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9E16AB-B243-4306-8261-A09797FDF423}" v="53" dt="2022-04-16T17:42:03.865"/>
    <p1510:client id="{79DA30B6-E12D-4DD6-B1F4-AFF05379F0DB}" v="72" dt="2022-04-16T18:38:35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asya Raval" userId="41d0155e695bf7de" providerId="Windows Live" clId="Web-{659E16AB-B243-4306-8261-A09797FDF423}"/>
    <pc:docChg chg="addSld modSld addMainMaster delMainMaster">
      <pc:chgData name="Jatasya Raval" userId="41d0155e695bf7de" providerId="Windows Live" clId="Web-{659E16AB-B243-4306-8261-A09797FDF423}" dt="2022-04-16T17:42:03.865" v="62" actId="20577"/>
      <pc:docMkLst>
        <pc:docMk/>
      </pc:docMkLst>
      <pc:sldChg chg="addSp delSp modSp mod setBg modClrScheme addAnim delAnim setClrOvrMap chgLayout">
        <pc:chgData name="Jatasya Raval" userId="41d0155e695bf7de" providerId="Windows Live" clId="Web-{659E16AB-B243-4306-8261-A09797FDF423}" dt="2022-04-16T17:41:18.332" v="55"/>
        <pc:sldMkLst>
          <pc:docMk/>
          <pc:sldMk cId="109857222" sldId="256"/>
        </pc:sldMkLst>
        <pc:spChg chg="mod">
          <ac:chgData name="Jatasya Raval" userId="41d0155e695bf7de" providerId="Windows Live" clId="Web-{659E16AB-B243-4306-8261-A09797FDF423}" dt="2022-04-16T17:41:18.332" v="5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tasya Raval" userId="41d0155e695bf7de" providerId="Windows Live" clId="Web-{659E16AB-B243-4306-8261-A09797FDF423}" dt="2022-04-16T17:41:18.332" v="5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Jatasya Raval" userId="41d0155e695bf7de" providerId="Windows Live" clId="Web-{659E16AB-B243-4306-8261-A09797FDF423}" dt="2022-04-16T17:40:31.597" v="31"/>
          <ac:spMkLst>
            <pc:docMk/>
            <pc:sldMk cId="109857222" sldId="256"/>
            <ac:spMk id="6" creationId="{21CA9D27-5824-5CE3-D25C-D3A611DED5B3}"/>
          </ac:spMkLst>
        </pc:spChg>
        <pc:spChg chg="add del">
          <ac:chgData name="Jatasya Raval" userId="41d0155e695bf7de" providerId="Windows Live" clId="Web-{659E16AB-B243-4306-8261-A09797FDF423}" dt="2022-04-16T17:40:53.191" v="38"/>
          <ac:spMkLst>
            <pc:docMk/>
            <pc:sldMk cId="109857222" sldId="256"/>
            <ac:spMk id="7" creationId="{1E644DE9-8D09-43E2-BA69-F57482CFC93A}"/>
          </ac:spMkLst>
        </pc:spChg>
        <pc:spChg chg="add del">
          <ac:chgData name="Jatasya Raval" userId="41d0155e695bf7de" providerId="Windows Live" clId="Web-{659E16AB-B243-4306-8261-A09797FDF423}" dt="2022-04-16T17:40:53.191" v="38"/>
          <ac:spMkLst>
            <pc:docMk/>
            <pc:sldMk cId="109857222" sldId="256"/>
            <ac:spMk id="8" creationId="{6C23C919-B32E-40FF-B3D8-631316E84E3E}"/>
          </ac:spMkLst>
        </pc:spChg>
        <pc:spChg chg="add del">
          <ac:chgData name="Jatasya Raval" userId="41d0155e695bf7de" providerId="Windows Live" clId="Web-{659E16AB-B243-4306-8261-A09797FDF423}" dt="2022-04-16T17:39:57.736" v="20"/>
          <ac:spMkLst>
            <pc:docMk/>
            <pc:sldMk cId="109857222" sldId="256"/>
            <ac:spMk id="9" creationId="{9B45BA4C-9B54-4496-821F-9E0985CA984D}"/>
          </ac:spMkLst>
        </pc:spChg>
        <pc:spChg chg="add del">
          <ac:chgData name="Jatasya Raval" userId="41d0155e695bf7de" providerId="Windows Live" clId="Web-{659E16AB-B243-4306-8261-A09797FDF423}" dt="2022-04-16T17:40:30.425" v="28"/>
          <ac:spMkLst>
            <pc:docMk/>
            <pc:sldMk cId="109857222" sldId="256"/>
            <ac:spMk id="11" creationId="{71B2258F-86CA-4D4D-8270-BC05FCDEBFB3}"/>
          </ac:spMkLst>
        </pc:spChg>
        <pc:spChg chg="add del">
          <ac:chgData name="Jatasya Raval" userId="41d0155e695bf7de" providerId="Windows Live" clId="Web-{659E16AB-B243-4306-8261-A09797FDF423}" dt="2022-04-16T17:40:53.191" v="38"/>
          <ac:spMkLst>
            <pc:docMk/>
            <pc:sldMk cId="109857222" sldId="256"/>
            <ac:spMk id="13" creationId="{61B17B84-F8A7-4053-9C9D-91E3CA7FFEFA}"/>
          </ac:spMkLst>
        </pc:spChg>
        <pc:spChg chg="add del">
          <ac:chgData name="Jatasya Raval" userId="41d0155e695bf7de" providerId="Windows Live" clId="Web-{659E16AB-B243-4306-8261-A09797FDF423}" dt="2022-04-16T17:41:02.426" v="40"/>
          <ac:spMkLst>
            <pc:docMk/>
            <pc:sldMk cId="109857222" sldId="256"/>
            <ac:spMk id="15" creationId="{33E93247-6229-44AB-A550-739E971E690B}"/>
          </ac:spMkLst>
        </pc:spChg>
        <pc:spChg chg="add del">
          <ac:chgData name="Jatasya Raval" userId="41d0155e695bf7de" providerId="Windows Live" clId="Web-{659E16AB-B243-4306-8261-A09797FDF423}" dt="2022-04-16T17:41:02.426" v="40"/>
          <ac:spMkLst>
            <pc:docMk/>
            <pc:sldMk cId="109857222" sldId="256"/>
            <ac:spMk id="17" creationId="{6BB6B482-ACCA-4938-8AEA-49D525C17221}"/>
          </ac:spMkLst>
        </pc:spChg>
        <pc:spChg chg="add del">
          <ac:chgData name="Jatasya Raval" userId="41d0155e695bf7de" providerId="Windows Live" clId="Web-{659E16AB-B243-4306-8261-A09797FDF423}" dt="2022-04-16T17:41:08.160" v="46"/>
          <ac:spMkLst>
            <pc:docMk/>
            <pc:sldMk cId="109857222" sldId="256"/>
            <ac:spMk id="20" creationId="{37FDDF72-DE39-4F99-A3C1-DD9D7815D7DB}"/>
          </ac:spMkLst>
        </pc:spChg>
        <pc:spChg chg="add del">
          <ac:chgData name="Jatasya Raval" userId="41d0155e695bf7de" providerId="Windows Live" clId="Web-{659E16AB-B243-4306-8261-A09797FDF423}" dt="2022-04-16T17:41:08.160" v="46"/>
          <ac:spMkLst>
            <pc:docMk/>
            <pc:sldMk cId="109857222" sldId="256"/>
            <ac:spMk id="21" creationId="{5E4ECE80-3AD1-450C-B62A-98788F193948}"/>
          </ac:spMkLst>
        </pc:spChg>
        <pc:spChg chg="add del">
          <ac:chgData name="Jatasya Raval" userId="41d0155e695bf7de" providerId="Windows Live" clId="Web-{659E16AB-B243-4306-8261-A09797FDF423}" dt="2022-04-16T17:41:08.160" v="46"/>
          <ac:spMkLst>
            <pc:docMk/>
            <pc:sldMk cId="109857222" sldId="256"/>
            <ac:spMk id="22" creationId="{C4056FD6-9767-4B1A-ACC2-9883F6A5B86D}"/>
          </ac:spMkLst>
        </pc:spChg>
        <pc:spChg chg="add del">
          <ac:chgData name="Jatasya Raval" userId="41d0155e695bf7de" providerId="Windows Live" clId="Web-{659E16AB-B243-4306-8261-A09797FDF423}" dt="2022-04-16T17:41:18.285" v="52"/>
          <ac:spMkLst>
            <pc:docMk/>
            <pc:sldMk cId="109857222" sldId="256"/>
            <ac:spMk id="25" creationId="{8EF32ACB-37F7-4E27-BDBC-67A94864F506}"/>
          </ac:spMkLst>
        </pc:spChg>
        <pc:spChg chg="add del">
          <ac:chgData name="Jatasya Raval" userId="41d0155e695bf7de" providerId="Windows Live" clId="Web-{659E16AB-B243-4306-8261-A09797FDF423}" dt="2022-04-16T17:41:18.285" v="52"/>
          <ac:spMkLst>
            <pc:docMk/>
            <pc:sldMk cId="109857222" sldId="256"/>
            <ac:spMk id="26" creationId="{DEAF34AB-AE16-45B5-ABC1-801F062234F5}"/>
          </ac:spMkLst>
        </pc:spChg>
        <pc:spChg chg="add del">
          <ac:chgData name="Jatasya Raval" userId="41d0155e695bf7de" providerId="Windows Live" clId="Web-{659E16AB-B243-4306-8261-A09797FDF423}" dt="2022-04-16T17:41:18.285" v="52"/>
          <ac:spMkLst>
            <pc:docMk/>
            <pc:sldMk cId="109857222" sldId="256"/>
            <ac:spMk id="28" creationId="{640449D5-DE6C-45AB-811E-29321C591CD6}"/>
          </ac:spMkLst>
        </pc:spChg>
        <pc:spChg chg="add">
          <ac:chgData name="Jatasya Raval" userId="41d0155e695bf7de" providerId="Windows Live" clId="Web-{659E16AB-B243-4306-8261-A09797FDF423}" dt="2022-04-16T17:41:18.332" v="53"/>
          <ac:spMkLst>
            <pc:docMk/>
            <pc:sldMk cId="109857222" sldId="256"/>
            <ac:spMk id="34" creationId="{1E644DE9-8D09-43E2-BA69-F57482CFC93A}"/>
          </ac:spMkLst>
        </pc:spChg>
        <pc:spChg chg="add">
          <ac:chgData name="Jatasya Raval" userId="41d0155e695bf7de" providerId="Windows Live" clId="Web-{659E16AB-B243-4306-8261-A09797FDF423}" dt="2022-04-16T17:41:18.332" v="53"/>
          <ac:spMkLst>
            <pc:docMk/>
            <pc:sldMk cId="109857222" sldId="256"/>
            <ac:spMk id="35" creationId="{6C23C919-B32E-40FF-B3D8-631316E84E3E}"/>
          </ac:spMkLst>
        </pc:spChg>
        <pc:spChg chg="add">
          <ac:chgData name="Jatasya Raval" userId="41d0155e695bf7de" providerId="Windows Live" clId="Web-{659E16AB-B243-4306-8261-A09797FDF423}" dt="2022-04-16T17:41:18.332" v="53"/>
          <ac:spMkLst>
            <pc:docMk/>
            <pc:sldMk cId="109857222" sldId="256"/>
            <ac:spMk id="36" creationId="{61B17B84-F8A7-4053-9C9D-91E3CA7FFEFA}"/>
          </ac:spMkLst>
        </pc:spChg>
        <pc:grpChg chg="add del">
          <ac:chgData name="Jatasya Raval" userId="41d0155e695bf7de" providerId="Windows Live" clId="Web-{659E16AB-B243-4306-8261-A09797FDF423}" dt="2022-04-16T17:41:18.285" v="52"/>
          <ac:grpSpMkLst>
            <pc:docMk/>
            <pc:sldMk cId="109857222" sldId="256"/>
            <ac:grpSpMk id="29" creationId="{222480C3-21A7-43F5-9070-D4ACB7435A94}"/>
          </ac:grpSpMkLst>
        </pc:grpChg>
        <pc:picChg chg="add del">
          <ac:chgData name="Jatasya Raval" userId="41d0155e695bf7de" providerId="Windows Live" clId="Web-{659E16AB-B243-4306-8261-A09797FDF423}" dt="2022-04-16T17:39:57.736" v="20"/>
          <ac:picMkLst>
            <pc:docMk/>
            <pc:sldMk cId="109857222" sldId="256"/>
            <ac:picMk id="4" creationId="{442CA5B6-22C0-4093-2902-6A95405605C9}"/>
          </ac:picMkLst>
        </pc:picChg>
        <pc:picChg chg="add del mod ord">
          <ac:chgData name="Jatasya Raval" userId="41d0155e695bf7de" providerId="Windows Live" clId="Web-{659E16AB-B243-4306-8261-A09797FDF423}" dt="2022-04-16T17:40:31.597" v="32"/>
          <ac:picMkLst>
            <pc:docMk/>
            <pc:sldMk cId="109857222" sldId="256"/>
            <ac:picMk id="5" creationId="{60D5150D-9FE4-5D89-7D3B-2E806A783B9A}"/>
          </ac:picMkLst>
        </pc:picChg>
        <pc:picChg chg="add del">
          <ac:chgData name="Jatasya Raval" userId="41d0155e695bf7de" providerId="Windows Live" clId="Web-{659E16AB-B243-4306-8261-A09797FDF423}" dt="2022-04-16T17:40:53.191" v="38"/>
          <ac:picMkLst>
            <pc:docMk/>
            <pc:sldMk cId="109857222" sldId="256"/>
            <ac:picMk id="10" creationId="{7935D3E2-CE87-8BF8-DE38-2A1E66C5EE1B}"/>
          </ac:picMkLst>
        </pc:picChg>
        <pc:picChg chg="add del">
          <ac:chgData name="Jatasya Raval" userId="41d0155e695bf7de" providerId="Windows Live" clId="Web-{659E16AB-B243-4306-8261-A09797FDF423}" dt="2022-04-16T17:41:02.426" v="40"/>
          <ac:picMkLst>
            <pc:docMk/>
            <pc:sldMk cId="109857222" sldId="256"/>
            <ac:picMk id="16" creationId="{D36275EC-13FB-D12C-551D-AE4F338DA96C}"/>
          </ac:picMkLst>
        </pc:picChg>
        <pc:picChg chg="add del">
          <ac:chgData name="Jatasya Raval" userId="41d0155e695bf7de" providerId="Windows Live" clId="Web-{659E16AB-B243-4306-8261-A09797FDF423}" dt="2022-04-16T17:41:08.160" v="46"/>
          <ac:picMkLst>
            <pc:docMk/>
            <pc:sldMk cId="109857222" sldId="256"/>
            <ac:picMk id="23" creationId="{04E30377-A5AD-0967-7C18-460AF86E15DD}"/>
          </ac:picMkLst>
        </pc:picChg>
        <pc:picChg chg="add del">
          <ac:chgData name="Jatasya Raval" userId="41d0155e695bf7de" providerId="Windows Live" clId="Web-{659E16AB-B243-4306-8261-A09797FDF423}" dt="2022-04-16T17:41:18.285" v="52"/>
          <ac:picMkLst>
            <pc:docMk/>
            <pc:sldMk cId="109857222" sldId="256"/>
            <ac:picMk id="27" creationId="{E7CB1895-B273-919C-3A38-382FFE7A57F4}"/>
          </ac:picMkLst>
        </pc:picChg>
        <pc:picChg chg="add">
          <ac:chgData name="Jatasya Raval" userId="41d0155e695bf7de" providerId="Windows Live" clId="Web-{659E16AB-B243-4306-8261-A09797FDF423}" dt="2022-04-16T17:41:18.332" v="53"/>
          <ac:picMkLst>
            <pc:docMk/>
            <pc:sldMk cId="109857222" sldId="256"/>
            <ac:picMk id="37" creationId="{7935D3E2-CE87-8BF8-DE38-2A1E66C5EE1B}"/>
          </ac:picMkLst>
        </pc:picChg>
        <pc:cxnChg chg="add del">
          <ac:chgData name="Jatasya Raval" userId="41d0155e695bf7de" providerId="Windows Live" clId="Web-{659E16AB-B243-4306-8261-A09797FDF423}" dt="2022-04-16T17:41:02.426" v="40"/>
          <ac:cxnSpMkLst>
            <pc:docMk/>
            <pc:sldMk cId="109857222" sldId="256"/>
            <ac:cxnSpMk id="18" creationId="{EE2E603F-4A95-4FE8-BB06-211DFD75DBEF}"/>
          </ac:cxnSpMkLst>
        </pc:cxnChg>
      </pc:sldChg>
      <pc:sldChg chg="modSp new">
        <pc:chgData name="Jatasya Raval" userId="41d0155e695bf7de" providerId="Windows Live" clId="Web-{659E16AB-B243-4306-8261-A09797FDF423}" dt="2022-04-16T17:42:03.865" v="62" actId="20577"/>
        <pc:sldMkLst>
          <pc:docMk/>
          <pc:sldMk cId="2479664118" sldId="257"/>
        </pc:sldMkLst>
        <pc:spChg chg="mod">
          <ac:chgData name="Jatasya Raval" userId="41d0155e695bf7de" providerId="Windows Live" clId="Web-{659E16AB-B243-4306-8261-A09797FDF423}" dt="2022-04-16T17:42:03.865" v="62" actId="20577"/>
          <ac:spMkLst>
            <pc:docMk/>
            <pc:sldMk cId="2479664118" sldId="257"/>
            <ac:spMk id="2" creationId="{89985561-FF09-1924-0CAC-D53CCFEAF8E5}"/>
          </ac:spMkLst>
        </pc:spChg>
      </pc:sldChg>
      <pc:sldMasterChg chg="add del addSldLayout delSldLayout">
        <pc:chgData name="Jatasya Raval" userId="41d0155e695bf7de" providerId="Windows Live" clId="Web-{659E16AB-B243-4306-8261-A09797FDF423}" dt="2022-04-16T17:41:18.332" v="53"/>
        <pc:sldMasterMkLst>
          <pc:docMk/>
          <pc:sldMasterMk cId="2460954070" sldId="2147483660"/>
        </pc:sldMasterMkLst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Jatasya Raval" userId="41d0155e695bf7de" providerId="Windows Live" clId="Web-{659E16AB-B243-4306-8261-A09797FDF423}" dt="2022-04-16T17:41:02.426" v="40"/>
        <pc:sldMasterMkLst>
          <pc:docMk/>
          <pc:sldMasterMk cId="3864994368" sldId="2147483672"/>
        </pc:sldMasterMkLst>
        <pc:sldLayoutChg chg="add del">
          <pc:chgData name="Jatasya Raval" userId="41d0155e695bf7de" providerId="Windows Live" clId="Web-{659E16AB-B243-4306-8261-A09797FDF423}" dt="2022-04-16T17:41:02.426" v="40"/>
          <pc:sldLayoutMkLst>
            <pc:docMk/>
            <pc:sldMasterMk cId="3864994368" sldId="2147483672"/>
            <pc:sldLayoutMk cId="3710842880" sldId="2147483673"/>
          </pc:sldLayoutMkLst>
        </pc:sldLayoutChg>
        <pc:sldLayoutChg chg="add del replId">
          <pc:chgData name="Jatasya Raval" userId="41d0155e695bf7de" providerId="Windows Live" clId="Web-{659E16AB-B243-4306-8261-A09797FDF423}" dt="2022-04-16T17:41:02.426" v="40"/>
          <pc:sldLayoutMkLst>
            <pc:docMk/>
            <pc:sldMasterMk cId="3864994368" sldId="2147483672"/>
            <pc:sldLayoutMk cId="3203064365" sldId="2147483674"/>
          </pc:sldLayoutMkLst>
        </pc:sldLayoutChg>
        <pc:sldLayoutChg chg="add del replId">
          <pc:chgData name="Jatasya Raval" userId="41d0155e695bf7de" providerId="Windows Live" clId="Web-{659E16AB-B243-4306-8261-A09797FDF423}" dt="2022-04-16T17:41:02.426" v="40"/>
          <pc:sldLayoutMkLst>
            <pc:docMk/>
            <pc:sldMasterMk cId="3864994368" sldId="2147483672"/>
            <pc:sldLayoutMk cId="3495123195" sldId="2147483675"/>
          </pc:sldLayoutMkLst>
        </pc:sldLayoutChg>
        <pc:sldLayoutChg chg="add del replId">
          <pc:chgData name="Jatasya Raval" userId="41d0155e695bf7de" providerId="Windows Live" clId="Web-{659E16AB-B243-4306-8261-A09797FDF423}" dt="2022-04-16T17:41:02.426" v="40"/>
          <pc:sldLayoutMkLst>
            <pc:docMk/>
            <pc:sldMasterMk cId="3864994368" sldId="2147483672"/>
            <pc:sldLayoutMk cId="1324818017" sldId="2147483676"/>
          </pc:sldLayoutMkLst>
        </pc:sldLayoutChg>
        <pc:sldLayoutChg chg="add del replId">
          <pc:chgData name="Jatasya Raval" userId="41d0155e695bf7de" providerId="Windows Live" clId="Web-{659E16AB-B243-4306-8261-A09797FDF423}" dt="2022-04-16T17:41:02.426" v="40"/>
          <pc:sldLayoutMkLst>
            <pc:docMk/>
            <pc:sldMasterMk cId="3864994368" sldId="2147483672"/>
            <pc:sldLayoutMk cId="3058114120" sldId="2147483677"/>
          </pc:sldLayoutMkLst>
        </pc:sldLayoutChg>
        <pc:sldLayoutChg chg="add del replId">
          <pc:chgData name="Jatasya Raval" userId="41d0155e695bf7de" providerId="Windows Live" clId="Web-{659E16AB-B243-4306-8261-A09797FDF423}" dt="2022-04-16T17:41:02.426" v="40"/>
          <pc:sldLayoutMkLst>
            <pc:docMk/>
            <pc:sldMasterMk cId="3864994368" sldId="2147483672"/>
            <pc:sldLayoutMk cId="2926587435" sldId="2147483678"/>
          </pc:sldLayoutMkLst>
        </pc:sldLayoutChg>
        <pc:sldLayoutChg chg="add del replId">
          <pc:chgData name="Jatasya Raval" userId="41d0155e695bf7de" providerId="Windows Live" clId="Web-{659E16AB-B243-4306-8261-A09797FDF423}" dt="2022-04-16T17:41:02.426" v="40"/>
          <pc:sldLayoutMkLst>
            <pc:docMk/>
            <pc:sldMasterMk cId="3864994368" sldId="2147483672"/>
            <pc:sldLayoutMk cId="3681949162" sldId="2147483679"/>
          </pc:sldLayoutMkLst>
        </pc:sldLayoutChg>
        <pc:sldLayoutChg chg="add del replId">
          <pc:chgData name="Jatasya Raval" userId="41d0155e695bf7de" providerId="Windows Live" clId="Web-{659E16AB-B243-4306-8261-A09797FDF423}" dt="2022-04-16T17:41:02.426" v="40"/>
          <pc:sldLayoutMkLst>
            <pc:docMk/>
            <pc:sldMasterMk cId="3864994368" sldId="2147483672"/>
            <pc:sldLayoutMk cId="4173069306" sldId="2147483680"/>
          </pc:sldLayoutMkLst>
        </pc:sldLayoutChg>
        <pc:sldLayoutChg chg="add del replId">
          <pc:chgData name="Jatasya Raval" userId="41d0155e695bf7de" providerId="Windows Live" clId="Web-{659E16AB-B243-4306-8261-A09797FDF423}" dt="2022-04-16T17:41:02.426" v="40"/>
          <pc:sldLayoutMkLst>
            <pc:docMk/>
            <pc:sldMasterMk cId="3864994368" sldId="2147483672"/>
            <pc:sldLayoutMk cId="466640364" sldId="2147483681"/>
          </pc:sldLayoutMkLst>
        </pc:sldLayoutChg>
        <pc:sldLayoutChg chg="add del replId">
          <pc:chgData name="Jatasya Raval" userId="41d0155e695bf7de" providerId="Windows Live" clId="Web-{659E16AB-B243-4306-8261-A09797FDF423}" dt="2022-04-16T17:41:02.426" v="40"/>
          <pc:sldLayoutMkLst>
            <pc:docMk/>
            <pc:sldMasterMk cId="3864994368" sldId="2147483672"/>
            <pc:sldLayoutMk cId="238499765" sldId="2147483682"/>
          </pc:sldLayoutMkLst>
        </pc:sldLayoutChg>
        <pc:sldLayoutChg chg="add del replId">
          <pc:chgData name="Jatasya Raval" userId="41d0155e695bf7de" providerId="Windows Live" clId="Web-{659E16AB-B243-4306-8261-A09797FDF423}" dt="2022-04-16T17:41:02.426" v="40"/>
          <pc:sldLayoutMkLst>
            <pc:docMk/>
            <pc:sldMasterMk cId="3864994368" sldId="2147483672"/>
            <pc:sldLayoutMk cId="2977810186" sldId="2147483683"/>
          </pc:sldLayoutMkLst>
        </pc:sldLayoutChg>
      </pc:sldMasterChg>
      <pc:sldMasterChg chg="add del addSldLayout delSldLayout">
        <pc:chgData name="Jatasya Raval" userId="41d0155e695bf7de" providerId="Windows Live" clId="Web-{659E16AB-B243-4306-8261-A09797FDF423}" dt="2022-04-16T17:41:08.160" v="46"/>
        <pc:sldMasterMkLst>
          <pc:docMk/>
          <pc:sldMasterMk cId="2422814075" sldId="2147483685"/>
        </pc:sldMasterMkLst>
        <pc:sldLayoutChg chg="add del">
          <pc:chgData name="Jatasya Raval" userId="41d0155e695bf7de" providerId="Windows Live" clId="Web-{659E16AB-B243-4306-8261-A09797FDF423}" dt="2022-04-16T17:41:08.160" v="46"/>
          <pc:sldLayoutMkLst>
            <pc:docMk/>
            <pc:sldMasterMk cId="2422814075" sldId="2147483685"/>
            <pc:sldLayoutMk cId="1276313599" sldId="2147483674"/>
          </pc:sldLayoutMkLst>
        </pc:sldLayoutChg>
        <pc:sldLayoutChg chg="add del">
          <pc:chgData name="Jatasya Raval" userId="41d0155e695bf7de" providerId="Windows Live" clId="Web-{659E16AB-B243-4306-8261-A09797FDF423}" dt="2022-04-16T17:41:08.160" v="46"/>
          <pc:sldLayoutMkLst>
            <pc:docMk/>
            <pc:sldMasterMk cId="2422814075" sldId="2147483685"/>
            <pc:sldLayoutMk cId="500725975" sldId="2147483675"/>
          </pc:sldLayoutMkLst>
        </pc:sldLayoutChg>
        <pc:sldLayoutChg chg="add del">
          <pc:chgData name="Jatasya Raval" userId="41d0155e695bf7de" providerId="Windows Live" clId="Web-{659E16AB-B243-4306-8261-A09797FDF423}" dt="2022-04-16T17:41:08.160" v="46"/>
          <pc:sldLayoutMkLst>
            <pc:docMk/>
            <pc:sldMasterMk cId="2422814075" sldId="2147483685"/>
            <pc:sldLayoutMk cId="1369544383" sldId="2147483676"/>
          </pc:sldLayoutMkLst>
        </pc:sldLayoutChg>
        <pc:sldLayoutChg chg="add del">
          <pc:chgData name="Jatasya Raval" userId="41d0155e695bf7de" providerId="Windows Live" clId="Web-{659E16AB-B243-4306-8261-A09797FDF423}" dt="2022-04-16T17:41:08.160" v="46"/>
          <pc:sldLayoutMkLst>
            <pc:docMk/>
            <pc:sldMasterMk cId="2422814075" sldId="2147483685"/>
            <pc:sldLayoutMk cId="3225843476" sldId="2147483677"/>
          </pc:sldLayoutMkLst>
        </pc:sldLayoutChg>
        <pc:sldLayoutChg chg="add del">
          <pc:chgData name="Jatasya Raval" userId="41d0155e695bf7de" providerId="Windows Live" clId="Web-{659E16AB-B243-4306-8261-A09797FDF423}" dt="2022-04-16T17:41:08.160" v="46"/>
          <pc:sldLayoutMkLst>
            <pc:docMk/>
            <pc:sldMasterMk cId="2422814075" sldId="2147483685"/>
            <pc:sldLayoutMk cId="2962457769" sldId="2147483678"/>
          </pc:sldLayoutMkLst>
        </pc:sldLayoutChg>
        <pc:sldLayoutChg chg="add del">
          <pc:chgData name="Jatasya Raval" userId="41d0155e695bf7de" providerId="Windows Live" clId="Web-{659E16AB-B243-4306-8261-A09797FDF423}" dt="2022-04-16T17:41:08.160" v="46"/>
          <pc:sldLayoutMkLst>
            <pc:docMk/>
            <pc:sldMasterMk cId="2422814075" sldId="2147483685"/>
            <pc:sldLayoutMk cId="2896505439" sldId="2147483679"/>
          </pc:sldLayoutMkLst>
        </pc:sldLayoutChg>
        <pc:sldLayoutChg chg="add del">
          <pc:chgData name="Jatasya Raval" userId="41d0155e695bf7de" providerId="Windows Live" clId="Web-{659E16AB-B243-4306-8261-A09797FDF423}" dt="2022-04-16T17:41:08.160" v="46"/>
          <pc:sldLayoutMkLst>
            <pc:docMk/>
            <pc:sldMasterMk cId="2422814075" sldId="2147483685"/>
            <pc:sldLayoutMk cId="2914832710" sldId="2147483680"/>
          </pc:sldLayoutMkLst>
        </pc:sldLayoutChg>
        <pc:sldLayoutChg chg="add del">
          <pc:chgData name="Jatasya Raval" userId="41d0155e695bf7de" providerId="Windows Live" clId="Web-{659E16AB-B243-4306-8261-A09797FDF423}" dt="2022-04-16T17:41:08.160" v="46"/>
          <pc:sldLayoutMkLst>
            <pc:docMk/>
            <pc:sldMasterMk cId="2422814075" sldId="2147483685"/>
            <pc:sldLayoutMk cId="2850159368" sldId="2147483681"/>
          </pc:sldLayoutMkLst>
        </pc:sldLayoutChg>
        <pc:sldLayoutChg chg="add del">
          <pc:chgData name="Jatasya Raval" userId="41d0155e695bf7de" providerId="Windows Live" clId="Web-{659E16AB-B243-4306-8261-A09797FDF423}" dt="2022-04-16T17:41:08.160" v="46"/>
          <pc:sldLayoutMkLst>
            <pc:docMk/>
            <pc:sldMasterMk cId="2422814075" sldId="2147483685"/>
            <pc:sldLayoutMk cId="1163289576" sldId="2147483682"/>
          </pc:sldLayoutMkLst>
        </pc:sldLayoutChg>
        <pc:sldLayoutChg chg="add del">
          <pc:chgData name="Jatasya Raval" userId="41d0155e695bf7de" providerId="Windows Live" clId="Web-{659E16AB-B243-4306-8261-A09797FDF423}" dt="2022-04-16T17:41:08.160" v="46"/>
          <pc:sldLayoutMkLst>
            <pc:docMk/>
            <pc:sldMasterMk cId="2422814075" sldId="2147483685"/>
            <pc:sldLayoutMk cId="3963791593" sldId="2147483683"/>
          </pc:sldLayoutMkLst>
        </pc:sldLayoutChg>
        <pc:sldLayoutChg chg="add del">
          <pc:chgData name="Jatasya Raval" userId="41d0155e695bf7de" providerId="Windows Live" clId="Web-{659E16AB-B243-4306-8261-A09797FDF423}" dt="2022-04-16T17:41:08.160" v="46"/>
          <pc:sldLayoutMkLst>
            <pc:docMk/>
            <pc:sldMasterMk cId="2422814075" sldId="2147483685"/>
            <pc:sldLayoutMk cId="1486701721" sldId="2147483684"/>
          </pc:sldLayoutMkLst>
        </pc:sldLayoutChg>
      </pc:sldMasterChg>
      <pc:sldMasterChg chg="add del addSldLayout delSldLayout">
        <pc:chgData name="Jatasya Raval" userId="41d0155e695bf7de" providerId="Windows Live" clId="Web-{659E16AB-B243-4306-8261-A09797FDF423}" dt="2022-04-16T17:39:57.736" v="20"/>
        <pc:sldMasterMkLst>
          <pc:docMk/>
          <pc:sldMasterMk cId="3971238043" sldId="2147483685"/>
        </pc:sldMasterMkLst>
        <pc:sldLayoutChg chg="add del">
          <pc:chgData name="Jatasya Raval" userId="41d0155e695bf7de" providerId="Windows Live" clId="Web-{659E16AB-B243-4306-8261-A09797FDF423}" dt="2022-04-16T17:39:57.736" v="20"/>
          <pc:sldLayoutMkLst>
            <pc:docMk/>
            <pc:sldMasterMk cId="3971238043" sldId="2147483685"/>
            <pc:sldLayoutMk cId="3596947139" sldId="2147483674"/>
          </pc:sldLayoutMkLst>
        </pc:sldLayoutChg>
        <pc:sldLayoutChg chg="add del">
          <pc:chgData name="Jatasya Raval" userId="41d0155e695bf7de" providerId="Windows Live" clId="Web-{659E16AB-B243-4306-8261-A09797FDF423}" dt="2022-04-16T17:39:57.736" v="20"/>
          <pc:sldLayoutMkLst>
            <pc:docMk/>
            <pc:sldMasterMk cId="3971238043" sldId="2147483685"/>
            <pc:sldLayoutMk cId="4193390615" sldId="2147483675"/>
          </pc:sldLayoutMkLst>
        </pc:sldLayoutChg>
        <pc:sldLayoutChg chg="add del">
          <pc:chgData name="Jatasya Raval" userId="41d0155e695bf7de" providerId="Windows Live" clId="Web-{659E16AB-B243-4306-8261-A09797FDF423}" dt="2022-04-16T17:39:57.736" v="20"/>
          <pc:sldLayoutMkLst>
            <pc:docMk/>
            <pc:sldMasterMk cId="3971238043" sldId="2147483685"/>
            <pc:sldLayoutMk cId="1165847793" sldId="2147483676"/>
          </pc:sldLayoutMkLst>
        </pc:sldLayoutChg>
        <pc:sldLayoutChg chg="add del">
          <pc:chgData name="Jatasya Raval" userId="41d0155e695bf7de" providerId="Windows Live" clId="Web-{659E16AB-B243-4306-8261-A09797FDF423}" dt="2022-04-16T17:39:57.736" v="20"/>
          <pc:sldLayoutMkLst>
            <pc:docMk/>
            <pc:sldMasterMk cId="3971238043" sldId="2147483685"/>
            <pc:sldLayoutMk cId="2039007723" sldId="2147483677"/>
          </pc:sldLayoutMkLst>
        </pc:sldLayoutChg>
        <pc:sldLayoutChg chg="add del">
          <pc:chgData name="Jatasya Raval" userId="41d0155e695bf7de" providerId="Windows Live" clId="Web-{659E16AB-B243-4306-8261-A09797FDF423}" dt="2022-04-16T17:39:57.736" v="20"/>
          <pc:sldLayoutMkLst>
            <pc:docMk/>
            <pc:sldMasterMk cId="3971238043" sldId="2147483685"/>
            <pc:sldLayoutMk cId="1416596413" sldId="2147483678"/>
          </pc:sldLayoutMkLst>
        </pc:sldLayoutChg>
        <pc:sldLayoutChg chg="add del">
          <pc:chgData name="Jatasya Raval" userId="41d0155e695bf7de" providerId="Windows Live" clId="Web-{659E16AB-B243-4306-8261-A09797FDF423}" dt="2022-04-16T17:39:57.736" v="20"/>
          <pc:sldLayoutMkLst>
            <pc:docMk/>
            <pc:sldMasterMk cId="3971238043" sldId="2147483685"/>
            <pc:sldLayoutMk cId="3210158120" sldId="2147483679"/>
          </pc:sldLayoutMkLst>
        </pc:sldLayoutChg>
        <pc:sldLayoutChg chg="add del">
          <pc:chgData name="Jatasya Raval" userId="41d0155e695bf7de" providerId="Windows Live" clId="Web-{659E16AB-B243-4306-8261-A09797FDF423}" dt="2022-04-16T17:39:57.736" v="20"/>
          <pc:sldLayoutMkLst>
            <pc:docMk/>
            <pc:sldMasterMk cId="3971238043" sldId="2147483685"/>
            <pc:sldLayoutMk cId="686311439" sldId="2147483680"/>
          </pc:sldLayoutMkLst>
        </pc:sldLayoutChg>
        <pc:sldLayoutChg chg="add del">
          <pc:chgData name="Jatasya Raval" userId="41d0155e695bf7de" providerId="Windows Live" clId="Web-{659E16AB-B243-4306-8261-A09797FDF423}" dt="2022-04-16T17:39:57.736" v="20"/>
          <pc:sldLayoutMkLst>
            <pc:docMk/>
            <pc:sldMasterMk cId="3971238043" sldId="2147483685"/>
            <pc:sldLayoutMk cId="1969192738" sldId="2147483681"/>
          </pc:sldLayoutMkLst>
        </pc:sldLayoutChg>
        <pc:sldLayoutChg chg="add del">
          <pc:chgData name="Jatasya Raval" userId="41d0155e695bf7de" providerId="Windows Live" clId="Web-{659E16AB-B243-4306-8261-A09797FDF423}" dt="2022-04-16T17:39:57.736" v="20"/>
          <pc:sldLayoutMkLst>
            <pc:docMk/>
            <pc:sldMasterMk cId="3971238043" sldId="2147483685"/>
            <pc:sldLayoutMk cId="2502554401" sldId="2147483682"/>
          </pc:sldLayoutMkLst>
        </pc:sldLayoutChg>
        <pc:sldLayoutChg chg="add del">
          <pc:chgData name="Jatasya Raval" userId="41d0155e695bf7de" providerId="Windows Live" clId="Web-{659E16AB-B243-4306-8261-A09797FDF423}" dt="2022-04-16T17:39:57.736" v="20"/>
          <pc:sldLayoutMkLst>
            <pc:docMk/>
            <pc:sldMasterMk cId="3971238043" sldId="2147483685"/>
            <pc:sldLayoutMk cId="539501433" sldId="2147483683"/>
          </pc:sldLayoutMkLst>
        </pc:sldLayoutChg>
        <pc:sldLayoutChg chg="add del">
          <pc:chgData name="Jatasya Raval" userId="41d0155e695bf7de" providerId="Windows Live" clId="Web-{659E16AB-B243-4306-8261-A09797FDF423}" dt="2022-04-16T17:39:57.736" v="20"/>
          <pc:sldLayoutMkLst>
            <pc:docMk/>
            <pc:sldMasterMk cId="3971238043" sldId="2147483685"/>
            <pc:sldLayoutMk cId="1001701523" sldId="2147483684"/>
          </pc:sldLayoutMkLst>
        </pc:sldLayoutChg>
      </pc:sldMasterChg>
      <pc:sldMasterChg chg="add del addSldLayout delSldLayout">
        <pc:chgData name="Jatasya Raval" userId="41d0155e695bf7de" providerId="Windows Live" clId="Web-{659E16AB-B243-4306-8261-A09797FDF423}" dt="2022-04-16T17:41:18.285" v="52"/>
        <pc:sldMasterMkLst>
          <pc:docMk/>
          <pc:sldMasterMk cId="4013716622" sldId="2147483698"/>
        </pc:sldMasterMkLst>
        <pc:sldLayoutChg chg="add del">
          <pc:chgData name="Jatasya Raval" userId="41d0155e695bf7de" providerId="Windows Live" clId="Web-{659E16AB-B243-4306-8261-A09797FDF423}" dt="2022-04-16T17:41:18.285" v="52"/>
          <pc:sldLayoutMkLst>
            <pc:docMk/>
            <pc:sldMasterMk cId="4013716622" sldId="2147483698"/>
            <pc:sldLayoutMk cId="1924230698" sldId="2147483687"/>
          </pc:sldLayoutMkLst>
        </pc:sldLayoutChg>
        <pc:sldLayoutChg chg="add del">
          <pc:chgData name="Jatasya Raval" userId="41d0155e695bf7de" providerId="Windows Live" clId="Web-{659E16AB-B243-4306-8261-A09797FDF423}" dt="2022-04-16T17:41:18.285" v="52"/>
          <pc:sldLayoutMkLst>
            <pc:docMk/>
            <pc:sldMasterMk cId="4013716622" sldId="2147483698"/>
            <pc:sldLayoutMk cId="3312570808" sldId="2147483688"/>
          </pc:sldLayoutMkLst>
        </pc:sldLayoutChg>
        <pc:sldLayoutChg chg="add del">
          <pc:chgData name="Jatasya Raval" userId="41d0155e695bf7de" providerId="Windows Live" clId="Web-{659E16AB-B243-4306-8261-A09797FDF423}" dt="2022-04-16T17:41:18.285" v="52"/>
          <pc:sldLayoutMkLst>
            <pc:docMk/>
            <pc:sldMasterMk cId="4013716622" sldId="2147483698"/>
            <pc:sldLayoutMk cId="3582543500" sldId="2147483689"/>
          </pc:sldLayoutMkLst>
        </pc:sldLayoutChg>
        <pc:sldLayoutChg chg="add del">
          <pc:chgData name="Jatasya Raval" userId="41d0155e695bf7de" providerId="Windows Live" clId="Web-{659E16AB-B243-4306-8261-A09797FDF423}" dt="2022-04-16T17:41:18.285" v="52"/>
          <pc:sldLayoutMkLst>
            <pc:docMk/>
            <pc:sldMasterMk cId="4013716622" sldId="2147483698"/>
            <pc:sldLayoutMk cId="507600367" sldId="2147483690"/>
          </pc:sldLayoutMkLst>
        </pc:sldLayoutChg>
        <pc:sldLayoutChg chg="add del">
          <pc:chgData name="Jatasya Raval" userId="41d0155e695bf7de" providerId="Windows Live" clId="Web-{659E16AB-B243-4306-8261-A09797FDF423}" dt="2022-04-16T17:41:18.285" v="52"/>
          <pc:sldLayoutMkLst>
            <pc:docMk/>
            <pc:sldMasterMk cId="4013716622" sldId="2147483698"/>
            <pc:sldLayoutMk cId="1132605080" sldId="2147483691"/>
          </pc:sldLayoutMkLst>
        </pc:sldLayoutChg>
        <pc:sldLayoutChg chg="add del">
          <pc:chgData name="Jatasya Raval" userId="41d0155e695bf7de" providerId="Windows Live" clId="Web-{659E16AB-B243-4306-8261-A09797FDF423}" dt="2022-04-16T17:41:18.285" v="52"/>
          <pc:sldLayoutMkLst>
            <pc:docMk/>
            <pc:sldMasterMk cId="4013716622" sldId="2147483698"/>
            <pc:sldLayoutMk cId="1991544747" sldId="2147483692"/>
          </pc:sldLayoutMkLst>
        </pc:sldLayoutChg>
        <pc:sldLayoutChg chg="add del">
          <pc:chgData name="Jatasya Raval" userId="41d0155e695bf7de" providerId="Windows Live" clId="Web-{659E16AB-B243-4306-8261-A09797FDF423}" dt="2022-04-16T17:41:18.285" v="52"/>
          <pc:sldLayoutMkLst>
            <pc:docMk/>
            <pc:sldMasterMk cId="4013716622" sldId="2147483698"/>
            <pc:sldLayoutMk cId="3264981198" sldId="2147483693"/>
          </pc:sldLayoutMkLst>
        </pc:sldLayoutChg>
        <pc:sldLayoutChg chg="add del">
          <pc:chgData name="Jatasya Raval" userId="41d0155e695bf7de" providerId="Windows Live" clId="Web-{659E16AB-B243-4306-8261-A09797FDF423}" dt="2022-04-16T17:41:18.285" v="52"/>
          <pc:sldLayoutMkLst>
            <pc:docMk/>
            <pc:sldMasterMk cId="4013716622" sldId="2147483698"/>
            <pc:sldLayoutMk cId="309274070" sldId="2147483694"/>
          </pc:sldLayoutMkLst>
        </pc:sldLayoutChg>
        <pc:sldLayoutChg chg="add del">
          <pc:chgData name="Jatasya Raval" userId="41d0155e695bf7de" providerId="Windows Live" clId="Web-{659E16AB-B243-4306-8261-A09797FDF423}" dt="2022-04-16T17:41:18.285" v="52"/>
          <pc:sldLayoutMkLst>
            <pc:docMk/>
            <pc:sldMasterMk cId="4013716622" sldId="2147483698"/>
            <pc:sldLayoutMk cId="3564712143" sldId="2147483695"/>
          </pc:sldLayoutMkLst>
        </pc:sldLayoutChg>
        <pc:sldLayoutChg chg="add del">
          <pc:chgData name="Jatasya Raval" userId="41d0155e695bf7de" providerId="Windows Live" clId="Web-{659E16AB-B243-4306-8261-A09797FDF423}" dt="2022-04-16T17:41:18.285" v="52"/>
          <pc:sldLayoutMkLst>
            <pc:docMk/>
            <pc:sldMasterMk cId="4013716622" sldId="2147483698"/>
            <pc:sldLayoutMk cId="2519983101" sldId="2147483696"/>
          </pc:sldLayoutMkLst>
        </pc:sldLayoutChg>
        <pc:sldLayoutChg chg="add del">
          <pc:chgData name="Jatasya Raval" userId="41d0155e695bf7de" providerId="Windows Live" clId="Web-{659E16AB-B243-4306-8261-A09797FDF423}" dt="2022-04-16T17:41:18.285" v="52"/>
          <pc:sldLayoutMkLst>
            <pc:docMk/>
            <pc:sldMasterMk cId="4013716622" sldId="2147483698"/>
            <pc:sldLayoutMk cId="815671813" sldId="2147483697"/>
          </pc:sldLayoutMkLst>
        </pc:sldLayoutChg>
      </pc:sldMasterChg>
      <pc:sldMasterChg chg="add del addSldLayout delSldLayout">
        <pc:chgData name="Jatasya Raval" userId="41d0155e695bf7de" providerId="Windows Live" clId="Web-{659E16AB-B243-4306-8261-A09797FDF423}" dt="2022-04-16T17:41:18.332" v="53"/>
        <pc:sldMasterMkLst>
          <pc:docMk/>
          <pc:sldMasterMk cId="4088409572" sldId="2147483698"/>
        </pc:sldMasterMkLst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4088409572" sldId="2147483698"/>
            <pc:sldLayoutMk cId="2970636502" sldId="2147483687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4088409572" sldId="2147483698"/>
            <pc:sldLayoutMk cId="2101588716" sldId="2147483688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4088409572" sldId="2147483698"/>
            <pc:sldLayoutMk cId="2874832765" sldId="2147483689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4088409572" sldId="2147483698"/>
            <pc:sldLayoutMk cId="945798143" sldId="2147483690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4088409572" sldId="2147483698"/>
            <pc:sldLayoutMk cId="285209676" sldId="2147483691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4088409572" sldId="2147483698"/>
            <pc:sldLayoutMk cId="1488143087" sldId="2147483692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4088409572" sldId="2147483698"/>
            <pc:sldLayoutMk cId="2782630870" sldId="2147483693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4088409572" sldId="2147483698"/>
            <pc:sldLayoutMk cId="2968555669" sldId="2147483694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4088409572" sldId="2147483698"/>
            <pc:sldLayoutMk cId="2545154505" sldId="2147483695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4088409572" sldId="2147483698"/>
            <pc:sldLayoutMk cId="1431399468" sldId="2147483696"/>
          </pc:sldLayoutMkLst>
        </pc:sldLayoutChg>
        <pc:sldLayoutChg chg="add del">
          <pc:chgData name="Jatasya Raval" userId="41d0155e695bf7de" providerId="Windows Live" clId="Web-{659E16AB-B243-4306-8261-A09797FDF423}" dt="2022-04-16T17:41:18.332" v="53"/>
          <pc:sldLayoutMkLst>
            <pc:docMk/>
            <pc:sldMasterMk cId="4088409572" sldId="2147483698"/>
            <pc:sldLayoutMk cId="159596038" sldId="2147483697"/>
          </pc:sldLayoutMkLst>
        </pc:sldLayoutChg>
      </pc:sldMasterChg>
    </pc:docChg>
  </pc:docChgLst>
  <pc:docChgLst>
    <pc:chgData name="Jatasya Raval" userId="41d0155e695bf7de" providerId="Windows Live" clId="Web-{79DA30B6-E12D-4DD6-B1F4-AFF05379F0DB}"/>
    <pc:docChg chg="addSld modSld">
      <pc:chgData name="Jatasya Raval" userId="41d0155e695bf7de" providerId="Windows Live" clId="Web-{79DA30B6-E12D-4DD6-B1F4-AFF05379F0DB}" dt="2022-04-16T18:38:35.730" v="99"/>
      <pc:docMkLst>
        <pc:docMk/>
      </pc:docMkLst>
      <pc:sldChg chg="addSp delSp modSp">
        <pc:chgData name="Jatasya Raval" userId="41d0155e695bf7de" providerId="Windows Live" clId="Web-{79DA30B6-E12D-4DD6-B1F4-AFF05379F0DB}" dt="2022-04-16T17:49:32.283" v="41"/>
        <pc:sldMkLst>
          <pc:docMk/>
          <pc:sldMk cId="109857222" sldId="256"/>
        </pc:sldMkLst>
        <pc:spChg chg="mod">
          <ac:chgData name="Jatasya Raval" userId="41d0155e695bf7de" providerId="Windows Live" clId="Web-{79DA30B6-E12D-4DD6-B1F4-AFF05379F0DB}" dt="2022-04-16T17:49:32.283" v="4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tasya Raval" userId="41d0155e695bf7de" providerId="Windows Live" clId="Web-{79DA30B6-E12D-4DD6-B1F4-AFF05379F0DB}" dt="2022-04-16T17:49:32.283" v="41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Jatasya Raval" userId="41d0155e695bf7de" providerId="Windows Live" clId="Web-{79DA30B6-E12D-4DD6-B1F4-AFF05379F0DB}" dt="2022-04-16T17:49:32.283" v="41"/>
          <ac:spMkLst>
            <pc:docMk/>
            <pc:sldMk cId="109857222" sldId="256"/>
            <ac:spMk id="34" creationId="{1E644DE9-8D09-43E2-BA69-F57482CFC93A}"/>
          </ac:spMkLst>
        </pc:spChg>
        <pc:spChg chg="del">
          <ac:chgData name="Jatasya Raval" userId="41d0155e695bf7de" providerId="Windows Live" clId="Web-{79DA30B6-E12D-4DD6-B1F4-AFF05379F0DB}" dt="2022-04-16T17:49:32.283" v="41"/>
          <ac:spMkLst>
            <pc:docMk/>
            <pc:sldMk cId="109857222" sldId="256"/>
            <ac:spMk id="35" creationId="{6C23C919-B32E-40FF-B3D8-631316E84E3E}"/>
          </ac:spMkLst>
        </pc:spChg>
        <pc:spChg chg="del">
          <ac:chgData name="Jatasya Raval" userId="41d0155e695bf7de" providerId="Windows Live" clId="Web-{79DA30B6-E12D-4DD6-B1F4-AFF05379F0DB}" dt="2022-04-16T17:49:32.283" v="41"/>
          <ac:spMkLst>
            <pc:docMk/>
            <pc:sldMk cId="109857222" sldId="256"/>
            <ac:spMk id="36" creationId="{61B17B84-F8A7-4053-9C9D-91E3CA7FFEFA}"/>
          </ac:spMkLst>
        </pc:spChg>
        <pc:spChg chg="add">
          <ac:chgData name="Jatasya Raval" userId="41d0155e695bf7de" providerId="Windows Live" clId="Web-{79DA30B6-E12D-4DD6-B1F4-AFF05379F0DB}" dt="2022-04-16T17:49:32.283" v="41"/>
          <ac:spMkLst>
            <pc:docMk/>
            <pc:sldMk cId="109857222" sldId="256"/>
            <ac:spMk id="42" creationId="{E2748806-3AF5-4078-830A-C1F26BF1B200}"/>
          </ac:spMkLst>
        </pc:spChg>
        <pc:spChg chg="add">
          <ac:chgData name="Jatasya Raval" userId="41d0155e695bf7de" providerId="Windows Live" clId="Web-{79DA30B6-E12D-4DD6-B1F4-AFF05379F0DB}" dt="2022-04-16T17:49:32.283" v="41"/>
          <ac:spMkLst>
            <pc:docMk/>
            <pc:sldMk cId="109857222" sldId="256"/>
            <ac:spMk id="44" creationId="{BF991FCB-5132-414C-B377-526F56121B69}"/>
          </ac:spMkLst>
        </pc:spChg>
        <pc:spChg chg="add">
          <ac:chgData name="Jatasya Raval" userId="41d0155e695bf7de" providerId="Windows Live" clId="Web-{79DA30B6-E12D-4DD6-B1F4-AFF05379F0DB}" dt="2022-04-16T17:49:32.283" v="41"/>
          <ac:spMkLst>
            <pc:docMk/>
            <pc:sldMk cId="109857222" sldId="256"/>
            <ac:spMk id="46" creationId="{F23DAFF7-4C98-4E0E-8986-198D54B6C1F0}"/>
          </ac:spMkLst>
        </pc:spChg>
        <pc:spChg chg="add">
          <ac:chgData name="Jatasya Raval" userId="41d0155e695bf7de" providerId="Windows Live" clId="Web-{79DA30B6-E12D-4DD6-B1F4-AFF05379F0DB}" dt="2022-04-16T17:49:32.283" v="41"/>
          <ac:spMkLst>
            <pc:docMk/>
            <pc:sldMk cId="109857222" sldId="256"/>
            <ac:spMk id="48" creationId="{EA095E96-319D-4055-AD99-41FEB4030044}"/>
          </ac:spMkLst>
        </pc:spChg>
        <pc:spChg chg="add">
          <ac:chgData name="Jatasya Raval" userId="41d0155e695bf7de" providerId="Windows Live" clId="Web-{79DA30B6-E12D-4DD6-B1F4-AFF05379F0DB}" dt="2022-04-16T17:49:32.283" v="41"/>
          <ac:spMkLst>
            <pc:docMk/>
            <pc:sldMk cId="109857222" sldId="256"/>
            <ac:spMk id="50" creationId="{E5EBF7A8-B42B-4EC3-B442-9B2D1902A785}"/>
          </ac:spMkLst>
        </pc:spChg>
        <pc:picChg chg="mod">
          <ac:chgData name="Jatasya Raval" userId="41d0155e695bf7de" providerId="Windows Live" clId="Web-{79DA30B6-E12D-4DD6-B1F4-AFF05379F0DB}" dt="2022-04-16T17:49:32.283" v="41"/>
          <ac:picMkLst>
            <pc:docMk/>
            <pc:sldMk cId="109857222" sldId="256"/>
            <ac:picMk id="37" creationId="{7935D3E2-CE87-8BF8-DE38-2A1E66C5EE1B}"/>
          </ac:picMkLst>
        </pc:picChg>
      </pc:sldChg>
      <pc:sldChg chg="addSp delSp modSp mod setBg">
        <pc:chgData name="Jatasya Raval" userId="41d0155e695bf7de" providerId="Windows Live" clId="Web-{79DA30B6-E12D-4DD6-B1F4-AFF05379F0DB}" dt="2022-04-16T18:00:38.317" v="62" actId="20577"/>
        <pc:sldMkLst>
          <pc:docMk/>
          <pc:sldMk cId="2479664118" sldId="257"/>
        </pc:sldMkLst>
        <pc:spChg chg="mod">
          <ac:chgData name="Jatasya Raval" userId="41d0155e695bf7de" providerId="Windows Live" clId="Web-{79DA30B6-E12D-4DD6-B1F4-AFF05379F0DB}" dt="2022-04-16T17:49:40.189" v="42"/>
          <ac:spMkLst>
            <pc:docMk/>
            <pc:sldMk cId="2479664118" sldId="257"/>
            <ac:spMk id="2" creationId="{89985561-FF09-1924-0CAC-D53CCFEAF8E5}"/>
          </ac:spMkLst>
        </pc:spChg>
        <pc:spChg chg="del mod">
          <ac:chgData name="Jatasya Raval" userId="41d0155e695bf7de" providerId="Windows Live" clId="Web-{79DA30B6-E12D-4DD6-B1F4-AFF05379F0DB}" dt="2022-04-16T17:46:12.056" v="3"/>
          <ac:spMkLst>
            <pc:docMk/>
            <pc:sldMk cId="2479664118" sldId="257"/>
            <ac:spMk id="3" creationId="{F970523B-340A-A250-68E8-2FCF7E16275C}"/>
          </ac:spMkLst>
        </pc:spChg>
        <pc:spChg chg="add del">
          <ac:chgData name="Jatasya Raval" userId="41d0155e695bf7de" providerId="Windows Live" clId="Web-{79DA30B6-E12D-4DD6-B1F4-AFF05379F0DB}" dt="2022-04-16T17:49:40.189" v="42"/>
          <ac:spMkLst>
            <pc:docMk/>
            <pc:sldMk cId="2479664118" sldId="257"/>
            <ac:spMk id="9" creationId="{8651CFA9-6065-4243-AC48-858E359780B1}"/>
          </ac:spMkLst>
        </pc:spChg>
        <pc:spChg chg="add del">
          <ac:chgData name="Jatasya Raval" userId="41d0155e695bf7de" providerId="Windows Live" clId="Web-{79DA30B6-E12D-4DD6-B1F4-AFF05379F0DB}" dt="2022-04-16T17:49:40.189" v="42"/>
          <ac:spMkLst>
            <pc:docMk/>
            <pc:sldMk cId="2479664118" sldId="257"/>
            <ac:spMk id="11" creationId="{37962AE0-6A1C-4B76-9D52-10E5E6D7D3BB}"/>
          </ac:spMkLst>
        </pc:spChg>
        <pc:spChg chg="add">
          <ac:chgData name="Jatasya Raval" userId="41d0155e695bf7de" providerId="Windows Live" clId="Web-{79DA30B6-E12D-4DD6-B1F4-AFF05379F0DB}" dt="2022-04-16T17:49:40.189" v="42"/>
          <ac:spMkLst>
            <pc:docMk/>
            <pc:sldMk cId="2479664118" sldId="257"/>
            <ac:spMk id="20" creationId="{8651CFA9-6065-4243-AC48-858E359780B1}"/>
          </ac:spMkLst>
        </pc:spChg>
        <pc:spChg chg="add">
          <ac:chgData name="Jatasya Raval" userId="41d0155e695bf7de" providerId="Windows Live" clId="Web-{79DA30B6-E12D-4DD6-B1F4-AFF05379F0DB}" dt="2022-04-16T17:49:40.189" v="42"/>
          <ac:spMkLst>
            <pc:docMk/>
            <pc:sldMk cId="2479664118" sldId="257"/>
            <ac:spMk id="22" creationId="{37962AE0-6A1C-4B76-9D52-10E5E6D7D3BB}"/>
          </ac:spMkLst>
        </pc:spChg>
        <pc:spChg chg="add">
          <ac:chgData name="Jatasya Raval" userId="41d0155e695bf7de" providerId="Windows Live" clId="Web-{79DA30B6-E12D-4DD6-B1F4-AFF05379F0DB}" dt="2022-04-16T17:49:40.189" v="42"/>
          <ac:spMkLst>
            <pc:docMk/>
            <pc:sldMk cId="2479664118" sldId="257"/>
            <ac:spMk id="24" creationId="{027CAEDE-D92D-4745-8749-71019415A797}"/>
          </ac:spMkLst>
        </pc:spChg>
        <pc:spChg chg="add">
          <ac:chgData name="Jatasya Raval" userId="41d0155e695bf7de" providerId="Windows Live" clId="Web-{79DA30B6-E12D-4DD6-B1F4-AFF05379F0DB}" dt="2022-04-16T17:49:40.189" v="42"/>
          <ac:spMkLst>
            <pc:docMk/>
            <pc:sldMk cId="2479664118" sldId="257"/>
            <ac:spMk id="26" creationId="{00C96CB6-3880-40E6-A4BF-F64E7D1E4295}"/>
          </ac:spMkLst>
        </pc:spChg>
        <pc:graphicFrameChg chg="add mod ord modGraphic">
          <ac:chgData name="Jatasya Raval" userId="41d0155e695bf7de" providerId="Windows Live" clId="Web-{79DA30B6-E12D-4DD6-B1F4-AFF05379F0DB}" dt="2022-04-16T18:00:38.317" v="62" actId="20577"/>
          <ac:graphicFrameMkLst>
            <pc:docMk/>
            <pc:sldMk cId="2479664118" sldId="257"/>
            <ac:graphicFrameMk id="4" creationId="{CEB12291-6686-D406-8553-29EBF90D49F7}"/>
          </ac:graphicFrameMkLst>
        </pc:graphicFrameChg>
        <pc:picChg chg="add del">
          <ac:chgData name="Jatasya Raval" userId="41d0155e695bf7de" providerId="Windows Live" clId="Web-{79DA30B6-E12D-4DD6-B1F4-AFF05379F0DB}" dt="2022-04-16T17:49:40.189" v="42"/>
          <ac:picMkLst>
            <pc:docMk/>
            <pc:sldMk cId="2479664118" sldId="257"/>
            <ac:picMk id="13" creationId="{A72D06A1-BA08-4820-BBC8-B24DDB32A376}"/>
          </ac:picMkLst>
        </pc:picChg>
        <pc:picChg chg="add del">
          <ac:chgData name="Jatasya Raval" userId="41d0155e695bf7de" providerId="Windows Live" clId="Web-{79DA30B6-E12D-4DD6-B1F4-AFF05379F0DB}" dt="2022-04-16T17:49:40.189" v="42"/>
          <ac:picMkLst>
            <pc:docMk/>
            <pc:sldMk cId="2479664118" sldId="257"/>
            <ac:picMk id="15" creationId="{1295E665-0408-4072-94B3-49BA5ACBCBD3}"/>
          </ac:picMkLst>
        </pc:picChg>
      </pc:sldChg>
      <pc:sldChg chg="addSp delSp modSp new mod setBg">
        <pc:chgData name="Jatasya Raval" userId="41d0155e695bf7de" providerId="Windows Live" clId="Web-{79DA30B6-E12D-4DD6-B1F4-AFF05379F0DB}" dt="2022-04-16T18:38:04.651" v="90" actId="14100"/>
        <pc:sldMkLst>
          <pc:docMk/>
          <pc:sldMk cId="1250506260" sldId="258"/>
        </pc:sldMkLst>
        <pc:spChg chg="mod">
          <ac:chgData name="Jatasya Raval" userId="41d0155e695bf7de" providerId="Windows Live" clId="Web-{79DA30B6-E12D-4DD6-B1F4-AFF05379F0DB}" dt="2022-04-16T18:38:04.651" v="90" actId="14100"/>
          <ac:spMkLst>
            <pc:docMk/>
            <pc:sldMk cId="1250506260" sldId="258"/>
            <ac:spMk id="2" creationId="{284DFC84-FADA-7B4B-9F0C-05F747B07785}"/>
          </ac:spMkLst>
        </pc:spChg>
        <pc:spChg chg="del">
          <ac:chgData name="Jatasya Raval" userId="41d0155e695bf7de" providerId="Windows Live" clId="Web-{79DA30B6-E12D-4DD6-B1F4-AFF05379F0DB}" dt="2022-04-16T18:37:26.197" v="84"/>
          <ac:spMkLst>
            <pc:docMk/>
            <pc:sldMk cId="1250506260" sldId="258"/>
            <ac:spMk id="3" creationId="{3F720D76-BA1E-9C11-8A7D-04A9236C38AF}"/>
          </ac:spMkLst>
        </pc:spChg>
        <pc:spChg chg="add">
          <ac:chgData name="Jatasya Raval" userId="41d0155e695bf7de" providerId="Windows Live" clId="Web-{79DA30B6-E12D-4DD6-B1F4-AFF05379F0DB}" dt="2022-04-16T18:37:36.135" v="85"/>
          <ac:spMkLst>
            <pc:docMk/>
            <pc:sldMk cId="1250506260" sldId="258"/>
            <ac:spMk id="8" creationId="{2E4746C7-E41D-A6C0-5837-826B8C4716C8}"/>
          </ac:spMkLst>
        </pc:spChg>
        <pc:spChg chg="add">
          <ac:chgData name="Jatasya Raval" userId="41d0155e695bf7de" providerId="Windows Live" clId="Web-{79DA30B6-E12D-4DD6-B1F4-AFF05379F0DB}" dt="2022-04-16T18:37:36.135" v="85"/>
          <ac:spMkLst>
            <pc:docMk/>
            <pc:sldMk cId="1250506260" sldId="258"/>
            <ac:spMk id="11" creationId="{8651CFA9-6065-4243-AC48-858E359780B1}"/>
          </ac:spMkLst>
        </pc:spChg>
        <pc:spChg chg="add">
          <ac:chgData name="Jatasya Raval" userId="41d0155e695bf7de" providerId="Windows Live" clId="Web-{79DA30B6-E12D-4DD6-B1F4-AFF05379F0DB}" dt="2022-04-16T18:37:36.135" v="85"/>
          <ac:spMkLst>
            <pc:docMk/>
            <pc:sldMk cId="1250506260" sldId="258"/>
            <ac:spMk id="13" creationId="{5A8C81AE-8F0D-49F3-9FB4-334B0DCDF195}"/>
          </ac:spMkLst>
        </pc:spChg>
        <pc:picChg chg="add mod ord">
          <ac:chgData name="Jatasya Raval" userId="41d0155e695bf7de" providerId="Windows Live" clId="Web-{79DA30B6-E12D-4DD6-B1F4-AFF05379F0DB}" dt="2022-04-16T18:37:36.135" v="85"/>
          <ac:picMkLst>
            <pc:docMk/>
            <pc:sldMk cId="1250506260" sldId="258"/>
            <ac:picMk id="4" creationId="{D7742D18-8F7E-BD6B-423E-2E980D17E26A}"/>
          </ac:picMkLst>
        </pc:picChg>
        <pc:picChg chg="add">
          <ac:chgData name="Jatasya Raval" userId="41d0155e695bf7de" providerId="Windows Live" clId="Web-{79DA30B6-E12D-4DD6-B1F4-AFF05379F0DB}" dt="2022-04-16T18:37:36.135" v="85"/>
          <ac:picMkLst>
            <pc:docMk/>
            <pc:sldMk cId="1250506260" sldId="258"/>
            <ac:picMk id="15" creationId="{3A0AB1E0-FFE6-4D14-96E0-C0F76F64B98F}"/>
          </ac:picMkLst>
        </pc:picChg>
        <pc:picChg chg="add">
          <ac:chgData name="Jatasya Raval" userId="41d0155e695bf7de" providerId="Windows Live" clId="Web-{79DA30B6-E12D-4DD6-B1F4-AFF05379F0DB}" dt="2022-04-16T18:37:36.135" v="85"/>
          <ac:picMkLst>
            <pc:docMk/>
            <pc:sldMk cId="1250506260" sldId="258"/>
            <ac:picMk id="17" creationId="{7047E834-B9F5-403B-98C3-A4B024A6419E}"/>
          </ac:picMkLst>
        </pc:picChg>
      </pc:sldChg>
      <pc:sldChg chg="addSp delSp modSp new mod setBg addAnim">
        <pc:chgData name="Jatasya Raval" userId="41d0155e695bf7de" providerId="Windows Live" clId="Web-{79DA30B6-E12D-4DD6-B1F4-AFF05379F0DB}" dt="2022-04-16T18:38:35.730" v="99"/>
        <pc:sldMkLst>
          <pc:docMk/>
          <pc:sldMk cId="1574300790" sldId="259"/>
        </pc:sldMkLst>
        <pc:spChg chg="mod">
          <ac:chgData name="Jatasya Raval" userId="41d0155e695bf7de" providerId="Windows Live" clId="Web-{79DA30B6-E12D-4DD6-B1F4-AFF05379F0DB}" dt="2022-04-16T18:38:35.730" v="98"/>
          <ac:spMkLst>
            <pc:docMk/>
            <pc:sldMk cId="1574300790" sldId="259"/>
            <ac:spMk id="2" creationId="{4E0A8409-D54C-036D-6CA3-5C3409A64E1B}"/>
          </ac:spMkLst>
        </pc:spChg>
        <pc:spChg chg="del">
          <ac:chgData name="Jatasya Raval" userId="41d0155e695bf7de" providerId="Windows Live" clId="Web-{79DA30B6-E12D-4DD6-B1F4-AFF05379F0DB}" dt="2022-04-16T18:38:24.355" v="96"/>
          <ac:spMkLst>
            <pc:docMk/>
            <pc:sldMk cId="1574300790" sldId="259"/>
            <ac:spMk id="3" creationId="{5FCE9808-9655-C4C8-33C3-83BF4A885BA5}"/>
          </ac:spMkLst>
        </pc:spChg>
        <pc:spChg chg="add del">
          <ac:chgData name="Jatasya Raval" userId="41d0155e695bf7de" providerId="Windows Live" clId="Web-{79DA30B6-E12D-4DD6-B1F4-AFF05379F0DB}" dt="2022-04-16T18:38:35.730" v="98"/>
          <ac:spMkLst>
            <pc:docMk/>
            <pc:sldMk cId="1574300790" sldId="259"/>
            <ac:spMk id="9" creationId="{0BABF38A-8A0D-492E-BD20-6CF4D46B50BD}"/>
          </ac:spMkLst>
        </pc:spChg>
        <pc:spChg chg="add del">
          <ac:chgData name="Jatasya Raval" userId="41d0155e695bf7de" providerId="Windows Live" clId="Web-{79DA30B6-E12D-4DD6-B1F4-AFF05379F0DB}" dt="2022-04-16T18:38:35.730" v="98"/>
          <ac:spMkLst>
            <pc:docMk/>
            <pc:sldMk cId="1574300790" sldId="259"/>
            <ac:spMk id="13" creationId="{E2748806-3AF5-4078-830A-C1F26BF1B200}"/>
          </ac:spMkLst>
        </pc:spChg>
        <pc:spChg chg="add del">
          <ac:chgData name="Jatasya Raval" userId="41d0155e695bf7de" providerId="Windows Live" clId="Web-{79DA30B6-E12D-4DD6-B1F4-AFF05379F0DB}" dt="2022-04-16T18:38:35.730" v="98"/>
          <ac:spMkLst>
            <pc:docMk/>
            <pc:sldMk cId="1574300790" sldId="259"/>
            <ac:spMk id="15" creationId="{BF991FCB-5132-414C-B377-526F56121B69}"/>
          </ac:spMkLst>
        </pc:spChg>
        <pc:spChg chg="add del">
          <ac:chgData name="Jatasya Raval" userId="41d0155e695bf7de" providerId="Windows Live" clId="Web-{79DA30B6-E12D-4DD6-B1F4-AFF05379F0DB}" dt="2022-04-16T18:38:35.730" v="98"/>
          <ac:spMkLst>
            <pc:docMk/>
            <pc:sldMk cId="1574300790" sldId="259"/>
            <ac:spMk id="17" creationId="{F23DAFF7-4C98-4E0E-8986-198D54B6C1F0}"/>
          </ac:spMkLst>
        </pc:spChg>
        <pc:spChg chg="add del">
          <ac:chgData name="Jatasya Raval" userId="41d0155e695bf7de" providerId="Windows Live" clId="Web-{79DA30B6-E12D-4DD6-B1F4-AFF05379F0DB}" dt="2022-04-16T18:38:35.730" v="98"/>
          <ac:spMkLst>
            <pc:docMk/>
            <pc:sldMk cId="1574300790" sldId="259"/>
            <ac:spMk id="19" creationId="{EA095E96-319D-4055-AD99-41FEB4030044}"/>
          </ac:spMkLst>
        </pc:spChg>
        <pc:spChg chg="add del">
          <ac:chgData name="Jatasya Raval" userId="41d0155e695bf7de" providerId="Windows Live" clId="Web-{79DA30B6-E12D-4DD6-B1F4-AFF05379F0DB}" dt="2022-04-16T18:38:35.730" v="98"/>
          <ac:spMkLst>
            <pc:docMk/>
            <pc:sldMk cId="1574300790" sldId="259"/>
            <ac:spMk id="21" creationId="{E5EBF7A8-B42B-4EC3-B442-9B2D1902A785}"/>
          </ac:spMkLst>
        </pc:spChg>
        <pc:spChg chg="add">
          <ac:chgData name="Jatasya Raval" userId="41d0155e695bf7de" providerId="Windows Live" clId="Web-{79DA30B6-E12D-4DD6-B1F4-AFF05379F0DB}" dt="2022-04-16T18:38:35.730" v="98"/>
          <ac:spMkLst>
            <pc:docMk/>
            <pc:sldMk cId="1574300790" sldId="259"/>
            <ac:spMk id="26" creationId="{0BABF38A-8A0D-492E-BD20-6CF4D46B50BD}"/>
          </ac:spMkLst>
        </pc:spChg>
        <pc:spChg chg="add">
          <ac:chgData name="Jatasya Raval" userId="41d0155e695bf7de" providerId="Windows Live" clId="Web-{79DA30B6-E12D-4DD6-B1F4-AFF05379F0DB}" dt="2022-04-16T18:38:35.730" v="98"/>
          <ac:spMkLst>
            <pc:docMk/>
            <pc:sldMk cId="1574300790" sldId="259"/>
            <ac:spMk id="30" creationId="{26B0FCFA-8A2E-4F10-87BD-34565BD7C39F}"/>
          </ac:spMkLst>
        </pc:spChg>
        <pc:spChg chg="add">
          <ac:chgData name="Jatasya Raval" userId="41d0155e695bf7de" providerId="Windows Live" clId="Web-{79DA30B6-E12D-4DD6-B1F4-AFF05379F0DB}" dt="2022-04-16T18:38:35.730" v="98"/>
          <ac:spMkLst>
            <pc:docMk/>
            <pc:sldMk cId="1574300790" sldId="259"/>
            <ac:spMk id="32" creationId="{32DA72A5-2775-4FE6-9A97-1C8DEE0E06C2}"/>
          </ac:spMkLst>
        </pc:spChg>
        <pc:picChg chg="add del">
          <ac:chgData name="Jatasya Raval" userId="41d0155e695bf7de" providerId="Windows Live" clId="Web-{79DA30B6-E12D-4DD6-B1F4-AFF05379F0DB}" dt="2022-04-16T18:38:26.792" v="97"/>
          <ac:picMkLst>
            <pc:docMk/>
            <pc:sldMk cId="1574300790" sldId="259"/>
            <ac:picMk id="5" creationId="{8ABC52DD-28C0-2846-2A8C-A5435D46EB1C}"/>
          </ac:picMkLst>
        </pc:picChg>
        <pc:picChg chg="add del">
          <ac:chgData name="Jatasya Raval" userId="41d0155e695bf7de" providerId="Windows Live" clId="Web-{79DA30B6-E12D-4DD6-B1F4-AFF05379F0DB}" dt="2022-04-16T18:38:35.730" v="98"/>
          <ac:picMkLst>
            <pc:docMk/>
            <pc:sldMk cId="1574300790" sldId="259"/>
            <ac:picMk id="11" creationId="{1CB7E8AE-A3AC-4BB7-A5C6-F00EC697B265}"/>
          </ac:picMkLst>
        </pc:picChg>
        <pc:picChg chg="add">
          <ac:chgData name="Jatasya Raval" userId="41d0155e695bf7de" providerId="Windows Live" clId="Web-{79DA30B6-E12D-4DD6-B1F4-AFF05379F0DB}" dt="2022-04-16T18:38:35.730" v="98"/>
          <ac:picMkLst>
            <pc:docMk/>
            <pc:sldMk cId="1574300790" sldId="259"/>
            <ac:picMk id="28" creationId="{1CB7E8AE-A3AC-4BB7-A5C6-F00EC697B265}"/>
          </ac:picMkLst>
        </pc:picChg>
        <pc:picChg chg="add">
          <ac:chgData name="Jatasya Raval" userId="41d0155e695bf7de" providerId="Windows Live" clId="Web-{79DA30B6-E12D-4DD6-B1F4-AFF05379F0DB}" dt="2022-04-16T18:38:35.730" v="98"/>
          <ac:picMkLst>
            <pc:docMk/>
            <pc:sldMk cId="1574300790" sldId="259"/>
            <ac:picMk id="34" creationId="{28966E53-3C41-4F5A-A432-755BFE5D7567}"/>
          </ac:picMkLst>
        </pc:picChg>
        <pc:picChg chg="add">
          <ac:chgData name="Jatasya Raval" userId="41d0155e695bf7de" providerId="Windows Live" clId="Web-{79DA30B6-E12D-4DD6-B1F4-AFF05379F0DB}" dt="2022-04-16T18:38:35.730" v="98"/>
          <ac:picMkLst>
            <pc:docMk/>
            <pc:sldMk cId="1574300790" sldId="259"/>
            <ac:picMk id="36" creationId="{D47F75BB-A3CB-4161-B316-A2A9C88F72D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41A5F-EDAC-49C5-8AFF-5FCAF4C510FA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EE60C25-41D6-4D87-8144-784FDA735FAC}">
      <dgm:prSet phldrT="[Text]" phldr="0"/>
      <dgm:spPr/>
      <dgm:t>
        <a:bodyPr/>
        <a:lstStyle/>
        <a:p>
          <a:r>
            <a:rPr lang="en-US"/>
            <a:t>Thermistors are widely used as </a:t>
          </a:r>
          <a:r>
            <a:rPr lang="en-US" b="1">
              <a:solidFill>
                <a:srgbClr val="FF0000"/>
              </a:solidFill>
            </a:rPr>
            <a:t>inrush current limiters</a:t>
          </a:r>
          <a:r>
            <a:rPr lang="en-US" b="1"/>
            <a:t>,</a:t>
          </a:r>
          <a:r>
            <a:rPr lang="en-US"/>
            <a:t> temperature</a:t>
          </a:r>
          <a:r>
            <a:rPr lang="en-US" b="1"/>
            <a:t> </a:t>
          </a:r>
          <a:r>
            <a:rPr lang="en-US" b="1">
              <a:solidFill>
                <a:srgbClr val="FF0000"/>
              </a:solidFill>
            </a:rPr>
            <a:t>sensors, self-resetting overcurrent protectors,</a:t>
          </a:r>
          <a:r>
            <a:rPr lang="en-US"/>
            <a:t> and self-regulating </a:t>
          </a:r>
          <a:r>
            <a:rPr lang="en-US" b="1">
              <a:solidFill>
                <a:srgbClr val="FF0000"/>
              </a:solidFill>
            </a:rPr>
            <a:t>heating elements</a:t>
          </a:r>
          <a:r>
            <a:rPr lang="en-US">
              <a:solidFill>
                <a:srgbClr val="FF0000"/>
              </a:solidFill>
            </a:rPr>
            <a:t>.</a:t>
          </a:r>
        </a:p>
      </dgm:t>
    </dgm:pt>
    <dgm:pt modelId="{C3DC904B-D106-466A-8A67-D8829A177E74}" type="parTrans" cxnId="{9FD601D7-2B9B-4651-BBC6-512E3DECA870}">
      <dgm:prSet/>
      <dgm:spPr/>
      <dgm:t>
        <a:bodyPr/>
        <a:lstStyle/>
        <a:p>
          <a:endParaRPr lang="en-US"/>
        </a:p>
      </dgm:t>
    </dgm:pt>
    <dgm:pt modelId="{A347C6A4-BFBB-4987-908F-E517B2546BD9}" type="sibTrans" cxnId="{9FD601D7-2B9B-4651-BBC6-512E3DECA870}">
      <dgm:prSet/>
      <dgm:spPr/>
      <dgm:t>
        <a:bodyPr/>
        <a:lstStyle/>
        <a:p>
          <a:endParaRPr lang="en-US"/>
        </a:p>
      </dgm:t>
    </dgm:pt>
    <dgm:pt modelId="{F1FBDDC6-F98F-4E45-A7F8-1A0FC578A3D2}">
      <dgm:prSet phldr="0"/>
      <dgm:spPr/>
      <dgm:t>
        <a:bodyPr/>
        <a:lstStyle/>
        <a:p>
          <a:pPr rtl="0"/>
          <a:r>
            <a:rPr lang="en-US"/>
            <a:t>a </a:t>
          </a:r>
          <a:r>
            <a:rPr lang="en-US" b="1">
              <a:solidFill>
                <a:srgbClr val="FF0000"/>
              </a:solidFill>
            </a:rPr>
            <a:t>thermistor </a:t>
          </a:r>
          <a:r>
            <a:rPr lang="en-US"/>
            <a:t>is a type of </a:t>
          </a:r>
          <a:r>
            <a:rPr lang="en-US" b="1">
              <a:solidFill>
                <a:srgbClr val="FF0000"/>
              </a:solidFill>
            </a:rPr>
            <a:t>resistor </a:t>
          </a:r>
          <a:r>
            <a:rPr lang="en-US"/>
            <a:t>whose </a:t>
          </a:r>
          <a:r>
            <a:rPr lang="en-US" b="1">
              <a:solidFill>
                <a:srgbClr val="FF0000"/>
              </a:solidFill>
            </a:rPr>
            <a:t>resistance </a:t>
          </a:r>
          <a:r>
            <a:rPr lang="en-US"/>
            <a:t>varies significantly with </a:t>
          </a:r>
          <a:r>
            <a:rPr lang="en-US" b="1"/>
            <a:t>temperature</a:t>
          </a:r>
          <a:r>
            <a:rPr lang="en-US"/>
            <a:t>, more so than in standard resistors.</a:t>
          </a:r>
          <a:endParaRPr lang="en-US">
            <a:latin typeface="Yu Gothic"/>
          </a:endParaRPr>
        </a:p>
      </dgm:t>
    </dgm:pt>
    <dgm:pt modelId="{811B8F56-0BB5-457C-98F7-C4A50C81CD10}" type="parTrans" cxnId="{D84DEBA5-163F-4008-8CBF-3C39EEE39D49}">
      <dgm:prSet/>
      <dgm:spPr/>
    </dgm:pt>
    <dgm:pt modelId="{C63E7AE7-1DB5-417F-A60D-5F297A2843A7}" type="sibTrans" cxnId="{D84DEBA5-163F-4008-8CBF-3C39EEE39D49}">
      <dgm:prSet/>
      <dgm:spPr/>
      <dgm:t>
        <a:bodyPr/>
        <a:lstStyle/>
        <a:p>
          <a:endParaRPr lang="en-US"/>
        </a:p>
      </dgm:t>
    </dgm:pt>
    <dgm:pt modelId="{F9C4FF83-9595-4CA4-A65A-7BEBF3FB11D2}" type="pres">
      <dgm:prSet presAssocID="{B5E41A5F-EDAC-49C5-8AFF-5FCAF4C510FA}" presName="vert0" presStyleCnt="0">
        <dgm:presLayoutVars>
          <dgm:dir/>
          <dgm:animOne val="branch"/>
          <dgm:animLvl val="lvl"/>
        </dgm:presLayoutVars>
      </dgm:prSet>
      <dgm:spPr/>
    </dgm:pt>
    <dgm:pt modelId="{3A490BF7-D06F-42AC-849E-BC3EE968F340}" type="pres">
      <dgm:prSet presAssocID="{F1FBDDC6-F98F-4E45-A7F8-1A0FC578A3D2}" presName="thickLine" presStyleLbl="alignNode1" presStyleIdx="0" presStyleCnt="2"/>
      <dgm:spPr/>
    </dgm:pt>
    <dgm:pt modelId="{3F0BAF83-4FB0-451F-B86C-8996F7E2D695}" type="pres">
      <dgm:prSet presAssocID="{F1FBDDC6-F98F-4E45-A7F8-1A0FC578A3D2}" presName="horz1" presStyleCnt="0"/>
      <dgm:spPr/>
    </dgm:pt>
    <dgm:pt modelId="{746F5A22-33C4-45E4-A86E-A4885471D88C}" type="pres">
      <dgm:prSet presAssocID="{F1FBDDC6-F98F-4E45-A7F8-1A0FC578A3D2}" presName="tx1" presStyleLbl="revTx" presStyleIdx="0" presStyleCnt="2"/>
      <dgm:spPr/>
    </dgm:pt>
    <dgm:pt modelId="{563BA48B-047D-4318-954E-D24D7D4A86E7}" type="pres">
      <dgm:prSet presAssocID="{F1FBDDC6-F98F-4E45-A7F8-1A0FC578A3D2}" presName="vert1" presStyleCnt="0"/>
      <dgm:spPr/>
    </dgm:pt>
    <dgm:pt modelId="{4B4F6699-7B64-4820-B9FD-D9E92175C2F0}" type="pres">
      <dgm:prSet presAssocID="{CEE60C25-41D6-4D87-8144-784FDA735FAC}" presName="thickLine" presStyleLbl="alignNode1" presStyleIdx="1" presStyleCnt="2"/>
      <dgm:spPr/>
    </dgm:pt>
    <dgm:pt modelId="{02064ABD-6E63-4BEA-88C7-1BEDF79DB112}" type="pres">
      <dgm:prSet presAssocID="{CEE60C25-41D6-4D87-8144-784FDA735FAC}" presName="horz1" presStyleCnt="0"/>
      <dgm:spPr/>
    </dgm:pt>
    <dgm:pt modelId="{30E49A1F-C898-46DA-AD16-9847DE2D74F5}" type="pres">
      <dgm:prSet presAssocID="{CEE60C25-41D6-4D87-8144-784FDA735FAC}" presName="tx1" presStyleLbl="revTx" presStyleIdx="1" presStyleCnt="2"/>
      <dgm:spPr/>
    </dgm:pt>
    <dgm:pt modelId="{763208C9-6FB4-465F-9445-84F31C5E7E63}" type="pres">
      <dgm:prSet presAssocID="{CEE60C25-41D6-4D87-8144-784FDA735FAC}" presName="vert1" presStyleCnt="0"/>
      <dgm:spPr/>
    </dgm:pt>
  </dgm:ptLst>
  <dgm:cxnLst>
    <dgm:cxn modelId="{8AC17D34-4A0B-41B9-BCDC-6185B244C034}" type="presOf" srcId="{B5E41A5F-EDAC-49C5-8AFF-5FCAF4C510FA}" destId="{F9C4FF83-9595-4CA4-A65A-7BEBF3FB11D2}" srcOrd="0" destOrd="0" presId="urn:microsoft.com/office/officeart/2008/layout/LinedList"/>
    <dgm:cxn modelId="{EB27A589-86EE-457F-B870-FB45F1366D58}" type="presOf" srcId="{CEE60C25-41D6-4D87-8144-784FDA735FAC}" destId="{30E49A1F-C898-46DA-AD16-9847DE2D74F5}" srcOrd="0" destOrd="0" presId="urn:microsoft.com/office/officeart/2008/layout/LinedList"/>
    <dgm:cxn modelId="{D84DEBA5-163F-4008-8CBF-3C39EEE39D49}" srcId="{B5E41A5F-EDAC-49C5-8AFF-5FCAF4C510FA}" destId="{F1FBDDC6-F98F-4E45-A7F8-1A0FC578A3D2}" srcOrd="0" destOrd="0" parTransId="{811B8F56-0BB5-457C-98F7-C4A50C81CD10}" sibTransId="{C63E7AE7-1DB5-417F-A60D-5F297A2843A7}"/>
    <dgm:cxn modelId="{9FD601D7-2B9B-4651-BBC6-512E3DECA870}" srcId="{B5E41A5F-EDAC-49C5-8AFF-5FCAF4C510FA}" destId="{CEE60C25-41D6-4D87-8144-784FDA735FAC}" srcOrd="1" destOrd="0" parTransId="{C3DC904B-D106-466A-8A67-D8829A177E74}" sibTransId="{A347C6A4-BFBB-4987-908F-E517B2546BD9}"/>
    <dgm:cxn modelId="{4539A4DA-7B88-4EDD-9449-EFDF4A9CE8E2}" type="presOf" srcId="{F1FBDDC6-F98F-4E45-A7F8-1A0FC578A3D2}" destId="{746F5A22-33C4-45E4-A86E-A4885471D88C}" srcOrd="0" destOrd="0" presId="urn:microsoft.com/office/officeart/2008/layout/LinedList"/>
    <dgm:cxn modelId="{B876CE71-213C-4F0D-AEA2-10A5C9B2E34C}" type="presParOf" srcId="{F9C4FF83-9595-4CA4-A65A-7BEBF3FB11D2}" destId="{3A490BF7-D06F-42AC-849E-BC3EE968F340}" srcOrd="0" destOrd="0" presId="urn:microsoft.com/office/officeart/2008/layout/LinedList"/>
    <dgm:cxn modelId="{AAA8038D-7C5F-4602-9264-D3034FE79A42}" type="presParOf" srcId="{F9C4FF83-9595-4CA4-A65A-7BEBF3FB11D2}" destId="{3F0BAF83-4FB0-451F-B86C-8996F7E2D695}" srcOrd="1" destOrd="0" presId="urn:microsoft.com/office/officeart/2008/layout/LinedList"/>
    <dgm:cxn modelId="{A14FACA3-DF6F-4EC1-A1F3-67F7209CF6F2}" type="presParOf" srcId="{3F0BAF83-4FB0-451F-B86C-8996F7E2D695}" destId="{746F5A22-33C4-45E4-A86E-A4885471D88C}" srcOrd="0" destOrd="0" presId="urn:microsoft.com/office/officeart/2008/layout/LinedList"/>
    <dgm:cxn modelId="{5C8A06FD-7386-4717-BF49-4D4D7F640BA1}" type="presParOf" srcId="{3F0BAF83-4FB0-451F-B86C-8996F7E2D695}" destId="{563BA48B-047D-4318-954E-D24D7D4A86E7}" srcOrd="1" destOrd="0" presId="urn:microsoft.com/office/officeart/2008/layout/LinedList"/>
    <dgm:cxn modelId="{32D8B74D-DB1F-4B67-ACD5-365D1A334BF3}" type="presParOf" srcId="{F9C4FF83-9595-4CA4-A65A-7BEBF3FB11D2}" destId="{4B4F6699-7B64-4820-B9FD-D9E92175C2F0}" srcOrd="2" destOrd="0" presId="urn:microsoft.com/office/officeart/2008/layout/LinedList"/>
    <dgm:cxn modelId="{6983FC44-E740-4D4A-AC36-9E4AB3D797EB}" type="presParOf" srcId="{F9C4FF83-9595-4CA4-A65A-7BEBF3FB11D2}" destId="{02064ABD-6E63-4BEA-88C7-1BEDF79DB112}" srcOrd="3" destOrd="0" presId="urn:microsoft.com/office/officeart/2008/layout/LinedList"/>
    <dgm:cxn modelId="{22BEC322-7C33-4089-B441-378BA1E1252B}" type="presParOf" srcId="{02064ABD-6E63-4BEA-88C7-1BEDF79DB112}" destId="{30E49A1F-C898-46DA-AD16-9847DE2D74F5}" srcOrd="0" destOrd="0" presId="urn:microsoft.com/office/officeart/2008/layout/LinedList"/>
    <dgm:cxn modelId="{4531065D-EC8C-4937-9716-69A59E2243DE}" type="presParOf" srcId="{02064ABD-6E63-4BEA-88C7-1BEDF79DB112}" destId="{763208C9-6FB4-465F-9445-84F31C5E7E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90BF7-D06F-42AC-849E-BC3EE968F340}">
      <dsp:nvSpPr>
        <dsp:cNvPr id="0" name=""/>
        <dsp:cNvSpPr/>
      </dsp:nvSpPr>
      <dsp:spPr>
        <a:xfrm>
          <a:off x="0" y="0"/>
          <a:ext cx="700377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F5A22-33C4-45E4-A86E-A4885471D88C}">
      <dsp:nvSpPr>
        <dsp:cNvPr id="0" name=""/>
        <dsp:cNvSpPr/>
      </dsp:nvSpPr>
      <dsp:spPr>
        <a:xfrm>
          <a:off x="0" y="0"/>
          <a:ext cx="7003777" cy="292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 </a:t>
          </a:r>
          <a:r>
            <a:rPr lang="en-US" sz="3000" b="1" kern="1200">
              <a:solidFill>
                <a:srgbClr val="FF0000"/>
              </a:solidFill>
            </a:rPr>
            <a:t>thermistor </a:t>
          </a:r>
          <a:r>
            <a:rPr lang="en-US" sz="3000" kern="1200"/>
            <a:t>is a type of </a:t>
          </a:r>
          <a:r>
            <a:rPr lang="en-US" sz="3000" b="1" kern="1200">
              <a:solidFill>
                <a:srgbClr val="FF0000"/>
              </a:solidFill>
            </a:rPr>
            <a:t>resistor </a:t>
          </a:r>
          <a:r>
            <a:rPr lang="en-US" sz="3000" kern="1200"/>
            <a:t>whose </a:t>
          </a:r>
          <a:r>
            <a:rPr lang="en-US" sz="3000" b="1" kern="1200">
              <a:solidFill>
                <a:srgbClr val="FF0000"/>
              </a:solidFill>
            </a:rPr>
            <a:t>resistance </a:t>
          </a:r>
          <a:r>
            <a:rPr lang="en-US" sz="3000" kern="1200"/>
            <a:t>varies significantly with </a:t>
          </a:r>
          <a:r>
            <a:rPr lang="en-US" sz="3000" b="1" kern="1200"/>
            <a:t>temperature</a:t>
          </a:r>
          <a:r>
            <a:rPr lang="en-US" sz="3000" kern="1200"/>
            <a:t>, more so than in standard resistors.</a:t>
          </a:r>
          <a:endParaRPr lang="en-US" sz="3000" kern="1200">
            <a:latin typeface="Yu Gothic"/>
          </a:endParaRPr>
        </a:p>
      </dsp:txBody>
      <dsp:txXfrm>
        <a:off x="0" y="0"/>
        <a:ext cx="7003777" cy="2921802"/>
      </dsp:txXfrm>
    </dsp:sp>
    <dsp:sp modelId="{4B4F6699-7B64-4820-B9FD-D9E92175C2F0}">
      <dsp:nvSpPr>
        <dsp:cNvPr id="0" name=""/>
        <dsp:cNvSpPr/>
      </dsp:nvSpPr>
      <dsp:spPr>
        <a:xfrm>
          <a:off x="0" y="2921802"/>
          <a:ext cx="700377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49A1F-C898-46DA-AD16-9847DE2D74F5}">
      <dsp:nvSpPr>
        <dsp:cNvPr id="0" name=""/>
        <dsp:cNvSpPr/>
      </dsp:nvSpPr>
      <dsp:spPr>
        <a:xfrm>
          <a:off x="0" y="2921802"/>
          <a:ext cx="7003777" cy="292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Thermistors are widely used as </a:t>
          </a:r>
          <a:r>
            <a:rPr lang="en-US" sz="3000" b="1" kern="1200">
              <a:solidFill>
                <a:srgbClr val="FF0000"/>
              </a:solidFill>
            </a:rPr>
            <a:t>inrush current limiters</a:t>
          </a:r>
          <a:r>
            <a:rPr lang="en-US" sz="3000" b="1" kern="1200"/>
            <a:t>,</a:t>
          </a:r>
          <a:r>
            <a:rPr lang="en-US" sz="3000" kern="1200"/>
            <a:t> temperature</a:t>
          </a:r>
          <a:r>
            <a:rPr lang="en-US" sz="3000" b="1" kern="1200"/>
            <a:t> </a:t>
          </a:r>
          <a:r>
            <a:rPr lang="en-US" sz="3000" b="1" kern="1200">
              <a:solidFill>
                <a:srgbClr val="FF0000"/>
              </a:solidFill>
            </a:rPr>
            <a:t>sensors, self-resetting overcurrent protectors,</a:t>
          </a:r>
          <a:r>
            <a:rPr lang="en-US" sz="3000" kern="1200"/>
            <a:t> and self-regulating </a:t>
          </a:r>
          <a:r>
            <a:rPr lang="en-US" sz="3000" b="1" kern="1200">
              <a:solidFill>
                <a:srgbClr val="FF0000"/>
              </a:solidFill>
            </a:rPr>
            <a:t>heating elements</a:t>
          </a:r>
          <a:r>
            <a:rPr lang="en-US" sz="3000" kern="1200">
              <a:solidFill>
                <a:srgbClr val="FF0000"/>
              </a:solidFill>
            </a:rPr>
            <a:t>.</a:t>
          </a:r>
        </a:p>
      </dsp:txBody>
      <dsp:txXfrm>
        <a:off x="0" y="2921802"/>
        <a:ext cx="7003777" cy="2921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1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3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3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9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4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9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3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6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6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0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2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9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9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9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9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9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7" name="Picture 3" descr="Figures de maisons de position et de taille différentes">
            <a:extLst>
              <a:ext uri="{FF2B5EF4-FFF2-40B4-BE49-F238E27FC236}">
                <a16:creationId xmlns:a16="http://schemas.microsoft.com/office/drawing/2014/main" id="{7935D3E2-CE87-8BF8-DE38-2A1E66C5E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654" y="1828800"/>
            <a:ext cx="4958128" cy="2209800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cs typeface="Calibri Light"/>
              </a:rPr>
              <a:t>Thermistor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654" y="4191001"/>
            <a:ext cx="4958128" cy="1120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  <a:cs typeface="Calibri"/>
              </a:rPr>
              <a:t>By Jatasya Raval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85561-FF09-1924-0CAC-D53CCFEA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400">
                <a:ea typeface="Yu Gothic"/>
              </a:rPr>
              <a:t>What is a Thermistor</a:t>
            </a:r>
            <a:endParaRPr lang="en-US" sz="340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CEB12291-6686-D406-8553-29EBF90D4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424843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966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FC84-FADA-7B4B-9F0C-05F747B0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633" y="559813"/>
            <a:ext cx="9362536" cy="23076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ea typeface="Yu Gothic"/>
              </a:rPr>
              <a:t>Circuit symbol of Thermistor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0AB1E0-FFE6-4D14-96E0-C0F76F64B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36314" y="-39361"/>
            <a:ext cx="1295924" cy="137464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4746C7-E41D-A6C0-5837-826B8C47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2307632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7742D18-8F7E-BD6B-423E-2E980D17E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3" r="-2" b="5688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47E834-B9F5-403B-98C3-A4B024A64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0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2438400" cy="2438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A8409-D54C-036D-6CA3-5C3409A6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775412"/>
            <a:ext cx="7391400" cy="2593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430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2425"/>
      </a:dk2>
      <a:lt2>
        <a:srgbClr val="E2E8E8"/>
      </a:lt2>
      <a:accent1>
        <a:srgbClr val="EE6E6F"/>
      </a:accent1>
      <a:accent2>
        <a:srgbClr val="EA8C4A"/>
      </a:accent2>
      <a:accent3>
        <a:srgbClr val="B8A33E"/>
      </a:accent3>
      <a:accent4>
        <a:srgbClr val="92AF3A"/>
      </a:accent4>
      <a:accent5>
        <a:srgbClr val="63B539"/>
      </a:accent5>
      <a:accent6>
        <a:srgbClr val="2DBB38"/>
      </a:accent6>
      <a:hlink>
        <a:srgbClr val="568D8D"/>
      </a:hlink>
      <a:folHlink>
        <a:srgbClr val="7F7F7F"/>
      </a:folHlink>
    </a:clrScheme>
    <a:fontScheme name="Custom 56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BlockprintVTI</vt:lpstr>
      <vt:lpstr>Thermistor</vt:lpstr>
      <vt:lpstr>What is a Thermistor</vt:lpstr>
      <vt:lpstr>Circuit symbol of Thermistor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2022-04-16T17:35:48Z</dcterms:created>
  <dcterms:modified xsi:type="dcterms:W3CDTF">2022-04-16T18:38:38Z</dcterms:modified>
</cp:coreProperties>
</file>