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1613CD-E6AC-4B19-906F-AFF63A388F2A}" v="296" dt="2022-05-22T10:07:55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tasya Raval" userId="41d0155e695bf7de" providerId="Windows Live" clId="Web-{781613CD-E6AC-4B19-906F-AFF63A388F2A}"/>
    <pc:docChg chg="mod addSld delSld modSld addMainMaster delMainMaster modMainMaster">
      <pc:chgData name="Jatasya Raval" userId="41d0155e695bf7de" providerId="Windows Live" clId="Web-{781613CD-E6AC-4B19-906F-AFF63A388F2A}" dt="2022-05-22T10:08:22.571" v="354"/>
      <pc:docMkLst>
        <pc:docMk/>
      </pc:docMkLst>
      <pc:sldChg chg="addSp delSp modSp mod setBg modClrScheme addAnim chgLayout">
        <pc:chgData name="Jatasya Raval" userId="41d0155e695bf7de" providerId="Windows Live" clId="Web-{781613CD-E6AC-4B19-906F-AFF63A388F2A}" dt="2022-05-22T09:42:42.555" v="219"/>
        <pc:sldMkLst>
          <pc:docMk/>
          <pc:sldMk cId="109857222" sldId="256"/>
        </pc:sldMkLst>
        <pc:spChg chg="mod">
          <ac:chgData name="Jatasya Raval" userId="41d0155e695bf7de" providerId="Windows Live" clId="Web-{781613CD-E6AC-4B19-906F-AFF63A388F2A}" dt="2022-05-22T09:35:13.795" v="2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tasya Raval" userId="41d0155e695bf7de" providerId="Windows Live" clId="Web-{781613CD-E6AC-4B19-906F-AFF63A388F2A}" dt="2022-05-22T09:35:13.795" v="2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atasya Raval" userId="41d0155e695bf7de" providerId="Windows Live" clId="Web-{781613CD-E6AC-4B19-906F-AFF63A388F2A}" dt="2022-05-22T09:35:13.795" v="25"/>
          <ac:spMkLst>
            <pc:docMk/>
            <pc:sldMk cId="109857222" sldId="256"/>
            <ac:spMk id="9" creationId="{696F4257-8A8B-4687-A362-2FB0FD5953B6}"/>
          </ac:spMkLst>
        </pc:spChg>
        <pc:spChg chg="add del">
          <ac:chgData name="Jatasya Raval" userId="41d0155e695bf7de" providerId="Windows Live" clId="Web-{781613CD-E6AC-4B19-906F-AFF63A388F2A}" dt="2022-05-22T09:35:13.795" v="25"/>
          <ac:spMkLst>
            <pc:docMk/>
            <pc:sldMk cId="109857222" sldId="256"/>
            <ac:spMk id="11" creationId="{875B7E46-FCBF-464B-8083-9AF1A059E1D9}"/>
          </ac:spMkLst>
        </pc:spChg>
        <pc:spChg chg="add del">
          <ac:chgData name="Jatasya Raval" userId="41d0155e695bf7de" providerId="Windows Live" clId="Web-{781613CD-E6AC-4B19-906F-AFF63A388F2A}" dt="2022-05-22T09:35:13.795" v="25"/>
          <ac:spMkLst>
            <pc:docMk/>
            <pc:sldMk cId="109857222" sldId="256"/>
            <ac:spMk id="13" creationId="{AF79A868-152F-4392-8D0D-C56B1C229B98}"/>
          </ac:spMkLst>
        </pc:spChg>
        <pc:spChg chg="add del">
          <ac:chgData name="Jatasya Raval" userId="41d0155e695bf7de" providerId="Windows Live" clId="Web-{781613CD-E6AC-4B19-906F-AFF63A388F2A}" dt="2022-05-22T09:35:13.795" v="25"/>
          <ac:spMkLst>
            <pc:docMk/>
            <pc:sldMk cId="109857222" sldId="256"/>
            <ac:spMk id="15" creationId="{613F7046-4879-4110-98EC-7B7416E55FD9}"/>
          </ac:spMkLst>
        </pc:spChg>
        <pc:spChg chg="add del">
          <ac:chgData name="Jatasya Raval" userId="41d0155e695bf7de" providerId="Windows Live" clId="Web-{781613CD-E6AC-4B19-906F-AFF63A388F2A}" dt="2022-05-22T09:35:13.795" v="25"/>
          <ac:spMkLst>
            <pc:docMk/>
            <pc:sldMk cId="109857222" sldId="256"/>
            <ac:spMk id="17" creationId="{CE14A411-88B5-46A6-AD90-72073BCBB6EE}"/>
          </ac:spMkLst>
        </pc:spChg>
        <pc:spChg chg="add del">
          <ac:chgData name="Jatasya Raval" userId="41d0155e695bf7de" providerId="Windows Live" clId="Web-{781613CD-E6AC-4B19-906F-AFF63A388F2A}" dt="2022-05-22T09:42:42.555" v="219"/>
          <ac:spMkLst>
            <pc:docMk/>
            <pc:sldMk cId="109857222" sldId="256"/>
            <ac:spMk id="22" creationId="{0DBF1ABE-8590-450D-BB49-BDDCCF3EEA9E}"/>
          </ac:spMkLst>
        </pc:spChg>
        <pc:spChg chg="add del">
          <ac:chgData name="Jatasya Raval" userId="41d0155e695bf7de" providerId="Windows Live" clId="Web-{781613CD-E6AC-4B19-906F-AFF63A388F2A}" dt="2022-05-22T09:42:42.555" v="219"/>
          <ac:spMkLst>
            <pc:docMk/>
            <pc:sldMk cId="109857222" sldId="256"/>
            <ac:spMk id="24" creationId="{391F8D69-709A-4575-A393-B4C26481AF3B}"/>
          </ac:spMkLst>
        </pc:spChg>
        <pc:spChg chg="add del">
          <ac:chgData name="Jatasya Raval" userId="41d0155e695bf7de" providerId="Windows Live" clId="Web-{781613CD-E6AC-4B19-906F-AFF63A388F2A}" dt="2022-05-22T09:42:42.555" v="219"/>
          <ac:spMkLst>
            <pc:docMk/>
            <pc:sldMk cId="109857222" sldId="256"/>
            <ac:spMk id="26" creationId="{C87A50C4-1191-461A-9E09-C8057F2AF01F}"/>
          </ac:spMkLst>
        </pc:spChg>
        <pc:spChg chg="add del">
          <ac:chgData name="Jatasya Raval" userId="41d0155e695bf7de" providerId="Windows Live" clId="Web-{781613CD-E6AC-4B19-906F-AFF63A388F2A}" dt="2022-05-22T09:42:42.555" v="219"/>
          <ac:spMkLst>
            <pc:docMk/>
            <pc:sldMk cId="109857222" sldId="256"/>
            <ac:spMk id="28" creationId="{BC87DA9F-8DB2-4D48-8716-A928FBB8A5D2}"/>
          </ac:spMkLst>
        </pc:spChg>
        <pc:spChg chg="add del">
          <ac:chgData name="Jatasya Raval" userId="41d0155e695bf7de" providerId="Windows Live" clId="Web-{781613CD-E6AC-4B19-906F-AFF63A388F2A}" dt="2022-05-22T09:42:42.555" v="219"/>
          <ac:spMkLst>
            <pc:docMk/>
            <pc:sldMk cId="109857222" sldId="256"/>
            <ac:spMk id="30" creationId="{195EA065-AC5D-431D-927E-87FF05884866}"/>
          </ac:spMkLst>
        </pc:spChg>
        <pc:spChg chg="add del">
          <ac:chgData name="Jatasya Raval" userId="41d0155e695bf7de" providerId="Windows Live" clId="Web-{781613CD-E6AC-4B19-906F-AFF63A388F2A}" dt="2022-05-22T09:42:42.555" v="219"/>
          <ac:spMkLst>
            <pc:docMk/>
            <pc:sldMk cId="109857222" sldId="256"/>
            <ac:spMk id="32" creationId="{46934B3C-D73F-4CD0-95B1-0244D662D1C7}"/>
          </ac:spMkLst>
        </pc:spChg>
        <pc:spChg chg="add">
          <ac:chgData name="Jatasya Raval" userId="41d0155e695bf7de" providerId="Windows Live" clId="Web-{781613CD-E6AC-4B19-906F-AFF63A388F2A}" dt="2022-05-22T09:42:42.555" v="219"/>
          <ac:spMkLst>
            <pc:docMk/>
            <pc:sldMk cId="109857222" sldId="256"/>
            <ac:spMk id="38" creationId="{0DBF1ABE-8590-450D-BB49-BDDCCF3EEA9E}"/>
          </ac:spMkLst>
        </pc:spChg>
        <pc:spChg chg="add">
          <ac:chgData name="Jatasya Raval" userId="41d0155e695bf7de" providerId="Windows Live" clId="Web-{781613CD-E6AC-4B19-906F-AFF63A388F2A}" dt="2022-05-22T09:42:42.555" v="219"/>
          <ac:spMkLst>
            <pc:docMk/>
            <pc:sldMk cId="109857222" sldId="256"/>
            <ac:spMk id="40" creationId="{391F8D69-709A-4575-A393-B4C26481AF3B}"/>
          </ac:spMkLst>
        </pc:spChg>
        <pc:spChg chg="add">
          <ac:chgData name="Jatasya Raval" userId="41d0155e695bf7de" providerId="Windows Live" clId="Web-{781613CD-E6AC-4B19-906F-AFF63A388F2A}" dt="2022-05-22T09:42:42.555" v="219"/>
          <ac:spMkLst>
            <pc:docMk/>
            <pc:sldMk cId="109857222" sldId="256"/>
            <ac:spMk id="42" creationId="{C87A50C4-1191-461A-9E09-C8057F2AF01F}"/>
          </ac:spMkLst>
        </pc:spChg>
        <pc:spChg chg="add">
          <ac:chgData name="Jatasya Raval" userId="41d0155e695bf7de" providerId="Windows Live" clId="Web-{781613CD-E6AC-4B19-906F-AFF63A388F2A}" dt="2022-05-22T09:42:42.555" v="219"/>
          <ac:spMkLst>
            <pc:docMk/>
            <pc:sldMk cId="109857222" sldId="256"/>
            <ac:spMk id="44" creationId="{BC87DA9F-8DB2-4D48-8716-A928FBB8A5D2}"/>
          </ac:spMkLst>
        </pc:spChg>
        <pc:spChg chg="add">
          <ac:chgData name="Jatasya Raval" userId="41d0155e695bf7de" providerId="Windows Live" clId="Web-{781613CD-E6AC-4B19-906F-AFF63A388F2A}" dt="2022-05-22T09:42:42.555" v="219"/>
          <ac:spMkLst>
            <pc:docMk/>
            <pc:sldMk cId="109857222" sldId="256"/>
            <ac:spMk id="46" creationId="{195EA065-AC5D-431D-927E-87FF05884866}"/>
          </ac:spMkLst>
        </pc:spChg>
        <pc:spChg chg="add">
          <ac:chgData name="Jatasya Raval" userId="41d0155e695bf7de" providerId="Windows Live" clId="Web-{781613CD-E6AC-4B19-906F-AFF63A388F2A}" dt="2022-05-22T09:42:42.555" v="219"/>
          <ac:spMkLst>
            <pc:docMk/>
            <pc:sldMk cId="109857222" sldId="256"/>
            <ac:spMk id="48" creationId="{46934B3C-D73F-4CD0-95B1-0244D662D1C7}"/>
          </ac:spMkLst>
        </pc:spChg>
        <pc:picChg chg="add mod ord">
          <ac:chgData name="Jatasya Raval" userId="41d0155e695bf7de" providerId="Windows Live" clId="Web-{781613CD-E6AC-4B19-906F-AFF63A388F2A}" dt="2022-05-22T09:35:13.795" v="25"/>
          <ac:picMkLst>
            <pc:docMk/>
            <pc:sldMk cId="109857222" sldId="256"/>
            <ac:picMk id="4" creationId="{20975FCC-7C88-27B5-2A35-40E7FDD8C63D}"/>
          </ac:picMkLst>
        </pc:picChg>
      </pc:sldChg>
      <pc:sldChg chg="addSp delSp modSp new mod setBg">
        <pc:chgData name="Jatasya Raval" userId="41d0155e695bf7de" providerId="Windows Live" clId="Web-{781613CD-E6AC-4B19-906F-AFF63A388F2A}" dt="2022-05-22T09:38:31.596" v="158"/>
        <pc:sldMkLst>
          <pc:docMk/>
          <pc:sldMk cId="3219466224" sldId="257"/>
        </pc:sldMkLst>
        <pc:spChg chg="mod">
          <ac:chgData name="Jatasya Raval" userId="41d0155e695bf7de" providerId="Windows Live" clId="Web-{781613CD-E6AC-4B19-906F-AFF63A388F2A}" dt="2022-05-22T09:38:31.596" v="158"/>
          <ac:spMkLst>
            <pc:docMk/>
            <pc:sldMk cId="3219466224" sldId="257"/>
            <ac:spMk id="2" creationId="{3A4E08D7-FCF2-937C-EB89-54AF363AC205}"/>
          </ac:spMkLst>
        </pc:spChg>
        <pc:spChg chg="mod">
          <ac:chgData name="Jatasya Raval" userId="41d0155e695bf7de" providerId="Windows Live" clId="Web-{781613CD-E6AC-4B19-906F-AFF63A388F2A}" dt="2022-05-22T09:38:31.596" v="158"/>
          <ac:spMkLst>
            <pc:docMk/>
            <pc:sldMk cId="3219466224" sldId="257"/>
            <ac:spMk id="3" creationId="{9E705216-F041-EACC-9AAE-AA2006FE64F1}"/>
          </ac:spMkLst>
        </pc:spChg>
        <pc:spChg chg="add del">
          <ac:chgData name="Jatasya Raval" userId="41d0155e695bf7de" providerId="Windows Live" clId="Web-{781613CD-E6AC-4B19-906F-AFF63A388F2A}" dt="2022-05-22T09:38:31.596" v="158"/>
          <ac:spMkLst>
            <pc:docMk/>
            <pc:sldMk cId="3219466224" sldId="257"/>
            <ac:spMk id="9" creationId="{8181FC64-B306-4821-98E2-780662EFC486}"/>
          </ac:spMkLst>
        </pc:spChg>
        <pc:spChg chg="add del">
          <ac:chgData name="Jatasya Raval" userId="41d0155e695bf7de" providerId="Windows Live" clId="Web-{781613CD-E6AC-4B19-906F-AFF63A388F2A}" dt="2022-05-22T09:38:31.596" v="158"/>
          <ac:spMkLst>
            <pc:docMk/>
            <pc:sldMk cId="3219466224" sldId="257"/>
            <ac:spMk id="11" creationId="{5871FC61-DD4E-47D4-81FD-8A7E7D12B371}"/>
          </ac:spMkLst>
        </pc:spChg>
        <pc:spChg chg="add del">
          <ac:chgData name="Jatasya Raval" userId="41d0155e695bf7de" providerId="Windows Live" clId="Web-{781613CD-E6AC-4B19-906F-AFF63A388F2A}" dt="2022-05-22T09:38:31.596" v="158"/>
          <ac:spMkLst>
            <pc:docMk/>
            <pc:sldMk cId="3219466224" sldId="257"/>
            <ac:spMk id="13" creationId="{8B598134-D292-43E6-9C55-117198046913}"/>
          </ac:spMkLst>
        </pc:spChg>
        <pc:spChg chg="add del">
          <ac:chgData name="Jatasya Raval" userId="41d0155e695bf7de" providerId="Windows Live" clId="Web-{781613CD-E6AC-4B19-906F-AFF63A388F2A}" dt="2022-05-22T09:38:31.596" v="158"/>
          <ac:spMkLst>
            <pc:docMk/>
            <pc:sldMk cId="3219466224" sldId="257"/>
            <ac:spMk id="15" creationId="{829A1E2C-5AC8-40FC-99E9-832069D39792}"/>
          </ac:spMkLst>
        </pc:spChg>
        <pc:spChg chg="add">
          <ac:chgData name="Jatasya Raval" userId="41d0155e695bf7de" providerId="Windows Live" clId="Web-{781613CD-E6AC-4B19-906F-AFF63A388F2A}" dt="2022-05-22T09:38:31.596" v="158"/>
          <ac:spMkLst>
            <pc:docMk/>
            <pc:sldMk cId="3219466224" sldId="257"/>
            <ac:spMk id="20" creationId="{3D5FBB81-B61B-416A-8F5D-A8DDF62530F1}"/>
          </ac:spMkLst>
        </pc:spChg>
        <pc:spChg chg="add">
          <ac:chgData name="Jatasya Raval" userId="41d0155e695bf7de" providerId="Windows Live" clId="Web-{781613CD-E6AC-4B19-906F-AFF63A388F2A}" dt="2022-05-22T09:38:31.596" v="158"/>
          <ac:spMkLst>
            <pc:docMk/>
            <pc:sldMk cId="3219466224" sldId="257"/>
            <ac:spMk id="22" creationId="{40C0D7D4-D83D-4C58-87D1-955F0A9173D7}"/>
          </ac:spMkLst>
        </pc:spChg>
        <pc:spChg chg="add">
          <ac:chgData name="Jatasya Raval" userId="41d0155e695bf7de" providerId="Windows Live" clId="Web-{781613CD-E6AC-4B19-906F-AFF63A388F2A}" dt="2022-05-22T09:38:31.596" v="158"/>
          <ac:spMkLst>
            <pc:docMk/>
            <pc:sldMk cId="3219466224" sldId="257"/>
            <ac:spMk id="24" creationId="{0BA56A81-C9DD-4EBA-9E13-32FFB51CFD45}"/>
          </ac:spMkLst>
        </pc:spChg>
        <pc:spChg chg="add">
          <ac:chgData name="Jatasya Raval" userId="41d0155e695bf7de" providerId="Windows Live" clId="Web-{781613CD-E6AC-4B19-906F-AFF63A388F2A}" dt="2022-05-22T09:38:31.596" v="158"/>
          <ac:spMkLst>
            <pc:docMk/>
            <pc:sldMk cId="3219466224" sldId="257"/>
            <ac:spMk id="26" creationId="{15F9A324-404E-4C5D-AFF0-C5D0D84182B0}"/>
          </ac:spMkLst>
        </pc:spChg>
        <pc:picChg chg="add mod">
          <ac:chgData name="Jatasya Raval" userId="41d0155e695bf7de" providerId="Windows Live" clId="Web-{781613CD-E6AC-4B19-906F-AFF63A388F2A}" dt="2022-05-22T09:38:31.596" v="158"/>
          <ac:picMkLst>
            <pc:docMk/>
            <pc:sldMk cId="3219466224" sldId="257"/>
            <ac:picMk id="5" creationId="{0E293BE0-C39E-B2F2-E06C-4E173D1379EB}"/>
          </ac:picMkLst>
        </pc:picChg>
      </pc:sldChg>
      <pc:sldChg chg="modSp new">
        <pc:chgData name="Jatasya Raval" userId="41d0155e695bf7de" providerId="Windows Live" clId="Web-{781613CD-E6AC-4B19-906F-AFF63A388F2A}" dt="2022-05-22T09:46:20.934" v="234" actId="20577"/>
        <pc:sldMkLst>
          <pc:docMk/>
          <pc:sldMk cId="936417620" sldId="258"/>
        </pc:sldMkLst>
        <pc:spChg chg="mod">
          <ac:chgData name="Jatasya Raval" userId="41d0155e695bf7de" providerId="Windows Live" clId="Web-{781613CD-E6AC-4B19-906F-AFF63A388F2A}" dt="2022-05-22T09:41:48.804" v="172" actId="20577"/>
          <ac:spMkLst>
            <pc:docMk/>
            <pc:sldMk cId="936417620" sldId="258"/>
            <ac:spMk id="2" creationId="{2B82630A-273C-8AD9-65B6-071EC9E79957}"/>
          </ac:spMkLst>
        </pc:spChg>
        <pc:spChg chg="mod">
          <ac:chgData name="Jatasya Raval" userId="41d0155e695bf7de" providerId="Windows Live" clId="Web-{781613CD-E6AC-4B19-906F-AFF63A388F2A}" dt="2022-05-22T09:46:20.934" v="234" actId="20577"/>
          <ac:spMkLst>
            <pc:docMk/>
            <pc:sldMk cId="936417620" sldId="258"/>
            <ac:spMk id="3" creationId="{78791F68-0915-1120-3A8A-B01A5E465B59}"/>
          </ac:spMkLst>
        </pc:spChg>
      </pc:sldChg>
      <pc:sldChg chg="new del">
        <pc:chgData name="Jatasya Raval" userId="41d0155e695bf7de" providerId="Windows Live" clId="Web-{781613CD-E6AC-4B19-906F-AFF63A388F2A}" dt="2022-05-22T10:03:56.597" v="236"/>
        <pc:sldMkLst>
          <pc:docMk/>
          <pc:sldMk cId="986107612" sldId="259"/>
        </pc:sldMkLst>
      </pc:sldChg>
      <pc:sldChg chg="addSp delSp modSp new">
        <pc:chgData name="Jatasya Raval" userId="41d0155e695bf7de" providerId="Windows Live" clId="Web-{781613CD-E6AC-4B19-906F-AFF63A388F2A}" dt="2022-05-22T10:05:12.614" v="264"/>
        <pc:sldMkLst>
          <pc:docMk/>
          <pc:sldMk cId="3722799188" sldId="259"/>
        </pc:sldMkLst>
        <pc:spChg chg="mod">
          <ac:chgData name="Jatasya Raval" userId="41d0155e695bf7de" providerId="Windows Live" clId="Web-{781613CD-E6AC-4B19-906F-AFF63A388F2A}" dt="2022-05-22T10:04:05.425" v="247" actId="20577"/>
          <ac:spMkLst>
            <pc:docMk/>
            <pc:sldMk cId="3722799188" sldId="259"/>
            <ac:spMk id="2" creationId="{49A0E3A8-ECED-9AF2-A06F-AA7D6C685D8C}"/>
          </ac:spMkLst>
        </pc:spChg>
        <pc:spChg chg="del mod">
          <ac:chgData name="Jatasya Raval" userId="41d0155e695bf7de" providerId="Windows Live" clId="Web-{781613CD-E6AC-4B19-906F-AFF63A388F2A}" dt="2022-05-22T10:05:09.317" v="263"/>
          <ac:spMkLst>
            <pc:docMk/>
            <pc:sldMk cId="3722799188" sldId="259"/>
            <ac:spMk id="3" creationId="{AC816AF8-5EFC-67E6-B430-66D5EE49DC1B}"/>
          </ac:spMkLst>
        </pc:spChg>
        <pc:spChg chg="del mod">
          <ac:chgData name="Jatasya Raval" userId="41d0155e695bf7de" providerId="Windows Live" clId="Web-{781613CD-E6AC-4B19-906F-AFF63A388F2A}" dt="2022-05-22T10:05:12.614" v="264"/>
          <ac:spMkLst>
            <pc:docMk/>
            <pc:sldMk cId="3722799188" sldId="259"/>
            <ac:spMk id="4" creationId="{93CC8F43-CC4C-65F9-9C02-B02C501196E2}"/>
          </ac:spMkLst>
        </pc:spChg>
        <pc:spChg chg="add mod">
          <ac:chgData name="Jatasya Raval" userId="41d0155e695bf7de" providerId="Windows Live" clId="Web-{781613CD-E6AC-4B19-906F-AFF63A388F2A}" dt="2022-05-22T10:04:38.754" v="257" actId="20577"/>
          <ac:spMkLst>
            <pc:docMk/>
            <pc:sldMk cId="3722799188" sldId="259"/>
            <ac:spMk id="5" creationId="{B74ED331-CDB7-D391-2389-4F8208BD8A83}"/>
          </ac:spMkLst>
        </pc:spChg>
        <pc:spChg chg="add mod">
          <ac:chgData name="Jatasya Raval" userId="41d0155e695bf7de" providerId="Windows Live" clId="Web-{781613CD-E6AC-4B19-906F-AFF63A388F2A}" dt="2022-05-22T10:05:00.879" v="262" actId="20577"/>
          <ac:spMkLst>
            <pc:docMk/>
            <pc:sldMk cId="3722799188" sldId="259"/>
            <ac:spMk id="6" creationId="{99AE6652-4A5B-C209-DDFC-F021DCD28B42}"/>
          </ac:spMkLst>
        </pc:spChg>
        <pc:picChg chg="add mod ord">
          <ac:chgData name="Jatasya Raval" userId="41d0155e695bf7de" providerId="Windows Live" clId="Web-{781613CD-E6AC-4B19-906F-AFF63A388F2A}" dt="2022-05-22T10:05:09.317" v="263"/>
          <ac:picMkLst>
            <pc:docMk/>
            <pc:sldMk cId="3722799188" sldId="259"/>
            <ac:picMk id="7" creationId="{0429A17D-8667-4F66-AE98-208F23C758B3}"/>
          </ac:picMkLst>
        </pc:picChg>
        <pc:picChg chg="add mod ord">
          <ac:chgData name="Jatasya Raval" userId="41d0155e695bf7de" providerId="Windows Live" clId="Web-{781613CD-E6AC-4B19-906F-AFF63A388F2A}" dt="2022-05-22T10:05:12.614" v="264"/>
          <ac:picMkLst>
            <pc:docMk/>
            <pc:sldMk cId="3722799188" sldId="259"/>
            <ac:picMk id="8" creationId="{0D892ADE-EA9B-D851-13B8-BEDD6C4ABBAE}"/>
          </ac:picMkLst>
        </pc:picChg>
      </pc:sldChg>
      <pc:sldChg chg="addSp delSp modSp new">
        <pc:chgData name="Jatasya Raval" userId="41d0155e695bf7de" providerId="Windows Live" clId="Web-{781613CD-E6AC-4B19-906F-AFF63A388F2A}" dt="2022-05-22T10:07:43.429" v="348" actId="20577"/>
        <pc:sldMkLst>
          <pc:docMk/>
          <pc:sldMk cId="4049358657" sldId="260"/>
        </pc:sldMkLst>
        <pc:spChg chg="mod">
          <ac:chgData name="Jatasya Raval" userId="41d0155e695bf7de" providerId="Windows Live" clId="Web-{781613CD-E6AC-4B19-906F-AFF63A388F2A}" dt="2022-05-22T10:06:09.771" v="270" actId="20577"/>
          <ac:spMkLst>
            <pc:docMk/>
            <pc:sldMk cId="4049358657" sldId="260"/>
            <ac:spMk id="2" creationId="{39E5E1B0-D406-2CE1-E1C3-3548D49C30E0}"/>
          </ac:spMkLst>
        </pc:spChg>
        <pc:spChg chg="del mod">
          <ac:chgData name="Jatasya Raval" userId="41d0155e695bf7de" providerId="Windows Live" clId="Web-{781613CD-E6AC-4B19-906F-AFF63A388F2A}" dt="2022-05-22T10:06:16.240" v="277"/>
          <ac:spMkLst>
            <pc:docMk/>
            <pc:sldMk cId="4049358657" sldId="260"/>
            <ac:spMk id="3" creationId="{737F9A45-D68B-1BA5-3D76-05ABC8D5A210}"/>
          </ac:spMkLst>
        </pc:spChg>
        <pc:graphicFrameChg chg="add mod ord modGraphic">
          <ac:chgData name="Jatasya Raval" userId="41d0155e695bf7de" providerId="Windows Live" clId="Web-{781613CD-E6AC-4B19-906F-AFF63A388F2A}" dt="2022-05-22T10:07:43.429" v="348" actId="20577"/>
          <ac:graphicFrameMkLst>
            <pc:docMk/>
            <pc:sldMk cId="4049358657" sldId="260"/>
            <ac:graphicFrameMk id="4" creationId="{1C4BE512-8508-2962-018F-11BD9E04A865}"/>
          </ac:graphicFrameMkLst>
        </pc:graphicFrameChg>
      </pc:sldChg>
      <pc:sldChg chg="addSp modSp new mod setBg">
        <pc:chgData name="Jatasya Raval" userId="41d0155e695bf7de" providerId="Windows Live" clId="Web-{781613CD-E6AC-4B19-906F-AFF63A388F2A}" dt="2022-05-22T10:08:22.571" v="354"/>
        <pc:sldMkLst>
          <pc:docMk/>
          <pc:sldMk cId="3339058560" sldId="261"/>
        </pc:sldMkLst>
        <pc:spChg chg="mod">
          <ac:chgData name="Jatasya Raval" userId="41d0155e695bf7de" providerId="Windows Live" clId="Web-{781613CD-E6AC-4B19-906F-AFF63A388F2A}" dt="2022-05-22T10:08:22.571" v="354"/>
          <ac:spMkLst>
            <pc:docMk/>
            <pc:sldMk cId="3339058560" sldId="261"/>
            <ac:spMk id="2" creationId="{40DA8DFC-316A-B1AE-9C26-4029526E674D}"/>
          </ac:spMkLst>
        </pc:spChg>
        <pc:spChg chg="add">
          <ac:chgData name="Jatasya Raval" userId="41d0155e695bf7de" providerId="Windows Live" clId="Web-{781613CD-E6AC-4B19-906F-AFF63A388F2A}" dt="2022-05-22T10:08:22.571" v="354"/>
          <ac:spMkLst>
            <pc:docMk/>
            <pc:sldMk cId="3339058560" sldId="261"/>
            <ac:spMk id="7" creationId="{9B0F7D69-D93C-4C38-A23D-76E000D691CD}"/>
          </ac:spMkLst>
        </pc:spChg>
        <pc:spChg chg="add">
          <ac:chgData name="Jatasya Raval" userId="41d0155e695bf7de" providerId="Windows Live" clId="Web-{781613CD-E6AC-4B19-906F-AFF63A388F2A}" dt="2022-05-22T10:08:22.571" v="354"/>
          <ac:spMkLst>
            <pc:docMk/>
            <pc:sldMk cId="3339058560" sldId="261"/>
            <ac:spMk id="9" creationId="{8CD419D4-EA9D-42D9-BF62-B07F0B7B672B}"/>
          </ac:spMkLst>
        </pc:spChg>
        <pc:spChg chg="add">
          <ac:chgData name="Jatasya Raval" userId="41d0155e695bf7de" providerId="Windows Live" clId="Web-{781613CD-E6AC-4B19-906F-AFF63A388F2A}" dt="2022-05-22T10:08:22.571" v="354"/>
          <ac:spMkLst>
            <pc:docMk/>
            <pc:sldMk cId="3339058560" sldId="261"/>
            <ac:spMk id="11" creationId="{1C6FEC9B-9608-4181-A9E5-A1B80E72021C}"/>
          </ac:spMkLst>
        </pc:spChg>
        <pc:spChg chg="add">
          <ac:chgData name="Jatasya Raval" userId="41d0155e695bf7de" providerId="Windows Live" clId="Web-{781613CD-E6AC-4B19-906F-AFF63A388F2A}" dt="2022-05-22T10:08:22.571" v="354"/>
          <ac:spMkLst>
            <pc:docMk/>
            <pc:sldMk cId="3339058560" sldId="261"/>
            <ac:spMk id="13" creationId="{AB1564ED-F26F-451D-97D6-A6EC3E83FD55}"/>
          </ac:spMkLst>
        </pc:spChg>
        <pc:spChg chg="add">
          <ac:chgData name="Jatasya Raval" userId="41d0155e695bf7de" providerId="Windows Live" clId="Web-{781613CD-E6AC-4B19-906F-AFF63A388F2A}" dt="2022-05-22T10:08:22.571" v="354"/>
          <ac:spMkLst>
            <pc:docMk/>
            <pc:sldMk cId="3339058560" sldId="261"/>
            <ac:spMk id="15" creationId="{AF50A80E-5DCB-4320-9947-73BF2D6F059F}"/>
          </ac:spMkLst>
        </pc:spChg>
        <pc:spChg chg="add">
          <ac:chgData name="Jatasya Raval" userId="41d0155e695bf7de" providerId="Windows Live" clId="Web-{781613CD-E6AC-4B19-906F-AFF63A388F2A}" dt="2022-05-22T10:08:22.571" v="354"/>
          <ac:spMkLst>
            <pc:docMk/>
            <pc:sldMk cId="3339058560" sldId="261"/>
            <ac:spMk id="17" creationId="{4E9C9717-43F9-44EA-9215-3F2D15B1C737}"/>
          </ac:spMkLst>
        </pc:spChg>
        <pc:spChg chg="add">
          <ac:chgData name="Jatasya Raval" userId="41d0155e695bf7de" providerId="Windows Live" clId="Web-{781613CD-E6AC-4B19-906F-AFF63A388F2A}" dt="2022-05-22T10:08:22.571" v="354"/>
          <ac:spMkLst>
            <pc:docMk/>
            <pc:sldMk cId="3339058560" sldId="261"/>
            <ac:spMk id="19" creationId="{E66004D1-3DCE-405F-9046-6DE912409E12}"/>
          </ac:spMkLst>
        </pc:spChg>
        <pc:spChg chg="add">
          <ac:chgData name="Jatasya Raval" userId="41d0155e695bf7de" providerId="Windows Live" clId="Web-{781613CD-E6AC-4B19-906F-AFF63A388F2A}" dt="2022-05-22T10:08:22.571" v="354"/>
          <ac:spMkLst>
            <pc:docMk/>
            <pc:sldMk cId="3339058560" sldId="261"/>
            <ac:spMk id="21" creationId="{D1319957-918B-4BBC-B357-957813808CDF}"/>
          </ac:spMkLst>
        </pc:spChg>
        <pc:spChg chg="add">
          <ac:chgData name="Jatasya Raval" userId="41d0155e695bf7de" providerId="Windows Live" clId="Web-{781613CD-E6AC-4B19-906F-AFF63A388F2A}" dt="2022-05-22T10:08:22.571" v="354"/>
          <ac:spMkLst>
            <pc:docMk/>
            <pc:sldMk cId="3339058560" sldId="261"/>
            <ac:spMk id="23" creationId="{97ACB619-0A09-4C51-8BA5-9BDECE7E4C69}"/>
          </ac:spMkLst>
        </pc:spChg>
        <pc:spChg chg="add">
          <ac:chgData name="Jatasya Raval" userId="41d0155e695bf7de" providerId="Windows Live" clId="Web-{781613CD-E6AC-4B19-906F-AFF63A388F2A}" dt="2022-05-22T10:08:22.571" v="354"/>
          <ac:spMkLst>
            <pc:docMk/>
            <pc:sldMk cId="3339058560" sldId="261"/>
            <ac:spMk id="25" creationId="{C44D3CAF-8753-4313-AA2D-F75CAC4DD7E6}"/>
          </ac:spMkLst>
        </pc:spChg>
        <pc:spChg chg="add">
          <ac:chgData name="Jatasya Raval" userId="41d0155e695bf7de" providerId="Windows Live" clId="Web-{781613CD-E6AC-4B19-906F-AFF63A388F2A}" dt="2022-05-22T10:08:22.571" v="354"/>
          <ac:spMkLst>
            <pc:docMk/>
            <pc:sldMk cId="3339058560" sldId="261"/>
            <ac:spMk id="27" creationId="{8D4A9DCA-CD08-4326-A478-9ABDAC6904C3}"/>
          </ac:spMkLst>
        </pc:spChg>
        <pc:spChg chg="add">
          <ac:chgData name="Jatasya Raval" userId="41d0155e695bf7de" providerId="Windows Live" clId="Web-{781613CD-E6AC-4B19-906F-AFF63A388F2A}" dt="2022-05-22T10:08:22.571" v="354"/>
          <ac:spMkLst>
            <pc:docMk/>
            <pc:sldMk cId="3339058560" sldId="261"/>
            <ac:spMk id="29" creationId="{FEB24D6D-151C-47FB-8FFE-984F0743DC6F}"/>
          </ac:spMkLst>
        </pc:spChg>
        <pc:spChg chg="add">
          <ac:chgData name="Jatasya Raval" userId="41d0155e695bf7de" providerId="Windows Live" clId="Web-{781613CD-E6AC-4B19-906F-AFF63A388F2A}" dt="2022-05-22T10:08:22.571" v="354"/>
          <ac:spMkLst>
            <pc:docMk/>
            <pc:sldMk cId="3339058560" sldId="261"/>
            <ac:spMk id="31" creationId="{EB85EDFA-C3E9-456D-B330-A7119BFB29DC}"/>
          </ac:spMkLst>
        </pc:spChg>
        <pc:spChg chg="add">
          <ac:chgData name="Jatasya Raval" userId="41d0155e695bf7de" providerId="Windows Live" clId="Web-{781613CD-E6AC-4B19-906F-AFF63A388F2A}" dt="2022-05-22T10:08:22.571" v="354"/>
          <ac:spMkLst>
            <pc:docMk/>
            <pc:sldMk cId="3339058560" sldId="261"/>
            <ac:spMk id="33" creationId="{B516F90C-A3AC-46E0-8029-8C20BB17A6DA}"/>
          </ac:spMkLst>
        </pc:spChg>
        <pc:spChg chg="add">
          <ac:chgData name="Jatasya Raval" userId="41d0155e695bf7de" providerId="Windows Live" clId="Web-{781613CD-E6AC-4B19-906F-AFF63A388F2A}" dt="2022-05-22T10:08:22.571" v="354"/>
          <ac:spMkLst>
            <pc:docMk/>
            <pc:sldMk cId="3339058560" sldId="261"/>
            <ac:spMk id="35" creationId="{1CFD6E36-333B-4520-8313-396CCE682BA8}"/>
          </ac:spMkLst>
        </pc:spChg>
        <pc:spChg chg="add">
          <ac:chgData name="Jatasya Raval" userId="41d0155e695bf7de" providerId="Windows Live" clId="Web-{781613CD-E6AC-4B19-906F-AFF63A388F2A}" dt="2022-05-22T10:08:22.571" v="354"/>
          <ac:spMkLst>
            <pc:docMk/>
            <pc:sldMk cId="3339058560" sldId="261"/>
            <ac:spMk id="37" creationId="{D0525857-3EAD-4969-9196-A890F8DE6CB6}"/>
          </ac:spMkLst>
        </pc:spChg>
        <pc:grpChg chg="add">
          <ac:chgData name="Jatasya Raval" userId="41d0155e695bf7de" providerId="Windows Live" clId="Web-{781613CD-E6AC-4B19-906F-AFF63A388F2A}" dt="2022-05-22T10:08:22.571" v="354"/>
          <ac:grpSpMkLst>
            <pc:docMk/>
            <pc:sldMk cId="3339058560" sldId="261"/>
            <ac:grpSpMk id="39" creationId="{5EA385DF-E58A-4933-89FF-3F93F8CAEE0B}"/>
          </ac:grpSpMkLst>
        </pc:grpChg>
      </pc:sldChg>
      <pc:sldChg chg="add del">
        <pc:chgData name="Jatasya Raval" userId="41d0155e695bf7de" providerId="Windows Live" clId="Web-{781613CD-E6AC-4B19-906F-AFF63A388F2A}" dt="2022-05-22T09:42:50.227" v="220"/>
        <pc:sldMkLst>
          <pc:docMk/>
          <pc:sldMk cId="2590961186" sldId="262"/>
        </pc:sldMkLst>
      </pc:sldChg>
      <pc:sldChg chg="add del">
        <pc:chgData name="Jatasya Raval" userId="41d0155e695bf7de" providerId="Windows Live" clId="Web-{781613CD-E6AC-4B19-906F-AFF63A388F2A}" dt="2022-05-22T09:42:51.039" v="221"/>
        <pc:sldMkLst>
          <pc:docMk/>
          <pc:sldMk cId="3844748836" sldId="263"/>
        </pc:sldMkLst>
      </pc:sldChg>
      <pc:sldChg chg="add del">
        <pc:chgData name="Jatasya Raval" userId="41d0155e695bf7de" providerId="Windows Live" clId="Web-{781613CD-E6AC-4B19-906F-AFF63A388F2A}" dt="2022-05-22T09:42:52.196" v="222"/>
        <pc:sldMkLst>
          <pc:docMk/>
          <pc:sldMk cId="3802706490" sldId="264"/>
        </pc:sldMkLst>
      </pc:sldChg>
      <pc:sldMasterChg chg="add replId addSldLayout modSldLayout">
        <pc:chgData name="Jatasya Raval" userId="41d0155e695bf7de" providerId="Windows Live" clId="Web-{781613CD-E6AC-4B19-906F-AFF63A388F2A}" dt="2022-05-22T09:42:42.539" v="218"/>
        <pc:sldMasterMkLst>
          <pc:docMk/>
          <pc:sldMasterMk cId="3285692291" sldId="2147483649"/>
        </pc:sldMasterMkLst>
        <pc:sldLayoutChg chg="add replId">
          <pc:chgData name="Jatasya Raval" userId="41d0155e695bf7de" providerId="Windows Live" clId="Web-{781613CD-E6AC-4B19-906F-AFF63A388F2A}" dt="2022-05-22T09:42:42.539" v="218"/>
          <pc:sldLayoutMkLst>
            <pc:docMk/>
            <pc:sldMasterMk cId="3285692291" sldId="2147483649"/>
            <pc:sldLayoutMk cId="1204293053" sldId="2147483655"/>
          </pc:sldLayoutMkLst>
        </pc:sldLayoutChg>
        <pc:sldLayoutChg chg="add replId">
          <pc:chgData name="Jatasya Raval" userId="41d0155e695bf7de" providerId="Windows Live" clId="Web-{781613CD-E6AC-4B19-906F-AFF63A388F2A}" dt="2022-05-22T09:42:42.539" v="218"/>
          <pc:sldLayoutMkLst>
            <pc:docMk/>
            <pc:sldMasterMk cId="3285692291" sldId="2147483649"/>
            <pc:sldLayoutMk cId="3277770673" sldId="2147483656"/>
          </pc:sldLayoutMkLst>
        </pc:sldLayoutChg>
        <pc:sldLayoutChg chg="add">
          <pc:chgData name="Jatasya Raval" userId="41d0155e695bf7de" providerId="Windows Live" clId="Web-{781613CD-E6AC-4B19-906F-AFF63A388F2A}" dt="2022-05-22T09:35:13.795" v="25"/>
          <pc:sldLayoutMkLst>
            <pc:docMk/>
            <pc:sldMasterMk cId="3285692291" sldId="2147483649"/>
            <pc:sldLayoutMk cId="1422968324" sldId="2147483737"/>
          </pc:sldLayoutMkLst>
        </pc:sldLayoutChg>
        <pc:sldLayoutChg chg="add">
          <pc:chgData name="Jatasya Raval" userId="41d0155e695bf7de" providerId="Windows Live" clId="Web-{781613CD-E6AC-4B19-906F-AFF63A388F2A}" dt="2022-05-22T09:35:13.795" v="25"/>
          <pc:sldLayoutMkLst>
            <pc:docMk/>
            <pc:sldMasterMk cId="3285692291" sldId="2147483649"/>
            <pc:sldLayoutMk cId="2067801029" sldId="2147483738"/>
          </pc:sldLayoutMkLst>
        </pc:sldLayoutChg>
        <pc:sldLayoutChg chg="add">
          <pc:chgData name="Jatasya Raval" userId="41d0155e695bf7de" providerId="Windows Live" clId="Web-{781613CD-E6AC-4B19-906F-AFF63A388F2A}" dt="2022-05-22T09:35:13.795" v="25"/>
          <pc:sldLayoutMkLst>
            <pc:docMk/>
            <pc:sldMasterMk cId="3285692291" sldId="2147483649"/>
            <pc:sldLayoutMk cId="3047082479" sldId="2147483739"/>
          </pc:sldLayoutMkLst>
        </pc:sldLayoutChg>
        <pc:sldLayoutChg chg="add">
          <pc:chgData name="Jatasya Raval" userId="41d0155e695bf7de" providerId="Windows Live" clId="Web-{781613CD-E6AC-4B19-906F-AFF63A388F2A}" dt="2022-05-22T09:35:13.795" v="25"/>
          <pc:sldLayoutMkLst>
            <pc:docMk/>
            <pc:sldMasterMk cId="3285692291" sldId="2147483649"/>
            <pc:sldLayoutMk cId="3436548366" sldId="2147483740"/>
          </pc:sldLayoutMkLst>
        </pc:sldLayoutChg>
        <pc:sldLayoutChg chg="add">
          <pc:chgData name="Jatasya Raval" userId="41d0155e695bf7de" providerId="Windows Live" clId="Web-{781613CD-E6AC-4B19-906F-AFF63A388F2A}" dt="2022-05-22T09:35:13.795" v="25"/>
          <pc:sldLayoutMkLst>
            <pc:docMk/>
            <pc:sldMasterMk cId="3285692291" sldId="2147483649"/>
            <pc:sldLayoutMk cId="309242555" sldId="2147483741"/>
          </pc:sldLayoutMkLst>
        </pc:sldLayoutChg>
        <pc:sldLayoutChg chg="add">
          <pc:chgData name="Jatasya Raval" userId="41d0155e695bf7de" providerId="Windows Live" clId="Web-{781613CD-E6AC-4B19-906F-AFF63A388F2A}" dt="2022-05-22T09:35:13.795" v="25"/>
          <pc:sldLayoutMkLst>
            <pc:docMk/>
            <pc:sldMasterMk cId="3285692291" sldId="2147483649"/>
            <pc:sldLayoutMk cId="2750180827" sldId="2147483742"/>
          </pc:sldLayoutMkLst>
        </pc:sldLayoutChg>
        <pc:sldLayoutChg chg="add">
          <pc:chgData name="Jatasya Raval" userId="41d0155e695bf7de" providerId="Windows Live" clId="Web-{781613CD-E6AC-4B19-906F-AFF63A388F2A}" dt="2022-05-22T09:35:13.795" v="25"/>
          <pc:sldLayoutMkLst>
            <pc:docMk/>
            <pc:sldMasterMk cId="3285692291" sldId="2147483649"/>
            <pc:sldLayoutMk cId="3413480491" sldId="2147483745"/>
          </pc:sldLayoutMkLst>
        </pc:sldLayoutChg>
        <pc:sldLayoutChg chg="add">
          <pc:chgData name="Jatasya Raval" userId="41d0155e695bf7de" providerId="Windows Live" clId="Web-{781613CD-E6AC-4B19-906F-AFF63A388F2A}" dt="2022-05-22T09:35:13.795" v="25"/>
          <pc:sldLayoutMkLst>
            <pc:docMk/>
            <pc:sldMasterMk cId="3285692291" sldId="2147483649"/>
            <pc:sldLayoutMk cId="3295038160" sldId="2147483746"/>
          </pc:sldLayoutMkLst>
        </pc:sldLayoutChg>
        <pc:sldLayoutChg chg="add">
          <pc:chgData name="Jatasya Raval" userId="41d0155e695bf7de" providerId="Windows Live" clId="Web-{781613CD-E6AC-4B19-906F-AFF63A388F2A}" dt="2022-05-22T09:35:13.795" v="25"/>
          <pc:sldLayoutMkLst>
            <pc:docMk/>
            <pc:sldMasterMk cId="3285692291" sldId="2147483649"/>
            <pc:sldLayoutMk cId="3064252277" sldId="2147483747"/>
          </pc:sldLayoutMkLst>
        </pc:sldLayoutChg>
      </pc:sldMasterChg>
      <pc:sldMasterChg chg="del delSldLayout">
        <pc:chgData name="Jatasya Raval" userId="41d0155e695bf7de" providerId="Windows Live" clId="Web-{781613CD-E6AC-4B19-906F-AFF63A388F2A}" dt="2022-05-22T09:34:27.122" v="22"/>
        <pc:sldMasterMkLst>
          <pc:docMk/>
          <pc:sldMasterMk cId="2460954070" sldId="2147483660"/>
        </pc:sldMasterMkLst>
        <pc:sldLayoutChg chg="del">
          <pc:chgData name="Jatasya Raval" userId="41d0155e695bf7de" providerId="Windows Live" clId="Web-{781613CD-E6AC-4B19-906F-AFF63A388F2A}" dt="2022-05-22T09:34:27.122" v="2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atasya Raval" userId="41d0155e695bf7de" providerId="Windows Live" clId="Web-{781613CD-E6AC-4B19-906F-AFF63A388F2A}" dt="2022-05-22T09:34:27.122" v="2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atasya Raval" userId="41d0155e695bf7de" providerId="Windows Live" clId="Web-{781613CD-E6AC-4B19-906F-AFF63A388F2A}" dt="2022-05-22T09:34:27.122" v="2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atasya Raval" userId="41d0155e695bf7de" providerId="Windows Live" clId="Web-{781613CD-E6AC-4B19-906F-AFF63A388F2A}" dt="2022-05-22T09:34:27.122" v="2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atasya Raval" userId="41d0155e695bf7de" providerId="Windows Live" clId="Web-{781613CD-E6AC-4B19-906F-AFF63A388F2A}" dt="2022-05-22T09:34:27.122" v="2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atasya Raval" userId="41d0155e695bf7de" providerId="Windows Live" clId="Web-{781613CD-E6AC-4B19-906F-AFF63A388F2A}" dt="2022-05-22T09:34:27.122" v="2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atasya Raval" userId="41d0155e695bf7de" providerId="Windows Live" clId="Web-{781613CD-E6AC-4B19-906F-AFF63A388F2A}" dt="2022-05-22T09:34:27.122" v="2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atasya Raval" userId="41d0155e695bf7de" providerId="Windows Live" clId="Web-{781613CD-E6AC-4B19-906F-AFF63A388F2A}" dt="2022-05-22T09:34:27.122" v="2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atasya Raval" userId="41d0155e695bf7de" providerId="Windows Live" clId="Web-{781613CD-E6AC-4B19-906F-AFF63A388F2A}" dt="2022-05-22T09:34:27.122" v="2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atasya Raval" userId="41d0155e695bf7de" providerId="Windows Live" clId="Web-{781613CD-E6AC-4B19-906F-AFF63A388F2A}" dt="2022-05-22T09:34:27.122" v="2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atasya Raval" userId="41d0155e695bf7de" providerId="Windows Live" clId="Web-{781613CD-E6AC-4B19-906F-AFF63A388F2A}" dt="2022-05-22T09:34:27.122" v="2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Jatasya Raval" userId="41d0155e695bf7de" providerId="Windows Live" clId="Web-{781613CD-E6AC-4B19-906F-AFF63A388F2A}" dt="2022-05-22T09:35:13.795" v="25"/>
        <pc:sldMasterMkLst>
          <pc:docMk/>
          <pc:sldMasterMk cId="2981601041" sldId="2147483724"/>
        </pc:sldMasterMkLst>
        <pc:sldLayoutChg chg="add del">
          <pc:chgData name="Jatasya Raval" userId="41d0155e695bf7de" providerId="Windows Live" clId="Web-{781613CD-E6AC-4B19-906F-AFF63A388F2A}" dt="2022-05-22T09:35:13.795" v="25"/>
          <pc:sldLayoutMkLst>
            <pc:docMk/>
            <pc:sldMasterMk cId="2981601041" sldId="2147483724"/>
            <pc:sldLayoutMk cId="2000601615" sldId="2147483713"/>
          </pc:sldLayoutMkLst>
        </pc:sldLayoutChg>
        <pc:sldLayoutChg chg="add del">
          <pc:chgData name="Jatasya Raval" userId="41d0155e695bf7de" providerId="Windows Live" clId="Web-{781613CD-E6AC-4B19-906F-AFF63A388F2A}" dt="2022-05-22T09:35:13.795" v="25"/>
          <pc:sldLayoutMkLst>
            <pc:docMk/>
            <pc:sldMasterMk cId="2981601041" sldId="2147483724"/>
            <pc:sldLayoutMk cId="3059763342" sldId="2147483714"/>
          </pc:sldLayoutMkLst>
        </pc:sldLayoutChg>
        <pc:sldLayoutChg chg="add del">
          <pc:chgData name="Jatasya Raval" userId="41d0155e695bf7de" providerId="Windows Live" clId="Web-{781613CD-E6AC-4B19-906F-AFF63A388F2A}" dt="2022-05-22T09:35:13.795" v="25"/>
          <pc:sldLayoutMkLst>
            <pc:docMk/>
            <pc:sldMasterMk cId="2981601041" sldId="2147483724"/>
            <pc:sldLayoutMk cId="4037992992" sldId="2147483715"/>
          </pc:sldLayoutMkLst>
        </pc:sldLayoutChg>
        <pc:sldLayoutChg chg="add del">
          <pc:chgData name="Jatasya Raval" userId="41d0155e695bf7de" providerId="Windows Live" clId="Web-{781613CD-E6AC-4B19-906F-AFF63A388F2A}" dt="2022-05-22T09:35:13.795" v="25"/>
          <pc:sldLayoutMkLst>
            <pc:docMk/>
            <pc:sldMasterMk cId="2981601041" sldId="2147483724"/>
            <pc:sldLayoutMk cId="1231595169" sldId="2147483716"/>
          </pc:sldLayoutMkLst>
        </pc:sldLayoutChg>
        <pc:sldLayoutChg chg="add del">
          <pc:chgData name="Jatasya Raval" userId="41d0155e695bf7de" providerId="Windows Live" clId="Web-{781613CD-E6AC-4B19-906F-AFF63A388F2A}" dt="2022-05-22T09:35:13.795" v="25"/>
          <pc:sldLayoutMkLst>
            <pc:docMk/>
            <pc:sldMasterMk cId="2981601041" sldId="2147483724"/>
            <pc:sldLayoutMk cId="1478708253" sldId="2147483717"/>
          </pc:sldLayoutMkLst>
        </pc:sldLayoutChg>
        <pc:sldLayoutChg chg="add del">
          <pc:chgData name="Jatasya Raval" userId="41d0155e695bf7de" providerId="Windows Live" clId="Web-{781613CD-E6AC-4B19-906F-AFF63A388F2A}" dt="2022-05-22T09:35:13.795" v="25"/>
          <pc:sldLayoutMkLst>
            <pc:docMk/>
            <pc:sldMasterMk cId="2981601041" sldId="2147483724"/>
            <pc:sldLayoutMk cId="2522831761" sldId="2147483718"/>
          </pc:sldLayoutMkLst>
        </pc:sldLayoutChg>
        <pc:sldLayoutChg chg="add del">
          <pc:chgData name="Jatasya Raval" userId="41d0155e695bf7de" providerId="Windows Live" clId="Web-{781613CD-E6AC-4B19-906F-AFF63A388F2A}" dt="2022-05-22T09:35:13.795" v="25"/>
          <pc:sldLayoutMkLst>
            <pc:docMk/>
            <pc:sldMasterMk cId="2981601041" sldId="2147483724"/>
            <pc:sldLayoutMk cId="646488258" sldId="2147483719"/>
          </pc:sldLayoutMkLst>
        </pc:sldLayoutChg>
        <pc:sldLayoutChg chg="add del">
          <pc:chgData name="Jatasya Raval" userId="41d0155e695bf7de" providerId="Windows Live" clId="Web-{781613CD-E6AC-4B19-906F-AFF63A388F2A}" dt="2022-05-22T09:35:13.795" v="25"/>
          <pc:sldLayoutMkLst>
            <pc:docMk/>
            <pc:sldMasterMk cId="2981601041" sldId="2147483724"/>
            <pc:sldLayoutMk cId="206386101" sldId="2147483720"/>
          </pc:sldLayoutMkLst>
        </pc:sldLayoutChg>
        <pc:sldLayoutChg chg="add del">
          <pc:chgData name="Jatasya Raval" userId="41d0155e695bf7de" providerId="Windows Live" clId="Web-{781613CD-E6AC-4B19-906F-AFF63A388F2A}" dt="2022-05-22T09:35:13.795" v="25"/>
          <pc:sldLayoutMkLst>
            <pc:docMk/>
            <pc:sldMasterMk cId="2981601041" sldId="2147483724"/>
            <pc:sldLayoutMk cId="4047703157" sldId="2147483721"/>
          </pc:sldLayoutMkLst>
        </pc:sldLayoutChg>
        <pc:sldLayoutChg chg="add del">
          <pc:chgData name="Jatasya Raval" userId="41d0155e695bf7de" providerId="Windows Live" clId="Web-{781613CD-E6AC-4B19-906F-AFF63A388F2A}" dt="2022-05-22T09:35:13.795" v="25"/>
          <pc:sldLayoutMkLst>
            <pc:docMk/>
            <pc:sldMasterMk cId="2981601041" sldId="2147483724"/>
            <pc:sldLayoutMk cId="3263940299" sldId="2147483722"/>
          </pc:sldLayoutMkLst>
        </pc:sldLayoutChg>
        <pc:sldLayoutChg chg="add del">
          <pc:chgData name="Jatasya Raval" userId="41d0155e695bf7de" providerId="Windows Live" clId="Web-{781613CD-E6AC-4B19-906F-AFF63A388F2A}" dt="2022-05-22T09:35:13.795" v="25"/>
          <pc:sldLayoutMkLst>
            <pc:docMk/>
            <pc:sldMasterMk cId="2981601041" sldId="2147483724"/>
            <pc:sldLayoutMk cId="354904384" sldId="214748372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942DB5-E291-4CE8-AC63-8D90250F711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3674CB-1345-4D94-8B5C-00EAB0A0269A}">
      <dgm:prSet phldrT="[Text]" phldr="0"/>
      <dgm:spPr/>
      <dgm:t>
        <a:bodyPr/>
        <a:lstStyle/>
        <a:p>
          <a:endParaRPr lang="en-US" dirty="0"/>
        </a:p>
      </dgm:t>
    </dgm:pt>
    <dgm:pt modelId="{2AD8026C-01E4-4412-951F-EC6413DBC2A7}" type="parTrans" cxnId="{BA11F734-8296-4437-81DE-E095F156FCEB}">
      <dgm:prSet/>
      <dgm:spPr/>
      <dgm:t>
        <a:bodyPr/>
        <a:lstStyle/>
        <a:p>
          <a:endParaRPr lang="en-US"/>
        </a:p>
      </dgm:t>
    </dgm:pt>
    <dgm:pt modelId="{4AE23E5E-A05E-48DA-B019-B8A409858C1F}" type="sibTrans" cxnId="{BA11F734-8296-4437-81DE-E095F156FCEB}">
      <dgm:prSet/>
      <dgm:spPr/>
      <dgm:t>
        <a:bodyPr/>
        <a:lstStyle/>
        <a:p>
          <a:endParaRPr lang="en-US"/>
        </a:p>
      </dgm:t>
    </dgm:pt>
    <dgm:pt modelId="{3D3E0D0E-C32A-47CF-8596-C0769FC5D93E}">
      <dgm:prSet phldrT="[Text]" phldr="0"/>
      <dgm:spPr/>
      <dgm:t>
        <a:bodyPr/>
        <a:lstStyle/>
        <a:p>
          <a:pPr rtl="0"/>
          <a:r>
            <a:rPr lang="en-US" dirty="0">
              <a:latin typeface="Meiryo"/>
            </a:rPr>
            <a:t>What is Transistor</a:t>
          </a:r>
          <a:endParaRPr lang="en-US" dirty="0"/>
        </a:p>
      </dgm:t>
    </dgm:pt>
    <dgm:pt modelId="{3D1C26AA-B894-4C7D-A47E-F77D13AD8F3F}" type="parTrans" cxnId="{C151DB07-ECE3-4B2C-B855-FC3822F8B828}">
      <dgm:prSet/>
      <dgm:spPr/>
      <dgm:t>
        <a:bodyPr/>
        <a:lstStyle/>
        <a:p>
          <a:endParaRPr lang="en-US"/>
        </a:p>
      </dgm:t>
    </dgm:pt>
    <dgm:pt modelId="{2CAB6A72-2857-402E-BF05-037FD095C3A9}" type="sibTrans" cxnId="{C151DB07-ECE3-4B2C-B855-FC3822F8B828}">
      <dgm:prSet/>
      <dgm:spPr/>
      <dgm:t>
        <a:bodyPr/>
        <a:lstStyle/>
        <a:p>
          <a:endParaRPr lang="en-US"/>
        </a:p>
      </dgm:t>
    </dgm:pt>
    <dgm:pt modelId="{9C0FAFF2-0B86-48F9-881F-2B0D94BB09E4}">
      <dgm:prSet phldrT="[Text]" phldr="0"/>
      <dgm:spPr/>
      <dgm:t>
        <a:bodyPr/>
        <a:lstStyle/>
        <a:p>
          <a:endParaRPr lang="en-US" dirty="0"/>
        </a:p>
      </dgm:t>
    </dgm:pt>
    <dgm:pt modelId="{7C40B0C0-D803-4323-AD24-1230C5A458FB}" type="parTrans" cxnId="{98406125-18DF-4C55-8B09-DEB0BF77CB17}">
      <dgm:prSet/>
      <dgm:spPr/>
      <dgm:t>
        <a:bodyPr/>
        <a:lstStyle/>
        <a:p>
          <a:endParaRPr lang="en-US"/>
        </a:p>
      </dgm:t>
    </dgm:pt>
    <dgm:pt modelId="{BE294CCE-BF71-4985-8617-EC04B338B28B}" type="sibTrans" cxnId="{98406125-18DF-4C55-8B09-DEB0BF77CB17}">
      <dgm:prSet/>
      <dgm:spPr/>
      <dgm:t>
        <a:bodyPr/>
        <a:lstStyle/>
        <a:p>
          <a:endParaRPr lang="en-US"/>
        </a:p>
      </dgm:t>
    </dgm:pt>
    <dgm:pt modelId="{893574FD-E284-4A17-9C6F-A597D38B54D4}">
      <dgm:prSet phldrT="[Text]" phldr="0"/>
      <dgm:spPr/>
      <dgm:t>
        <a:bodyPr/>
        <a:lstStyle/>
        <a:p>
          <a:pPr rtl="0"/>
          <a:r>
            <a:rPr lang="en-US" dirty="0">
              <a:latin typeface="Meiryo"/>
            </a:rPr>
            <a:t>Types of Transistor</a:t>
          </a:r>
          <a:endParaRPr lang="en-US" dirty="0"/>
        </a:p>
      </dgm:t>
    </dgm:pt>
    <dgm:pt modelId="{04A1B9AA-6FCA-4DBF-B5D0-AB2C0F69F225}" type="parTrans" cxnId="{66644A70-52E5-4B52-A856-45B3E6BB9CD3}">
      <dgm:prSet/>
      <dgm:spPr/>
      <dgm:t>
        <a:bodyPr/>
        <a:lstStyle/>
        <a:p>
          <a:endParaRPr lang="en-US"/>
        </a:p>
      </dgm:t>
    </dgm:pt>
    <dgm:pt modelId="{6A0997AD-7995-4F74-A4C0-2B819976AEAE}" type="sibTrans" cxnId="{66644A70-52E5-4B52-A856-45B3E6BB9CD3}">
      <dgm:prSet/>
      <dgm:spPr/>
      <dgm:t>
        <a:bodyPr/>
        <a:lstStyle/>
        <a:p>
          <a:endParaRPr lang="en-US"/>
        </a:p>
      </dgm:t>
    </dgm:pt>
    <dgm:pt modelId="{30ADF52D-E740-45F3-9C73-1B242E763A6D}">
      <dgm:prSet phldrT="[Text]" phldr="0"/>
      <dgm:spPr/>
      <dgm:t>
        <a:bodyPr/>
        <a:lstStyle/>
        <a:p>
          <a:endParaRPr lang="en-US" dirty="0"/>
        </a:p>
      </dgm:t>
    </dgm:pt>
    <dgm:pt modelId="{B119C96A-9254-4343-B4CE-2960D01B3B06}" type="parTrans" cxnId="{DBFD863F-02F0-4956-AE0A-E4B8B4AD0D1F}">
      <dgm:prSet/>
      <dgm:spPr/>
      <dgm:t>
        <a:bodyPr/>
        <a:lstStyle/>
        <a:p>
          <a:endParaRPr lang="en-US"/>
        </a:p>
      </dgm:t>
    </dgm:pt>
    <dgm:pt modelId="{F68F4778-CC50-463D-A150-44DF6B6137A9}" type="sibTrans" cxnId="{DBFD863F-02F0-4956-AE0A-E4B8B4AD0D1F}">
      <dgm:prSet/>
      <dgm:spPr/>
      <dgm:t>
        <a:bodyPr/>
        <a:lstStyle/>
        <a:p>
          <a:endParaRPr lang="en-US"/>
        </a:p>
      </dgm:t>
    </dgm:pt>
    <dgm:pt modelId="{B014E83A-A709-4E4E-8870-0ED797CAEDCF}">
      <dgm:prSet phldrT="[Text]" phldr="0"/>
      <dgm:spPr/>
      <dgm:t>
        <a:bodyPr/>
        <a:lstStyle/>
        <a:p>
          <a:pPr rtl="0"/>
          <a:r>
            <a:rPr lang="en-US" dirty="0">
              <a:latin typeface="Meiryo"/>
            </a:rPr>
            <a:t>Transistor Pin Diagram</a:t>
          </a:r>
          <a:endParaRPr lang="en-US" dirty="0"/>
        </a:p>
      </dgm:t>
    </dgm:pt>
    <dgm:pt modelId="{CD872FEA-1919-423B-9BF8-70024D89D265}" type="parTrans" cxnId="{BF4D6A26-F3CC-40A7-8030-05B795407244}">
      <dgm:prSet/>
      <dgm:spPr/>
      <dgm:t>
        <a:bodyPr/>
        <a:lstStyle/>
        <a:p>
          <a:endParaRPr lang="en-US"/>
        </a:p>
      </dgm:t>
    </dgm:pt>
    <dgm:pt modelId="{F14BA766-E445-4C2B-B08C-6FDA4E284A64}" type="sibTrans" cxnId="{BF4D6A26-F3CC-40A7-8030-05B795407244}">
      <dgm:prSet/>
      <dgm:spPr/>
      <dgm:t>
        <a:bodyPr/>
        <a:lstStyle/>
        <a:p>
          <a:endParaRPr lang="en-US"/>
        </a:p>
      </dgm:t>
    </dgm:pt>
    <dgm:pt modelId="{A6E8F067-3277-4754-A232-4B2514271103}">
      <dgm:prSet phldr="0"/>
      <dgm:spPr/>
      <dgm:t>
        <a:bodyPr/>
        <a:lstStyle/>
        <a:p>
          <a:endParaRPr lang="en-US" dirty="0">
            <a:latin typeface="Meiryo"/>
          </a:endParaRPr>
        </a:p>
      </dgm:t>
    </dgm:pt>
    <dgm:pt modelId="{24447233-1AEE-4CCC-B1EA-85E8AAF6D24D}" type="parTrans" cxnId="{A7756E7F-36FC-4952-910C-C127497B9817}">
      <dgm:prSet/>
      <dgm:spPr/>
    </dgm:pt>
    <dgm:pt modelId="{CB1BAAE6-9C37-4673-B79E-B1422B4A8833}" type="sibTrans" cxnId="{A7756E7F-36FC-4952-910C-C127497B9817}">
      <dgm:prSet/>
      <dgm:spPr/>
    </dgm:pt>
    <dgm:pt modelId="{D696014B-8014-40CE-81C7-E56D8FE00442}">
      <dgm:prSet phldr="0"/>
      <dgm:spPr/>
      <dgm:t>
        <a:bodyPr/>
        <a:lstStyle/>
        <a:p>
          <a:pPr rtl="0"/>
          <a:r>
            <a:rPr lang="en-US" dirty="0">
              <a:latin typeface="Meiryo"/>
            </a:rPr>
            <a:t>Transistor Real Time Applications</a:t>
          </a:r>
        </a:p>
      </dgm:t>
    </dgm:pt>
    <dgm:pt modelId="{26539306-6BCE-491B-888B-AECDDADA76B4}" type="parTrans" cxnId="{14446248-FA7E-4F3D-B6DB-527DF9D3DCF1}">
      <dgm:prSet/>
      <dgm:spPr/>
    </dgm:pt>
    <dgm:pt modelId="{2EA9D993-2473-4852-9113-3212EC1EDE65}" type="sibTrans" cxnId="{14446248-FA7E-4F3D-B6DB-527DF9D3DCF1}">
      <dgm:prSet/>
      <dgm:spPr/>
    </dgm:pt>
    <dgm:pt modelId="{BFC54D43-D22B-4C42-9311-39D5825A581D}" type="pres">
      <dgm:prSet presAssocID="{35942DB5-E291-4CE8-AC63-8D90250F7117}" presName="linearFlow" presStyleCnt="0">
        <dgm:presLayoutVars>
          <dgm:dir/>
          <dgm:animLvl val="lvl"/>
          <dgm:resizeHandles val="exact"/>
        </dgm:presLayoutVars>
      </dgm:prSet>
      <dgm:spPr/>
    </dgm:pt>
    <dgm:pt modelId="{3D32C3FB-F1FC-40D4-8747-F155A1A44B84}" type="pres">
      <dgm:prSet presAssocID="{CF3674CB-1345-4D94-8B5C-00EAB0A0269A}" presName="composite" presStyleCnt="0"/>
      <dgm:spPr/>
    </dgm:pt>
    <dgm:pt modelId="{41E7AF24-2CCC-448A-8AC5-F4074F07D5E1}" type="pres">
      <dgm:prSet presAssocID="{CF3674CB-1345-4D94-8B5C-00EAB0A0269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831D2D32-A961-46C2-92A4-460084533F4F}" type="pres">
      <dgm:prSet presAssocID="{CF3674CB-1345-4D94-8B5C-00EAB0A0269A}" presName="descendantText" presStyleLbl="alignAcc1" presStyleIdx="0" presStyleCnt="4">
        <dgm:presLayoutVars>
          <dgm:bulletEnabled val="1"/>
        </dgm:presLayoutVars>
      </dgm:prSet>
      <dgm:spPr/>
    </dgm:pt>
    <dgm:pt modelId="{87BD2F98-8C2F-4887-898B-27E91F2CE555}" type="pres">
      <dgm:prSet presAssocID="{4AE23E5E-A05E-48DA-B019-B8A409858C1F}" presName="sp" presStyleCnt="0"/>
      <dgm:spPr/>
    </dgm:pt>
    <dgm:pt modelId="{BD2D1081-E55E-4BC7-B718-4246C79C5AA8}" type="pres">
      <dgm:prSet presAssocID="{9C0FAFF2-0B86-48F9-881F-2B0D94BB09E4}" presName="composite" presStyleCnt="0"/>
      <dgm:spPr/>
    </dgm:pt>
    <dgm:pt modelId="{E89A539C-861C-4D18-853B-0D05177F4DD4}" type="pres">
      <dgm:prSet presAssocID="{9C0FAFF2-0B86-48F9-881F-2B0D94BB09E4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BBD1F2D0-5894-4525-8FA8-E9A5FEC2FEF5}" type="pres">
      <dgm:prSet presAssocID="{9C0FAFF2-0B86-48F9-881F-2B0D94BB09E4}" presName="descendantText" presStyleLbl="alignAcc1" presStyleIdx="1" presStyleCnt="4">
        <dgm:presLayoutVars>
          <dgm:bulletEnabled val="1"/>
        </dgm:presLayoutVars>
      </dgm:prSet>
      <dgm:spPr/>
    </dgm:pt>
    <dgm:pt modelId="{28B28935-F638-43CA-9E3B-7B56275FB362}" type="pres">
      <dgm:prSet presAssocID="{BE294CCE-BF71-4985-8617-EC04B338B28B}" presName="sp" presStyleCnt="0"/>
      <dgm:spPr/>
    </dgm:pt>
    <dgm:pt modelId="{68C7F3D9-B9A5-496C-B034-99A759EB8ADA}" type="pres">
      <dgm:prSet presAssocID="{30ADF52D-E740-45F3-9C73-1B242E763A6D}" presName="composite" presStyleCnt="0"/>
      <dgm:spPr/>
    </dgm:pt>
    <dgm:pt modelId="{051D2E7F-CDEC-4027-9AE7-D61807C2A9A8}" type="pres">
      <dgm:prSet presAssocID="{30ADF52D-E740-45F3-9C73-1B242E763A6D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BBC0659-0563-443C-B1AF-B06100C4AF2E}" type="pres">
      <dgm:prSet presAssocID="{30ADF52D-E740-45F3-9C73-1B242E763A6D}" presName="descendantText" presStyleLbl="alignAcc1" presStyleIdx="2" presStyleCnt="4">
        <dgm:presLayoutVars>
          <dgm:bulletEnabled val="1"/>
        </dgm:presLayoutVars>
      </dgm:prSet>
      <dgm:spPr/>
    </dgm:pt>
    <dgm:pt modelId="{5056B46A-F0F9-458C-96F7-6B0148DD3424}" type="pres">
      <dgm:prSet presAssocID="{F68F4778-CC50-463D-A150-44DF6B6137A9}" presName="sp" presStyleCnt="0"/>
      <dgm:spPr/>
    </dgm:pt>
    <dgm:pt modelId="{6D636084-FC77-40E1-8A58-A809B2FDCFB5}" type="pres">
      <dgm:prSet presAssocID="{A6E8F067-3277-4754-A232-4B2514271103}" presName="composite" presStyleCnt="0"/>
      <dgm:spPr/>
    </dgm:pt>
    <dgm:pt modelId="{CDB1601A-2940-47CB-9D77-4939568A578E}" type="pres">
      <dgm:prSet presAssocID="{A6E8F067-3277-4754-A232-4B251427110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55339C9-5BDA-4BB7-9F3B-E5656F309247}" type="pres">
      <dgm:prSet presAssocID="{A6E8F067-3277-4754-A232-4B251427110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C151DB07-ECE3-4B2C-B855-FC3822F8B828}" srcId="{CF3674CB-1345-4D94-8B5C-00EAB0A0269A}" destId="{3D3E0D0E-C32A-47CF-8596-C0769FC5D93E}" srcOrd="0" destOrd="0" parTransId="{3D1C26AA-B894-4C7D-A47E-F77D13AD8F3F}" sibTransId="{2CAB6A72-2857-402E-BF05-037FD095C3A9}"/>
    <dgm:cxn modelId="{98406125-18DF-4C55-8B09-DEB0BF77CB17}" srcId="{35942DB5-E291-4CE8-AC63-8D90250F7117}" destId="{9C0FAFF2-0B86-48F9-881F-2B0D94BB09E4}" srcOrd="1" destOrd="0" parTransId="{7C40B0C0-D803-4323-AD24-1230C5A458FB}" sibTransId="{BE294CCE-BF71-4985-8617-EC04B338B28B}"/>
    <dgm:cxn modelId="{BF4D6A26-F3CC-40A7-8030-05B795407244}" srcId="{30ADF52D-E740-45F3-9C73-1B242E763A6D}" destId="{B014E83A-A709-4E4E-8870-0ED797CAEDCF}" srcOrd="0" destOrd="0" parTransId="{CD872FEA-1919-423B-9BF8-70024D89D265}" sibTransId="{F14BA766-E445-4C2B-B08C-6FDA4E284A64}"/>
    <dgm:cxn modelId="{2E87A82C-7A51-4F4D-9317-5E66CC58E313}" type="presOf" srcId="{CF3674CB-1345-4D94-8B5C-00EAB0A0269A}" destId="{41E7AF24-2CCC-448A-8AC5-F4074F07D5E1}" srcOrd="0" destOrd="0" presId="urn:microsoft.com/office/officeart/2005/8/layout/chevron2"/>
    <dgm:cxn modelId="{BA11F734-8296-4437-81DE-E095F156FCEB}" srcId="{35942DB5-E291-4CE8-AC63-8D90250F7117}" destId="{CF3674CB-1345-4D94-8B5C-00EAB0A0269A}" srcOrd="0" destOrd="0" parTransId="{2AD8026C-01E4-4412-951F-EC6413DBC2A7}" sibTransId="{4AE23E5E-A05E-48DA-B019-B8A409858C1F}"/>
    <dgm:cxn modelId="{93C06935-C687-4062-9112-616BC1DD50A7}" type="presOf" srcId="{30ADF52D-E740-45F3-9C73-1B242E763A6D}" destId="{051D2E7F-CDEC-4027-9AE7-D61807C2A9A8}" srcOrd="0" destOrd="0" presId="urn:microsoft.com/office/officeart/2005/8/layout/chevron2"/>
    <dgm:cxn modelId="{720A2A3D-9BA1-46A4-8ED4-9F664CDF17F7}" type="presOf" srcId="{893574FD-E284-4A17-9C6F-A597D38B54D4}" destId="{BBD1F2D0-5894-4525-8FA8-E9A5FEC2FEF5}" srcOrd="0" destOrd="0" presId="urn:microsoft.com/office/officeart/2005/8/layout/chevron2"/>
    <dgm:cxn modelId="{DBFD863F-02F0-4956-AE0A-E4B8B4AD0D1F}" srcId="{35942DB5-E291-4CE8-AC63-8D90250F7117}" destId="{30ADF52D-E740-45F3-9C73-1B242E763A6D}" srcOrd="2" destOrd="0" parTransId="{B119C96A-9254-4343-B4CE-2960D01B3B06}" sibTransId="{F68F4778-CC50-463D-A150-44DF6B6137A9}"/>
    <dgm:cxn modelId="{14446248-FA7E-4F3D-B6DB-527DF9D3DCF1}" srcId="{A6E8F067-3277-4754-A232-4B2514271103}" destId="{D696014B-8014-40CE-81C7-E56D8FE00442}" srcOrd="0" destOrd="0" parTransId="{26539306-6BCE-491B-888B-AECDDADA76B4}" sibTransId="{2EA9D993-2473-4852-9113-3212EC1EDE65}"/>
    <dgm:cxn modelId="{66644A70-52E5-4B52-A856-45B3E6BB9CD3}" srcId="{9C0FAFF2-0B86-48F9-881F-2B0D94BB09E4}" destId="{893574FD-E284-4A17-9C6F-A597D38B54D4}" srcOrd="0" destOrd="0" parTransId="{04A1B9AA-6FCA-4DBF-B5D0-AB2C0F69F225}" sibTransId="{6A0997AD-7995-4F74-A4C0-2B819976AEAE}"/>
    <dgm:cxn modelId="{A7756E7F-36FC-4952-910C-C127497B9817}" srcId="{35942DB5-E291-4CE8-AC63-8D90250F7117}" destId="{A6E8F067-3277-4754-A232-4B2514271103}" srcOrd="3" destOrd="0" parTransId="{24447233-1AEE-4CCC-B1EA-85E8AAF6D24D}" sibTransId="{CB1BAAE6-9C37-4673-B79E-B1422B4A8833}"/>
    <dgm:cxn modelId="{59207495-6397-4DDD-8487-A5B38DDF2121}" type="presOf" srcId="{A6E8F067-3277-4754-A232-4B2514271103}" destId="{CDB1601A-2940-47CB-9D77-4939568A578E}" srcOrd="0" destOrd="0" presId="urn:microsoft.com/office/officeart/2005/8/layout/chevron2"/>
    <dgm:cxn modelId="{67AC14A1-4921-4FE2-8F59-AA7527F85AEF}" type="presOf" srcId="{3D3E0D0E-C32A-47CF-8596-C0769FC5D93E}" destId="{831D2D32-A961-46C2-92A4-460084533F4F}" srcOrd="0" destOrd="0" presId="urn:microsoft.com/office/officeart/2005/8/layout/chevron2"/>
    <dgm:cxn modelId="{21AA4FD1-846F-45B2-AC92-0381AFF70AA6}" type="presOf" srcId="{D696014B-8014-40CE-81C7-E56D8FE00442}" destId="{D55339C9-5BDA-4BB7-9F3B-E5656F309247}" srcOrd="0" destOrd="0" presId="urn:microsoft.com/office/officeart/2005/8/layout/chevron2"/>
    <dgm:cxn modelId="{85B9B1D9-CB7D-4EED-8B9A-81B3847A8711}" type="presOf" srcId="{B014E83A-A709-4E4E-8870-0ED797CAEDCF}" destId="{DBBC0659-0563-443C-B1AF-B06100C4AF2E}" srcOrd="0" destOrd="0" presId="urn:microsoft.com/office/officeart/2005/8/layout/chevron2"/>
    <dgm:cxn modelId="{07A9EED9-595F-49CE-B91E-2BC118F22A58}" type="presOf" srcId="{35942DB5-E291-4CE8-AC63-8D90250F7117}" destId="{BFC54D43-D22B-4C42-9311-39D5825A581D}" srcOrd="0" destOrd="0" presId="urn:microsoft.com/office/officeart/2005/8/layout/chevron2"/>
    <dgm:cxn modelId="{BF7059DD-A277-4365-A9C6-E982BD72CA88}" type="presOf" srcId="{9C0FAFF2-0B86-48F9-881F-2B0D94BB09E4}" destId="{E89A539C-861C-4D18-853B-0D05177F4DD4}" srcOrd="0" destOrd="0" presId="urn:microsoft.com/office/officeart/2005/8/layout/chevron2"/>
    <dgm:cxn modelId="{37C70EAB-31DE-43D0-9E2C-C74A6241C51F}" type="presParOf" srcId="{BFC54D43-D22B-4C42-9311-39D5825A581D}" destId="{3D32C3FB-F1FC-40D4-8747-F155A1A44B84}" srcOrd="0" destOrd="0" presId="urn:microsoft.com/office/officeart/2005/8/layout/chevron2"/>
    <dgm:cxn modelId="{2CB34534-4108-45C4-AB9D-C16136FCC8B4}" type="presParOf" srcId="{3D32C3FB-F1FC-40D4-8747-F155A1A44B84}" destId="{41E7AF24-2CCC-448A-8AC5-F4074F07D5E1}" srcOrd="0" destOrd="0" presId="urn:microsoft.com/office/officeart/2005/8/layout/chevron2"/>
    <dgm:cxn modelId="{C193FCD9-306A-4A51-A58E-B4CADC9BAA7B}" type="presParOf" srcId="{3D32C3FB-F1FC-40D4-8747-F155A1A44B84}" destId="{831D2D32-A961-46C2-92A4-460084533F4F}" srcOrd="1" destOrd="0" presId="urn:microsoft.com/office/officeart/2005/8/layout/chevron2"/>
    <dgm:cxn modelId="{5B5AD440-BA97-44D4-9804-173D5D0E6AC0}" type="presParOf" srcId="{BFC54D43-D22B-4C42-9311-39D5825A581D}" destId="{87BD2F98-8C2F-4887-898B-27E91F2CE555}" srcOrd="1" destOrd="0" presId="urn:microsoft.com/office/officeart/2005/8/layout/chevron2"/>
    <dgm:cxn modelId="{6B153755-8AB5-4B40-9920-490379AC120A}" type="presParOf" srcId="{BFC54D43-D22B-4C42-9311-39D5825A581D}" destId="{BD2D1081-E55E-4BC7-B718-4246C79C5AA8}" srcOrd="2" destOrd="0" presId="urn:microsoft.com/office/officeart/2005/8/layout/chevron2"/>
    <dgm:cxn modelId="{A4AD1250-AF68-46DF-B000-B435FFF71FCF}" type="presParOf" srcId="{BD2D1081-E55E-4BC7-B718-4246C79C5AA8}" destId="{E89A539C-861C-4D18-853B-0D05177F4DD4}" srcOrd="0" destOrd="0" presId="urn:microsoft.com/office/officeart/2005/8/layout/chevron2"/>
    <dgm:cxn modelId="{7BE74CE5-B848-4DEB-8020-FD478206AAAF}" type="presParOf" srcId="{BD2D1081-E55E-4BC7-B718-4246C79C5AA8}" destId="{BBD1F2D0-5894-4525-8FA8-E9A5FEC2FEF5}" srcOrd="1" destOrd="0" presId="urn:microsoft.com/office/officeart/2005/8/layout/chevron2"/>
    <dgm:cxn modelId="{0D666327-BB5C-4799-9010-DFC40678391B}" type="presParOf" srcId="{BFC54D43-D22B-4C42-9311-39D5825A581D}" destId="{28B28935-F638-43CA-9E3B-7B56275FB362}" srcOrd="3" destOrd="0" presId="urn:microsoft.com/office/officeart/2005/8/layout/chevron2"/>
    <dgm:cxn modelId="{27B69CAE-6693-484A-96A7-D6FC58F27CB9}" type="presParOf" srcId="{BFC54D43-D22B-4C42-9311-39D5825A581D}" destId="{68C7F3D9-B9A5-496C-B034-99A759EB8ADA}" srcOrd="4" destOrd="0" presId="urn:microsoft.com/office/officeart/2005/8/layout/chevron2"/>
    <dgm:cxn modelId="{8AA3ED7B-0C88-4813-9BD9-E87188186060}" type="presParOf" srcId="{68C7F3D9-B9A5-496C-B034-99A759EB8ADA}" destId="{051D2E7F-CDEC-4027-9AE7-D61807C2A9A8}" srcOrd="0" destOrd="0" presId="urn:microsoft.com/office/officeart/2005/8/layout/chevron2"/>
    <dgm:cxn modelId="{348D39F6-B52F-42A6-9522-1906F7F4C5D9}" type="presParOf" srcId="{68C7F3D9-B9A5-496C-B034-99A759EB8ADA}" destId="{DBBC0659-0563-443C-B1AF-B06100C4AF2E}" srcOrd="1" destOrd="0" presId="urn:microsoft.com/office/officeart/2005/8/layout/chevron2"/>
    <dgm:cxn modelId="{E8A32EF7-E2CF-4DE6-ABDE-86E27441FF85}" type="presParOf" srcId="{BFC54D43-D22B-4C42-9311-39D5825A581D}" destId="{5056B46A-F0F9-458C-96F7-6B0148DD3424}" srcOrd="5" destOrd="0" presId="urn:microsoft.com/office/officeart/2005/8/layout/chevron2"/>
    <dgm:cxn modelId="{4D52DFCA-96EB-4CCA-8C4C-1A8A345E7553}" type="presParOf" srcId="{BFC54D43-D22B-4C42-9311-39D5825A581D}" destId="{6D636084-FC77-40E1-8A58-A809B2FDCFB5}" srcOrd="6" destOrd="0" presId="urn:microsoft.com/office/officeart/2005/8/layout/chevron2"/>
    <dgm:cxn modelId="{91257249-EDE8-4FAB-9B1E-BC6A8D87CC17}" type="presParOf" srcId="{6D636084-FC77-40E1-8A58-A809B2FDCFB5}" destId="{CDB1601A-2940-47CB-9D77-4939568A578E}" srcOrd="0" destOrd="0" presId="urn:microsoft.com/office/officeart/2005/8/layout/chevron2"/>
    <dgm:cxn modelId="{C022703F-7025-4342-B64B-42C0215F713F}" type="presParOf" srcId="{6D636084-FC77-40E1-8A58-A809B2FDCFB5}" destId="{D55339C9-5BDA-4BB7-9F3B-E5656F30924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7AF24-2CCC-448A-8AC5-F4074F07D5E1}">
      <dsp:nvSpPr>
        <dsp:cNvPr id="0" name=""/>
        <dsp:cNvSpPr/>
      </dsp:nvSpPr>
      <dsp:spPr>
        <a:xfrm rot="5400000">
          <a:off x="-153769" y="154729"/>
          <a:ext cx="1025131" cy="7175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2" y="359755"/>
        <a:ext cx="717591" cy="307540"/>
      </dsp:txXfrm>
    </dsp:sp>
    <dsp:sp modelId="{831D2D32-A961-46C2-92A4-460084533F4F}">
      <dsp:nvSpPr>
        <dsp:cNvPr id="0" name=""/>
        <dsp:cNvSpPr/>
      </dsp:nvSpPr>
      <dsp:spPr>
        <a:xfrm rot="5400000">
          <a:off x="4410303" y="-3691751"/>
          <a:ext cx="666335" cy="80517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Meiryo"/>
            </a:rPr>
            <a:t>What is Transistor</a:t>
          </a:r>
          <a:endParaRPr lang="en-US" sz="2400" kern="1200" dirty="0"/>
        </a:p>
      </dsp:txBody>
      <dsp:txXfrm rot="-5400000">
        <a:off x="717592" y="33488"/>
        <a:ext cx="8019230" cy="601279"/>
      </dsp:txXfrm>
    </dsp:sp>
    <dsp:sp modelId="{E89A539C-861C-4D18-853B-0D05177F4DD4}">
      <dsp:nvSpPr>
        <dsp:cNvPr id="0" name=""/>
        <dsp:cNvSpPr/>
      </dsp:nvSpPr>
      <dsp:spPr>
        <a:xfrm rot="5400000">
          <a:off x="-153769" y="1029462"/>
          <a:ext cx="1025131" cy="7175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2" y="1234488"/>
        <a:ext cx="717591" cy="307540"/>
      </dsp:txXfrm>
    </dsp:sp>
    <dsp:sp modelId="{BBD1F2D0-5894-4525-8FA8-E9A5FEC2FEF5}">
      <dsp:nvSpPr>
        <dsp:cNvPr id="0" name=""/>
        <dsp:cNvSpPr/>
      </dsp:nvSpPr>
      <dsp:spPr>
        <a:xfrm rot="5400000">
          <a:off x="4410303" y="-2817018"/>
          <a:ext cx="666335" cy="80517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Meiryo"/>
            </a:rPr>
            <a:t>Types of Transistor</a:t>
          </a:r>
          <a:endParaRPr lang="en-US" sz="2400" kern="1200" dirty="0"/>
        </a:p>
      </dsp:txBody>
      <dsp:txXfrm rot="-5400000">
        <a:off x="717592" y="908221"/>
        <a:ext cx="8019230" cy="601279"/>
      </dsp:txXfrm>
    </dsp:sp>
    <dsp:sp modelId="{051D2E7F-CDEC-4027-9AE7-D61807C2A9A8}">
      <dsp:nvSpPr>
        <dsp:cNvPr id="0" name=""/>
        <dsp:cNvSpPr/>
      </dsp:nvSpPr>
      <dsp:spPr>
        <a:xfrm rot="5400000">
          <a:off x="-153769" y="1904195"/>
          <a:ext cx="1025131" cy="7175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2" y="2109221"/>
        <a:ext cx="717591" cy="307540"/>
      </dsp:txXfrm>
    </dsp:sp>
    <dsp:sp modelId="{DBBC0659-0563-443C-B1AF-B06100C4AF2E}">
      <dsp:nvSpPr>
        <dsp:cNvPr id="0" name=""/>
        <dsp:cNvSpPr/>
      </dsp:nvSpPr>
      <dsp:spPr>
        <a:xfrm rot="5400000">
          <a:off x="4410303" y="-1942285"/>
          <a:ext cx="666335" cy="80517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Meiryo"/>
            </a:rPr>
            <a:t>Transistor Pin Diagram</a:t>
          </a:r>
          <a:endParaRPr lang="en-US" sz="2400" kern="1200" dirty="0"/>
        </a:p>
      </dsp:txBody>
      <dsp:txXfrm rot="-5400000">
        <a:off x="717592" y="1782954"/>
        <a:ext cx="8019230" cy="601279"/>
      </dsp:txXfrm>
    </dsp:sp>
    <dsp:sp modelId="{CDB1601A-2940-47CB-9D77-4939568A578E}">
      <dsp:nvSpPr>
        <dsp:cNvPr id="0" name=""/>
        <dsp:cNvSpPr/>
      </dsp:nvSpPr>
      <dsp:spPr>
        <a:xfrm rot="5400000">
          <a:off x="-153769" y="2778928"/>
          <a:ext cx="1025131" cy="7175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Meiryo"/>
          </a:endParaRPr>
        </a:p>
      </dsp:txBody>
      <dsp:txXfrm rot="-5400000">
        <a:off x="2" y="2983954"/>
        <a:ext cx="717591" cy="307540"/>
      </dsp:txXfrm>
    </dsp:sp>
    <dsp:sp modelId="{D55339C9-5BDA-4BB7-9F3B-E5656F309247}">
      <dsp:nvSpPr>
        <dsp:cNvPr id="0" name=""/>
        <dsp:cNvSpPr/>
      </dsp:nvSpPr>
      <dsp:spPr>
        <a:xfrm rot="5400000">
          <a:off x="4410303" y="-1067552"/>
          <a:ext cx="666335" cy="80517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Meiryo"/>
            </a:rPr>
            <a:t>Transistor Real Time Applications</a:t>
          </a:r>
        </a:p>
      </dsp:txBody>
      <dsp:txXfrm rot="-5400000">
        <a:off x="717592" y="2657687"/>
        <a:ext cx="8019230" cy="601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29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4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18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7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5/22/2022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8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3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425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6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0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8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9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75FCC-7C88-27B5-2A35-40E7FDD8C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" r="2538" b="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en-US" sz="7200">
                <a:cs typeface="Calibri Light"/>
              </a:rPr>
              <a:t>Transistors</a:t>
            </a:r>
            <a:endParaRPr lang="en-US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cs typeface="Calibri"/>
              </a:rPr>
              <a:t>By Jatasya Raval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0E293BE0-C39E-B2F2-E06C-4E173D137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92" b="-2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E08D7-FCF2-937C-EB89-54AF363A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4780129" cy="1639888"/>
          </a:xfrm>
        </p:spPr>
        <p:txBody>
          <a:bodyPr anchor="b">
            <a:normAutofit/>
          </a:bodyPr>
          <a:lstStyle/>
          <a:p>
            <a:r>
              <a:rPr lang="en-US" dirty="0">
                <a:ea typeface="Meiryo"/>
              </a:rPr>
              <a:t>What is Transistor?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05216-F041-EACC-9AAE-AA2006FE6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2312988"/>
            <a:ext cx="5368525" cy="3651250"/>
          </a:xfrm>
        </p:spPr>
        <p:txBody>
          <a:bodyPr vert="horz" lIns="109728" tIns="109728" rIns="109728" bIns="91440" rtlCol="0">
            <a:normAutofit lnSpcReduction="10000"/>
          </a:bodyPr>
          <a:lstStyle/>
          <a:p>
            <a:r>
              <a:rPr lang="en-US">
                <a:ea typeface="Meiryo"/>
              </a:rPr>
              <a:t>A Transistor is a semiconductor device used to amplify and switch electronic signals and electrical power.</a:t>
            </a:r>
          </a:p>
          <a:p>
            <a:r>
              <a:rPr lang="en-US">
                <a:ea typeface="Meiryo"/>
              </a:rPr>
              <a:t>It is composed of semiconductor material with at least three terminals for connection to an external circuit.</a:t>
            </a:r>
          </a:p>
        </p:txBody>
      </p:sp>
    </p:spTree>
    <p:extLst>
      <p:ext uri="{BB962C8B-B14F-4D97-AF65-F5344CB8AC3E}">
        <p14:creationId xmlns:p14="http://schemas.microsoft.com/office/powerpoint/2010/main" val="321946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630A-273C-8AD9-65B6-071EC9E7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Types of Transistor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1F68-0915-1120-3A8A-B01A5E465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Meiryo"/>
              </a:rPr>
              <a:t>PNP (Positive Negative Positive)</a:t>
            </a:r>
          </a:p>
          <a:p>
            <a:r>
              <a:rPr lang="en-US">
                <a:ea typeface="Meiryo"/>
              </a:rPr>
              <a:t>      557 ,558</a:t>
            </a:r>
          </a:p>
          <a:p>
            <a:r>
              <a:rPr lang="en-US" dirty="0">
                <a:ea typeface="Meiryo"/>
              </a:rPr>
              <a:t>NPN (Negative Positive Negative)</a:t>
            </a:r>
          </a:p>
          <a:p>
            <a:r>
              <a:rPr lang="en-US">
                <a:ea typeface="+mn-lt"/>
                <a:cs typeface="+mn-lt"/>
              </a:rPr>
              <a:t>      547 ,548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1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E3A8-ECED-9AF2-A06F-AA7D6C68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Transistor Pin Diagram</a:t>
            </a:r>
            <a:endParaRPr lang="en-US" dirty="0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0429A17D-8667-4F66-AE98-208F23C758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0240" y="3525886"/>
            <a:ext cx="4174897" cy="2388400"/>
          </a:xfr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0D892ADE-EA9B-D851-13B8-BEDD6C4ABB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30290" y="3529998"/>
            <a:ext cx="4160520" cy="23801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4ED331-CDB7-D391-2389-4F8208BD8A83}"/>
              </a:ext>
            </a:extLst>
          </p:cNvPr>
          <p:cNvSpPr txBox="1"/>
          <p:nvPr/>
        </p:nvSpPr>
        <p:spPr>
          <a:xfrm>
            <a:off x="1920815" y="2352136"/>
            <a:ext cx="418093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NPN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E6652-4A5B-C209-DDFC-F021DCD28B42}"/>
              </a:ext>
            </a:extLst>
          </p:cNvPr>
          <p:cNvSpPr txBox="1"/>
          <p:nvPr/>
        </p:nvSpPr>
        <p:spPr>
          <a:xfrm>
            <a:off x="6448784" y="2351237"/>
            <a:ext cx="418093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PNP</a:t>
            </a:r>
          </a:p>
        </p:txBody>
      </p:sp>
    </p:spTree>
    <p:extLst>
      <p:ext uri="{BB962C8B-B14F-4D97-AF65-F5344CB8AC3E}">
        <p14:creationId xmlns:p14="http://schemas.microsoft.com/office/powerpoint/2010/main" val="372279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E1B0-D406-2CE1-E1C3-3548D49C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Overall Gist</a:t>
            </a:r>
            <a:endParaRPr lang="en-US" dirty="0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1C4BE512-8508-2962-018F-11BD9E04A8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217125"/>
              </p:ext>
            </p:extLst>
          </p:nvPr>
        </p:nvGraphicFramePr>
        <p:xfrm>
          <a:off x="1920875" y="2312988"/>
          <a:ext cx="8769350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935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ACB619-0A09-4C51-8BA5-9BDECE7E4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44D3CAF-8753-4313-AA2D-F75CAC4DD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0637" y="0"/>
            <a:ext cx="4013331" cy="2742133"/>
          </a:xfrm>
          <a:custGeom>
            <a:avLst/>
            <a:gdLst>
              <a:gd name="connsiteX0" fmla="*/ 294151 w 4013331"/>
              <a:gd name="connsiteY0" fmla="*/ 0 h 2742133"/>
              <a:gd name="connsiteX1" fmla="*/ 3844057 w 4013331"/>
              <a:gd name="connsiteY1" fmla="*/ 0 h 2742133"/>
              <a:gd name="connsiteX2" fmla="*/ 3892490 w 4013331"/>
              <a:gd name="connsiteY2" fmla="*/ 131440 h 2742133"/>
              <a:gd name="connsiteX3" fmla="*/ 4013331 w 4013331"/>
              <a:gd name="connsiteY3" fmla="*/ 941251 h 2742133"/>
              <a:gd name="connsiteX4" fmla="*/ 3804827 w 4013331"/>
              <a:gd name="connsiteY4" fmla="*/ 1540292 h 2742133"/>
              <a:gd name="connsiteX5" fmla="*/ 3187498 w 4013331"/>
              <a:gd name="connsiteY5" fmla="*/ 2098087 h 2742133"/>
              <a:gd name="connsiteX6" fmla="*/ 3051769 w 4013331"/>
              <a:gd name="connsiteY6" fmla="*/ 2204787 h 2742133"/>
              <a:gd name="connsiteX7" fmla="*/ 1936476 w 4013331"/>
              <a:gd name="connsiteY7" fmla="*/ 2742133 h 2742133"/>
              <a:gd name="connsiteX8" fmla="*/ 467303 w 4013331"/>
              <a:gd name="connsiteY8" fmla="*/ 1868695 h 2742133"/>
              <a:gd name="connsiteX9" fmla="*/ 310732 w 4013331"/>
              <a:gd name="connsiteY9" fmla="*/ 1645244 h 2742133"/>
              <a:gd name="connsiteX10" fmla="*/ 0 w 4013331"/>
              <a:gd name="connsiteY10" fmla="*/ 941251 h 2742133"/>
              <a:gd name="connsiteX11" fmla="*/ 187749 w 4013331"/>
              <a:gd name="connsiteY11" fmla="*/ 183076 h 2742133"/>
              <a:gd name="connsiteX12" fmla="*/ 288888 w 4013331"/>
              <a:gd name="connsiteY12" fmla="*/ 7329 h 274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13331" h="2742133">
                <a:moveTo>
                  <a:pt x="294151" y="0"/>
                </a:moveTo>
                <a:lnTo>
                  <a:pt x="3844057" y="0"/>
                </a:lnTo>
                <a:lnTo>
                  <a:pt x="3892490" y="131440"/>
                </a:lnTo>
                <a:cubicBezTo>
                  <a:pt x="3971777" y="378867"/>
                  <a:pt x="4013331" y="652783"/>
                  <a:pt x="4013331" y="941251"/>
                </a:cubicBezTo>
                <a:cubicBezTo>
                  <a:pt x="4013331" y="1171430"/>
                  <a:pt x="3948997" y="1356167"/>
                  <a:pt x="3804827" y="1540292"/>
                </a:cubicBezTo>
                <a:cubicBezTo>
                  <a:pt x="3654026" y="1732895"/>
                  <a:pt x="3427436" y="1910292"/>
                  <a:pt x="3187498" y="2098087"/>
                </a:cubicBezTo>
                <a:cubicBezTo>
                  <a:pt x="3143231" y="2132693"/>
                  <a:pt x="3097499" y="2168522"/>
                  <a:pt x="3051769" y="2204787"/>
                </a:cubicBezTo>
                <a:cubicBezTo>
                  <a:pt x="2642425" y="2529345"/>
                  <a:pt x="2343664" y="2742133"/>
                  <a:pt x="1936476" y="2742133"/>
                </a:cubicBezTo>
                <a:cubicBezTo>
                  <a:pt x="1316045" y="2742133"/>
                  <a:pt x="876647" y="2480932"/>
                  <a:pt x="467303" y="1868695"/>
                </a:cubicBezTo>
                <a:cubicBezTo>
                  <a:pt x="413736" y="1788559"/>
                  <a:pt x="361372" y="1715679"/>
                  <a:pt x="310732" y="1645244"/>
                </a:cubicBezTo>
                <a:cubicBezTo>
                  <a:pt x="100850" y="1353195"/>
                  <a:pt x="0" y="1201315"/>
                  <a:pt x="0" y="941251"/>
                </a:cubicBezTo>
                <a:cubicBezTo>
                  <a:pt x="0" y="683021"/>
                  <a:pt x="63214" y="427935"/>
                  <a:pt x="187749" y="183076"/>
                </a:cubicBezTo>
                <a:cubicBezTo>
                  <a:pt x="218215" y="123194"/>
                  <a:pt x="251953" y="64578"/>
                  <a:pt x="288888" y="73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D4A9DCA-CD08-4326-A478-9ABDAC690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319" y="0"/>
            <a:ext cx="3401415" cy="2440484"/>
          </a:xfrm>
          <a:custGeom>
            <a:avLst/>
            <a:gdLst>
              <a:gd name="connsiteX0" fmla="*/ 332917 w 3401415"/>
              <a:gd name="connsiteY0" fmla="*/ 0 h 2440484"/>
              <a:gd name="connsiteX1" fmla="*/ 3207137 w 3401415"/>
              <a:gd name="connsiteY1" fmla="*/ 0 h 2440484"/>
              <a:gd name="connsiteX2" fmla="*/ 3242654 w 3401415"/>
              <a:gd name="connsiteY2" fmla="*/ 74937 h 2440484"/>
              <a:gd name="connsiteX3" fmla="*/ 3401415 w 3401415"/>
              <a:gd name="connsiteY3" fmla="*/ 914184 h 2440484"/>
              <a:gd name="connsiteX4" fmla="*/ 3224702 w 3401415"/>
              <a:gd name="connsiteY4" fmla="*/ 1421888 h 2440484"/>
              <a:gd name="connsiteX5" fmla="*/ 2701498 w 3401415"/>
              <a:gd name="connsiteY5" fmla="*/ 1894635 h 2440484"/>
              <a:gd name="connsiteX6" fmla="*/ 2586463 w 3401415"/>
              <a:gd name="connsiteY6" fmla="*/ 1985068 h 2440484"/>
              <a:gd name="connsiteX7" fmla="*/ 1641219 w 3401415"/>
              <a:gd name="connsiteY7" fmla="*/ 2440484 h 2440484"/>
              <a:gd name="connsiteX8" fmla="*/ 396053 w 3401415"/>
              <a:gd name="connsiteY8" fmla="*/ 1700219 h 2440484"/>
              <a:gd name="connsiteX9" fmla="*/ 263354 w 3401415"/>
              <a:gd name="connsiteY9" fmla="*/ 1510839 h 2440484"/>
              <a:gd name="connsiteX10" fmla="*/ 0 w 3401415"/>
              <a:gd name="connsiteY10" fmla="*/ 914184 h 2440484"/>
              <a:gd name="connsiteX11" fmla="*/ 159122 w 3401415"/>
              <a:gd name="connsiteY11" fmla="*/ 271610 h 2440484"/>
              <a:gd name="connsiteX12" fmla="*/ 244841 w 3401415"/>
              <a:gd name="connsiteY12" fmla="*/ 122658 h 244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01415" h="2440484">
                <a:moveTo>
                  <a:pt x="332917" y="0"/>
                </a:moveTo>
                <a:lnTo>
                  <a:pt x="3207137" y="0"/>
                </a:lnTo>
                <a:lnTo>
                  <a:pt x="3242654" y="74937"/>
                </a:lnTo>
                <a:cubicBezTo>
                  <a:pt x="3346386" y="322243"/>
                  <a:pt x="3401415" y="608579"/>
                  <a:pt x="3401415" y="914184"/>
                </a:cubicBezTo>
                <a:cubicBezTo>
                  <a:pt x="3401415" y="1109268"/>
                  <a:pt x="3346890" y="1265837"/>
                  <a:pt x="3224702" y="1421888"/>
                </a:cubicBezTo>
                <a:cubicBezTo>
                  <a:pt x="3096894" y="1585125"/>
                  <a:pt x="2904852" y="1735475"/>
                  <a:pt x="2701498" y="1894635"/>
                </a:cubicBezTo>
                <a:cubicBezTo>
                  <a:pt x="2663980" y="1923966"/>
                  <a:pt x="2625221" y="1954332"/>
                  <a:pt x="2586463" y="1985068"/>
                </a:cubicBezTo>
                <a:cubicBezTo>
                  <a:pt x="2239532" y="2260140"/>
                  <a:pt x="1986324" y="2440484"/>
                  <a:pt x="1641219" y="2440484"/>
                </a:cubicBezTo>
                <a:cubicBezTo>
                  <a:pt x="1115386" y="2440484"/>
                  <a:pt x="742984" y="2219109"/>
                  <a:pt x="396053" y="1700219"/>
                </a:cubicBezTo>
                <a:cubicBezTo>
                  <a:pt x="350653" y="1632303"/>
                  <a:pt x="306273" y="1570535"/>
                  <a:pt x="263354" y="1510839"/>
                </a:cubicBezTo>
                <a:cubicBezTo>
                  <a:pt x="85473" y="1263318"/>
                  <a:pt x="0" y="1134597"/>
                  <a:pt x="0" y="914184"/>
                </a:cubicBezTo>
                <a:cubicBezTo>
                  <a:pt x="0" y="695327"/>
                  <a:pt x="53576" y="479135"/>
                  <a:pt x="159122" y="271610"/>
                </a:cubicBezTo>
                <a:cubicBezTo>
                  <a:pt x="184943" y="220858"/>
                  <a:pt x="213538" y="171179"/>
                  <a:pt x="244841" y="122658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B24D6D-151C-47FB-8FFE-984F0743D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2490" y="0"/>
            <a:ext cx="4164597" cy="2817185"/>
          </a:xfrm>
          <a:custGeom>
            <a:avLst/>
            <a:gdLst>
              <a:gd name="connsiteX0" fmla="*/ 237339 w 4130517"/>
              <a:gd name="connsiteY0" fmla="*/ 0 h 2806419"/>
              <a:gd name="connsiteX1" fmla="*/ 3997489 w 4130517"/>
              <a:gd name="connsiteY1" fmla="*/ 0 h 2806419"/>
              <a:gd name="connsiteX2" fmla="*/ 4006148 w 4130517"/>
              <a:gd name="connsiteY2" fmla="*/ 24333 h 2806419"/>
              <a:gd name="connsiteX3" fmla="*/ 4130517 w 4130517"/>
              <a:gd name="connsiteY3" fmla="*/ 887307 h 2806419"/>
              <a:gd name="connsiteX4" fmla="*/ 3915925 w 4130517"/>
              <a:gd name="connsiteY4" fmla="*/ 1525677 h 2806419"/>
              <a:gd name="connsiteX5" fmla="*/ 3280571 w 4130517"/>
              <a:gd name="connsiteY5" fmla="*/ 2120090 h 2806419"/>
              <a:gd name="connsiteX6" fmla="*/ 3140878 w 4130517"/>
              <a:gd name="connsiteY6" fmla="*/ 2233796 h 2806419"/>
              <a:gd name="connsiteX7" fmla="*/ 1993019 w 4130517"/>
              <a:gd name="connsiteY7" fmla="*/ 2806419 h 2806419"/>
              <a:gd name="connsiteX8" fmla="*/ 480948 w 4130517"/>
              <a:gd name="connsiteY8" fmla="*/ 1875638 h 2806419"/>
              <a:gd name="connsiteX9" fmla="*/ 319805 w 4130517"/>
              <a:gd name="connsiteY9" fmla="*/ 1637519 h 2806419"/>
              <a:gd name="connsiteX10" fmla="*/ 0 w 4130517"/>
              <a:gd name="connsiteY10" fmla="*/ 887307 h 2806419"/>
              <a:gd name="connsiteX11" fmla="*/ 193231 w 4130517"/>
              <a:gd name="connsiteY11" fmla="*/ 79360 h 280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0517" h="2806419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85EDFA-C3E9-456D-B330-A7119BFB2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577" y="0"/>
            <a:ext cx="4389519" cy="2916937"/>
          </a:xfrm>
          <a:custGeom>
            <a:avLst/>
            <a:gdLst>
              <a:gd name="connsiteX0" fmla="*/ 208215 w 4389519"/>
              <a:gd name="connsiteY0" fmla="*/ 0 h 2916937"/>
              <a:gd name="connsiteX1" fmla="*/ 4284014 w 4389519"/>
              <a:gd name="connsiteY1" fmla="*/ 0 h 2916937"/>
              <a:gd name="connsiteX2" fmla="*/ 4335794 w 4389519"/>
              <a:gd name="connsiteY2" fmla="*/ 207911 h 2916937"/>
              <a:gd name="connsiteX3" fmla="*/ 4376420 w 4389519"/>
              <a:gd name="connsiteY3" fmla="*/ 1078865 h 2916937"/>
              <a:gd name="connsiteX4" fmla="*/ 4090147 w 4389519"/>
              <a:gd name="connsiteY4" fmla="*/ 1734728 h 2916937"/>
              <a:gd name="connsiteX5" fmla="*/ 3362552 w 4389519"/>
              <a:gd name="connsiteY5" fmla="*/ 2305097 h 2916937"/>
              <a:gd name="connsiteX6" fmla="*/ 3204152 w 4389519"/>
              <a:gd name="connsiteY6" fmla="*/ 2412521 h 2916937"/>
              <a:gd name="connsiteX7" fmla="*/ 1936072 w 4389519"/>
              <a:gd name="connsiteY7" fmla="*/ 2912360 h 2916937"/>
              <a:gd name="connsiteX8" fmla="*/ 421690 w 4389519"/>
              <a:gd name="connsiteY8" fmla="*/ 1787063 h 2916937"/>
              <a:gd name="connsiteX9" fmla="*/ 273167 w 4389519"/>
              <a:gd name="connsiteY9" fmla="*/ 1520080 h 2916937"/>
              <a:gd name="connsiteX10" fmla="*/ 4118 w 4389519"/>
              <a:gd name="connsiteY10" fmla="*/ 696338 h 2916937"/>
              <a:gd name="connsiteX11" fmla="*/ 175984 w 4389519"/>
              <a:gd name="connsiteY11" fmla="*/ 60381 h 291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9519" h="2916937">
                <a:moveTo>
                  <a:pt x="208215" y="0"/>
                </a:moveTo>
                <a:lnTo>
                  <a:pt x="4284014" y="0"/>
                </a:lnTo>
                <a:lnTo>
                  <a:pt x="4335794" y="207911"/>
                </a:lnTo>
                <a:cubicBezTo>
                  <a:pt x="4388748" y="479686"/>
                  <a:pt x="4403109" y="773803"/>
                  <a:pt x="4376420" y="1078865"/>
                </a:cubicBezTo>
                <a:cubicBezTo>
                  <a:pt x="4353703" y="1338514"/>
                  <a:pt x="4265383" y="1540772"/>
                  <a:pt x="4090147" y="1734728"/>
                </a:cubicBezTo>
                <a:cubicBezTo>
                  <a:pt x="3906850" y="1937616"/>
                  <a:pt x="3642485" y="2116128"/>
                  <a:pt x="3362552" y="2305097"/>
                </a:cubicBezTo>
                <a:cubicBezTo>
                  <a:pt x="3310910" y="2339914"/>
                  <a:pt x="3257553" y="2375972"/>
                  <a:pt x="3204152" y="2412521"/>
                </a:cubicBezTo>
                <a:cubicBezTo>
                  <a:pt x="2726165" y="2739616"/>
                  <a:pt x="2379682" y="2951171"/>
                  <a:pt x="1936072" y="2912360"/>
                </a:cubicBezTo>
                <a:cubicBezTo>
                  <a:pt x="1260148" y="2853224"/>
                  <a:pt x="807225" y="2516700"/>
                  <a:pt x="421690" y="1787063"/>
                </a:cubicBezTo>
                <a:cubicBezTo>
                  <a:pt x="371240" y="1691563"/>
                  <a:pt x="321385" y="1604361"/>
                  <a:pt x="273167" y="1520080"/>
                </a:cubicBezTo>
                <a:cubicBezTo>
                  <a:pt x="73334" y="1170636"/>
                  <a:pt x="-21548" y="989700"/>
                  <a:pt x="4118" y="696338"/>
                </a:cubicBezTo>
                <a:cubicBezTo>
                  <a:pt x="23232" y="477870"/>
                  <a:pt x="80908" y="264786"/>
                  <a:pt x="175984" y="6038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516F90C-A3AC-46E0-8029-8C20BB17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684496"/>
            <a:ext cx="4293360" cy="5181455"/>
          </a:xfrm>
          <a:custGeom>
            <a:avLst/>
            <a:gdLst>
              <a:gd name="connsiteX0" fmla="*/ 1155130 w 4174269"/>
              <a:gd name="connsiteY0" fmla="*/ 990 h 5181455"/>
              <a:gd name="connsiteX1" fmla="*/ 2396955 w 4174269"/>
              <a:gd name="connsiteY1" fmla="*/ 367328 h 5181455"/>
              <a:gd name="connsiteX2" fmla="*/ 3827960 w 4174269"/>
              <a:gd name="connsiteY2" fmla="*/ 4749328 h 5181455"/>
              <a:gd name="connsiteX3" fmla="*/ 3561502 w 4174269"/>
              <a:gd name="connsiteY3" fmla="*/ 5090948 h 5181455"/>
              <a:gd name="connsiteX4" fmla="*/ 3452726 w 4174269"/>
              <a:gd name="connsiteY4" fmla="*/ 5181455 h 5181455"/>
              <a:gd name="connsiteX5" fmla="*/ 0 w 4174269"/>
              <a:gd name="connsiteY5" fmla="*/ 5181455 h 5181455"/>
              <a:gd name="connsiteX6" fmla="*/ 0 w 4174269"/>
              <a:gd name="connsiteY6" fmla="*/ 251605 h 5181455"/>
              <a:gd name="connsiteX7" fmla="*/ 157396 w 4174269"/>
              <a:gd name="connsiteY7" fmla="*/ 182600 h 5181455"/>
              <a:gd name="connsiteX8" fmla="*/ 1155130 w 4174269"/>
              <a:gd name="connsiteY8" fmla="*/ 990 h 518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4269" h="5181455">
                <a:moveTo>
                  <a:pt x="1155130" y="990"/>
                </a:moveTo>
                <a:cubicBezTo>
                  <a:pt x="1564667" y="12730"/>
                  <a:pt x="1984593" y="129250"/>
                  <a:pt x="2396955" y="367328"/>
                </a:cubicBezTo>
                <a:cubicBezTo>
                  <a:pt x="3871760" y="1218807"/>
                  <a:pt x="4678347" y="3276416"/>
                  <a:pt x="3827960" y="4749328"/>
                </a:cubicBezTo>
                <a:cubicBezTo>
                  <a:pt x="3748235" y="4887417"/>
                  <a:pt x="3658928" y="4998272"/>
                  <a:pt x="3561502" y="5090948"/>
                </a:cubicBezTo>
                <a:lnTo>
                  <a:pt x="3452726" y="5181455"/>
                </a:lnTo>
                <a:lnTo>
                  <a:pt x="0" y="5181455"/>
                </a:lnTo>
                <a:lnTo>
                  <a:pt x="0" y="251605"/>
                </a:lnTo>
                <a:lnTo>
                  <a:pt x="157396" y="182600"/>
                </a:lnTo>
                <a:cubicBezTo>
                  <a:pt x="475610" y="54980"/>
                  <a:pt x="811718" y="-8854"/>
                  <a:pt x="1155130" y="99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CFD6E36-333B-4520-8313-396CCE682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355238"/>
            <a:ext cx="4381339" cy="5510713"/>
          </a:xfrm>
          <a:custGeom>
            <a:avLst/>
            <a:gdLst>
              <a:gd name="connsiteX0" fmla="*/ 948905 w 4259808"/>
              <a:gd name="connsiteY0" fmla="*/ 1556 h 5510713"/>
              <a:gd name="connsiteX1" fmla="*/ 2304106 w 4259808"/>
              <a:gd name="connsiteY1" fmla="*/ 405867 h 5510713"/>
              <a:gd name="connsiteX2" fmla="*/ 3890982 w 4259808"/>
              <a:gd name="connsiteY2" fmla="*/ 5156588 h 5510713"/>
              <a:gd name="connsiteX3" fmla="*/ 3680329 w 4259808"/>
              <a:gd name="connsiteY3" fmla="*/ 5445948 h 5510713"/>
              <a:gd name="connsiteX4" fmla="*/ 3616504 w 4259808"/>
              <a:gd name="connsiteY4" fmla="*/ 5510713 h 5510713"/>
              <a:gd name="connsiteX5" fmla="*/ 0 w 4259808"/>
              <a:gd name="connsiteY5" fmla="*/ 5510713 h 5510713"/>
              <a:gd name="connsiteX6" fmla="*/ 0 w 4259808"/>
              <a:gd name="connsiteY6" fmla="*/ 144797 h 5510713"/>
              <a:gd name="connsiteX7" fmla="*/ 164164 w 4259808"/>
              <a:gd name="connsiteY7" fmla="*/ 92266 h 5510713"/>
              <a:gd name="connsiteX8" fmla="*/ 948905 w 4259808"/>
              <a:gd name="connsiteY8" fmla="*/ 1556 h 55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9808" h="5510713">
                <a:moveTo>
                  <a:pt x="948905" y="1556"/>
                </a:moveTo>
                <a:cubicBezTo>
                  <a:pt x="1395136" y="16867"/>
                  <a:pt x="1853354" y="145625"/>
                  <a:pt x="2304106" y="405867"/>
                </a:cubicBezTo>
                <a:cubicBezTo>
                  <a:pt x="3916211" y="1336616"/>
                  <a:pt x="4808028" y="3568218"/>
                  <a:pt x="3890982" y="5156588"/>
                </a:cubicBezTo>
                <a:cubicBezTo>
                  <a:pt x="3826502" y="5268272"/>
                  <a:pt x="3756052" y="5363347"/>
                  <a:pt x="3680329" y="5445948"/>
                </a:cubicBezTo>
                <a:lnTo>
                  <a:pt x="3616504" y="5510713"/>
                </a:lnTo>
                <a:lnTo>
                  <a:pt x="0" y="5510713"/>
                </a:lnTo>
                <a:lnTo>
                  <a:pt x="0" y="144797"/>
                </a:lnTo>
                <a:lnTo>
                  <a:pt x="164164" y="92266"/>
                </a:lnTo>
                <a:cubicBezTo>
                  <a:pt x="418657" y="23914"/>
                  <a:pt x="681631" y="-7614"/>
                  <a:pt x="948905" y="1556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0525857-3EAD-4969-9196-A890F8DE6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55284"/>
            <a:ext cx="3807666" cy="4710667"/>
          </a:xfrm>
          <a:custGeom>
            <a:avLst/>
            <a:gdLst>
              <a:gd name="connsiteX0" fmla="*/ 1057511 w 3702048"/>
              <a:gd name="connsiteY0" fmla="*/ 1243 h 4710667"/>
              <a:gd name="connsiteX1" fmla="*/ 2139959 w 3702048"/>
              <a:gd name="connsiteY1" fmla="*/ 324180 h 4710667"/>
              <a:gd name="connsiteX2" fmla="*/ 3407455 w 3702048"/>
              <a:gd name="connsiteY2" fmla="*/ 4118750 h 4710667"/>
              <a:gd name="connsiteX3" fmla="*/ 2754080 w 3702048"/>
              <a:gd name="connsiteY3" fmla="*/ 4690965 h 4710667"/>
              <a:gd name="connsiteX4" fmla="*/ 2711405 w 3702048"/>
              <a:gd name="connsiteY4" fmla="*/ 4710667 h 4710667"/>
              <a:gd name="connsiteX5" fmla="*/ 0 w 3702048"/>
              <a:gd name="connsiteY5" fmla="*/ 4710667 h 4710667"/>
              <a:gd name="connsiteX6" fmla="*/ 0 w 3702048"/>
              <a:gd name="connsiteY6" fmla="*/ 239601 h 4710667"/>
              <a:gd name="connsiteX7" fmla="*/ 72857 w 3702048"/>
              <a:gd name="connsiteY7" fmla="*/ 203063 h 4710667"/>
              <a:gd name="connsiteX8" fmla="*/ 1057511 w 3702048"/>
              <a:gd name="connsiteY8" fmla="*/ 1243 h 471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2048" h="4710667">
                <a:moveTo>
                  <a:pt x="1057511" y="1243"/>
                </a:moveTo>
                <a:cubicBezTo>
                  <a:pt x="1413932" y="13473"/>
                  <a:pt x="1779927" y="116316"/>
                  <a:pt x="2139959" y="324180"/>
                </a:cubicBezTo>
                <a:cubicBezTo>
                  <a:pt x="3427605" y="1067603"/>
                  <a:pt x="4139931" y="2850064"/>
                  <a:pt x="3407455" y="4118750"/>
                </a:cubicBezTo>
                <a:cubicBezTo>
                  <a:pt x="3235777" y="4416105"/>
                  <a:pt x="3011128" y="4566048"/>
                  <a:pt x="2754080" y="4690965"/>
                </a:cubicBezTo>
                <a:lnTo>
                  <a:pt x="2711405" y="4710667"/>
                </a:lnTo>
                <a:lnTo>
                  <a:pt x="0" y="4710667"/>
                </a:lnTo>
                <a:lnTo>
                  <a:pt x="0" y="239601"/>
                </a:lnTo>
                <a:lnTo>
                  <a:pt x="72857" y="203063"/>
                </a:lnTo>
                <a:cubicBezTo>
                  <a:pt x="383165" y="61024"/>
                  <a:pt x="715942" y="-10476"/>
                  <a:pt x="1057511" y="1243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A385DF-E58A-4933-89FF-3F93F8CAE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EFF1FDE-82B1-467C-9F5C-8492F4107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8B73C1E-EDFD-431F-8713-8E7A48E29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5B7DBD8-99BB-42EA-9292-033600CE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25BC3F-79D7-496B-9CAD-9BC490954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DA8DFC-316A-B1AE-9C26-4029526E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3543626"/>
            <a:ext cx="7060135" cy="1807759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3905856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SketchLinesVTI</vt:lpstr>
      <vt:lpstr>Transistors</vt:lpstr>
      <vt:lpstr>What is Transistor?</vt:lpstr>
      <vt:lpstr>Types of Transistor</vt:lpstr>
      <vt:lpstr>Transistor Pin Diagram</vt:lpstr>
      <vt:lpstr>Overall Gist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38</cp:revision>
  <dcterms:created xsi:type="dcterms:W3CDTF">2019-10-16T03:03:10Z</dcterms:created>
  <dcterms:modified xsi:type="dcterms:W3CDTF">2022-05-22T10:08:22Z</dcterms:modified>
</cp:coreProperties>
</file>