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51789-9F59-4303-9D81-BDE90FA11660}" v="41" dt="2021-11-01T09:07:49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asya Raval" userId="41d0155e695bf7de" providerId="Windows Live" clId="Web-{0E051789-9F59-4303-9D81-BDE90FA11660}"/>
    <pc:docChg chg="addSld delSld modSld addMainMaster delMainMaster">
      <pc:chgData name="Jatasya Raval" userId="41d0155e695bf7de" providerId="Windows Live" clId="Web-{0E051789-9F59-4303-9D81-BDE90FA11660}" dt="2021-11-01T09:07:49.574" v="45"/>
      <pc:docMkLst>
        <pc:docMk/>
      </pc:docMkLst>
      <pc:sldChg chg="addSp modSp mod setBg modClrScheme chgLayout">
        <pc:chgData name="Jatasya Raval" userId="41d0155e695bf7de" providerId="Windows Live" clId="Web-{0E051789-9F59-4303-9D81-BDE90FA11660}" dt="2021-11-01T09:05:59.229" v="20" actId="20577"/>
        <pc:sldMkLst>
          <pc:docMk/>
          <pc:sldMk cId="109857222" sldId="256"/>
        </pc:sldMkLst>
        <pc:spChg chg="mod">
          <ac:chgData name="Jatasya Raval" userId="41d0155e695bf7de" providerId="Windows Live" clId="Web-{0E051789-9F59-4303-9D81-BDE90FA11660}" dt="2021-11-01T09:05:51.791" v="1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0E051789-9F59-4303-9D81-BDE90FA11660}" dt="2021-11-01T09:05:59.229" v="2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tasya Raval" userId="41d0155e695bf7de" providerId="Windows Live" clId="Web-{0E051789-9F59-4303-9D81-BDE90FA11660}" dt="2021-11-01T09:05:25.447" v="0"/>
          <ac:spMkLst>
            <pc:docMk/>
            <pc:sldMk cId="109857222" sldId="256"/>
            <ac:spMk id="8" creationId="{B43F8043-C799-466F-8C9B-9AB1ADB60E40}"/>
          </ac:spMkLst>
        </pc:spChg>
        <pc:spChg chg="add">
          <ac:chgData name="Jatasya Raval" userId="41d0155e695bf7de" providerId="Windows Live" clId="Web-{0E051789-9F59-4303-9D81-BDE90FA11660}" dt="2021-11-01T09:05:25.447" v="0"/>
          <ac:spMkLst>
            <pc:docMk/>
            <pc:sldMk cId="109857222" sldId="256"/>
            <ac:spMk id="10" creationId="{E2539269-A988-4404-9F15-456795083212}"/>
          </ac:spMkLst>
        </pc:spChg>
        <pc:spChg chg="add">
          <ac:chgData name="Jatasya Raval" userId="41d0155e695bf7de" providerId="Windows Live" clId="Web-{0E051789-9F59-4303-9D81-BDE90FA11660}" dt="2021-11-01T09:05:25.447" v="0"/>
          <ac:spMkLst>
            <pc:docMk/>
            <pc:sldMk cId="109857222" sldId="256"/>
            <ac:spMk id="23" creationId="{805817B5-27FE-455C-B285-B97D53E1E966}"/>
          </ac:spMkLst>
        </pc:spChg>
        <pc:grpChg chg="add">
          <ac:chgData name="Jatasya Raval" userId="41d0155e695bf7de" providerId="Windows Live" clId="Web-{0E051789-9F59-4303-9D81-BDE90FA11660}" dt="2021-11-01T09:05:25.447" v="0"/>
          <ac:grpSpMkLst>
            <pc:docMk/>
            <pc:sldMk cId="109857222" sldId="256"/>
            <ac:grpSpMk id="12" creationId="{E606F529-CD5D-4778-9EFF-539782DE4A65}"/>
          </ac:grpSpMkLst>
        </pc:grpChg>
      </pc:sldChg>
      <pc:sldChg chg="addSp delSp modSp new mod setBg setClrOvrMap">
        <pc:chgData name="Jatasya Raval" userId="41d0155e695bf7de" providerId="Windows Live" clId="Web-{0E051789-9F59-4303-9D81-BDE90FA11660}" dt="2021-11-01T09:06:49.167" v="27"/>
        <pc:sldMkLst>
          <pc:docMk/>
          <pc:sldMk cId="2552214312" sldId="257"/>
        </pc:sldMkLst>
        <pc:spChg chg="add">
          <ac:chgData name="Jatasya Raval" userId="41d0155e695bf7de" providerId="Windows Live" clId="Web-{0E051789-9F59-4303-9D81-BDE90FA11660}" dt="2021-11-01T09:06:49.167" v="27"/>
          <ac:spMkLst>
            <pc:docMk/>
            <pc:sldMk cId="2552214312" sldId="257"/>
            <ac:spMk id="4" creationId="{681F9FCB-1E38-43E9-8567-6292F4842051}"/>
          </ac:spMkLst>
        </pc:spChg>
        <pc:spChg chg="add">
          <ac:chgData name="Jatasya Raval" userId="41d0155e695bf7de" providerId="Windows Live" clId="Web-{0E051789-9F59-4303-9D81-BDE90FA11660}" dt="2021-11-01T09:06:49.167" v="27"/>
          <ac:spMkLst>
            <pc:docMk/>
            <pc:sldMk cId="2552214312" sldId="257"/>
            <ac:spMk id="5" creationId="{774C59F6-927E-4017-B42A-7B08AAE14C46}"/>
          </ac:spMkLst>
        </pc:spChg>
        <pc:spChg chg="add">
          <ac:chgData name="Jatasya Raval" userId="41d0155e695bf7de" providerId="Windows Live" clId="Web-{0E051789-9F59-4303-9D81-BDE90FA11660}" dt="2021-11-01T09:06:49.167" v="27"/>
          <ac:spMkLst>
            <pc:docMk/>
            <pc:sldMk cId="2552214312" sldId="257"/>
            <ac:spMk id="6" creationId="{7E3C842E-4105-4D87-8535-4EE443361ABF}"/>
          </ac:spMkLst>
        </pc:spChg>
        <pc:spChg chg="add del">
          <ac:chgData name="Jatasya Raval" userId="41d0155e695bf7de" providerId="Windows Live" clId="Web-{0E051789-9F59-4303-9D81-BDE90FA11660}" dt="2021-11-01T09:06:49.136" v="26"/>
          <ac:spMkLst>
            <pc:docMk/>
            <pc:sldMk cId="2552214312" sldId="257"/>
            <ac:spMk id="7" creationId="{681F9FCB-1E38-43E9-8567-6292F4842051}"/>
          </ac:spMkLst>
        </pc:spChg>
        <pc:spChg chg="add del">
          <ac:chgData name="Jatasya Raval" userId="41d0155e695bf7de" providerId="Windows Live" clId="Web-{0E051789-9F59-4303-9D81-BDE90FA11660}" dt="2021-11-01T09:06:49.136" v="26"/>
          <ac:spMkLst>
            <pc:docMk/>
            <pc:sldMk cId="2552214312" sldId="257"/>
            <ac:spMk id="9" creationId="{774C59F6-927E-4017-B42A-7B08AAE14C46}"/>
          </ac:spMkLst>
        </pc:spChg>
        <pc:spChg chg="add del">
          <ac:chgData name="Jatasya Raval" userId="41d0155e695bf7de" providerId="Windows Live" clId="Web-{0E051789-9F59-4303-9D81-BDE90FA11660}" dt="2021-11-01T09:06:49.136" v="26"/>
          <ac:spMkLst>
            <pc:docMk/>
            <pc:sldMk cId="2552214312" sldId="257"/>
            <ac:spMk id="11" creationId="{7E3C842E-4105-4D87-8535-4EE443361ABF}"/>
          </ac:spMkLst>
        </pc:spChg>
        <pc:grpChg chg="add">
          <ac:chgData name="Jatasya Raval" userId="41d0155e695bf7de" providerId="Windows Live" clId="Web-{0E051789-9F59-4303-9D81-BDE90FA11660}" dt="2021-11-01T09:06:49.167" v="27"/>
          <ac:grpSpMkLst>
            <pc:docMk/>
            <pc:sldMk cId="2552214312" sldId="257"/>
            <ac:grpSpMk id="8" creationId="{2D80F3FE-7452-41C4-92BE-A16969A27EAB}"/>
          </ac:grpSpMkLst>
        </pc:grpChg>
        <pc:grpChg chg="add del">
          <ac:chgData name="Jatasya Raval" userId="41d0155e695bf7de" providerId="Windows Live" clId="Web-{0E051789-9F59-4303-9D81-BDE90FA11660}" dt="2021-11-01T09:06:49.136" v="26"/>
          <ac:grpSpMkLst>
            <pc:docMk/>
            <pc:sldMk cId="2552214312" sldId="257"/>
            <ac:grpSpMk id="13" creationId="{2D80F3FE-7452-41C4-92BE-A16969A27EAB}"/>
          </ac:grpSpMkLst>
        </pc:grpChg>
        <pc:picChg chg="add mod">
          <ac:chgData name="Jatasya Raval" userId="41d0155e695bf7de" providerId="Windows Live" clId="Web-{0E051789-9F59-4303-9D81-BDE90FA11660}" dt="2021-11-01T09:06:49.167" v="27"/>
          <ac:picMkLst>
            <pc:docMk/>
            <pc:sldMk cId="2552214312" sldId="257"/>
            <ac:picMk id="2" creationId="{A795FDC6-52ED-4C9B-AF31-E0D8D2350F44}"/>
          </ac:picMkLst>
        </pc:picChg>
      </pc:sldChg>
      <pc:sldChg chg="new del">
        <pc:chgData name="Jatasya Raval" userId="41d0155e695bf7de" providerId="Windows Live" clId="Web-{0E051789-9F59-4303-9D81-BDE90FA11660}" dt="2021-11-01T09:06:11.198" v="22"/>
        <pc:sldMkLst>
          <pc:docMk/>
          <pc:sldMk cId="2777814514" sldId="257"/>
        </pc:sldMkLst>
      </pc:sldChg>
      <pc:sldChg chg="addSp modSp new mod setBg">
        <pc:chgData name="Jatasya Raval" userId="41d0155e695bf7de" providerId="Windows Live" clId="Web-{0E051789-9F59-4303-9D81-BDE90FA11660}" dt="2021-11-01T09:07:10.824" v="30"/>
        <pc:sldMkLst>
          <pc:docMk/>
          <pc:sldMk cId="3949008471" sldId="258"/>
        </pc:sldMkLst>
        <pc:spChg chg="add">
          <ac:chgData name="Jatasya Raval" userId="41d0155e695bf7de" providerId="Windows Live" clId="Web-{0E051789-9F59-4303-9D81-BDE90FA11660}" dt="2021-11-01T09:07:10.824" v="30"/>
          <ac:spMkLst>
            <pc:docMk/>
            <pc:sldMk cId="3949008471" sldId="258"/>
            <ac:spMk id="7" creationId="{B6D694DB-A3FC-4F14-A225-17BEBA4416DA}"/>
          </ac:spMkLst>
        </pc:spChg>
        <pc:grpChg chg="add">
          <ac:chgData name="Jatasya Raval" userId="41d0155e695bf7de" providerId="Windows Live" clId="Web-{0E051789-9F59-4303-9D81-BDE90FA11660}" dt="2021-11-01T09:07:10.824" v="30"/>
          <ac:grpSpMkLst>
            <pc:docMk/>
            <pc:sldMk cId="3949008471" sldId="258"/>
            <ac:grpSpMk id="9" creationId="{ED2A4DF0-03DA-4CBE-8EE8-51932D5F69E9}"/>
          </ac:grpSpMkLst>
        </pc:grpChg>
        <pc:picChg chg="add mod">
          <ac:chgData name="Jatasya Raval" userId="41d0155e695bf7de" providerId="Windows Live" clId="Web-{0E051789-9F59-4303-9D81-BDE90FA11660}" dt="2021-11-01T09:07:10.824" v="30"/>
          <ac:picMkLst>
            <pc:docMk/>
            <pc:sldMk cId="3949008471" sldId="258"/>
            <ac:picMk id="2" creationId="{DE39A5F3-4766-4C1A-B9C9-8F48BA59AEA3}"/>
          </ac:picMkLst>
        </pc:picChg>
      </pc:sldChg>
      <pc:sldChg chg="addSp delSp modSp new mod setBg addAnim delAnim">
        <pc:chgData name="Jatasya Raval" userId="41d0155e695bf7de" providerId="Windows Live" clId="Web-{0E051789-9F59-4303-9D81-BDE90FA11660}" dt="2021-11-01T09:07:49.574" v="45"/>
        <pc:sldMkLst>
          <pc:docMk/>
          <pc:sldMk cId="2192919823" sldId="259"/>
        </pc:sldMkLst>
        <pc:spChg chg="mo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2" creationId="{2DE05AD1-FE1F-430D-AE58-9700A9064736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4" creationId="{0F358BAA-9C8A-4E17-BAD8-32FD6FFEA730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5" creationId="{4D6F41A4-BEE3-4935-9371-4ADEA67A22F9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7" creationId="{0F358BAA-9C8A-4E17-BAD8-32FD6FFEA730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8" creationId="{7FE1D329-7CB2-4DF5-B0C0-36DD19EBC66D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9" creationId="{4D6F41A4-BEE3-4935-9371-4ADEA67A22F9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10" creationId="{B43F8043-C799-466F-8C9B-9AB1ADB60E40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17" creationId="{E2539269-A988-4404-9F15-456795083212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18" creationId="{7FE1D329-7CB2-4DF5-B0C0-36DD19EBC66D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20" creationId="{F5404724-1B75-49DB-B99E-4C231BD273ED}"/>
          </ac:spMkLst>
        </pc:spChg>
        <pc:spChg chg="add">
          <ac:chgData name="Jatasya Raval" userId="41d0155e695bf7de" providerId="Windows Live" clId="Web-{0E051789-9F59-4303-9D81-BDE90FA11660}" dt="2021-11-01T09:07:49.574" v="44"/>
          <ac:spMkLst>
            <pc:docMk/>
            <pc:sldMk cId="2192919823" sldId="259"/>
            <ac:spMk id="21" creationId="{805817B5-27FE-455C-B285-B97D53E1E966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22" creationId="{2A8DD2EE-FA3F-4FF6-AF06-507EFA45F118}"/>
          </ac:spMkLst>
        </pc:spChg>
        <pc:spChg chg="add del">
          <ac:chgData name="Jatasya Raval" userId="41d0155e695bf7de" providerId="Windows Live" clId="Web-{0E051789-9F59-4303-9D81-BDE90FA11660}" dt="2021-11-01T09:07:49.543" v="43"/>
          <ac:spMkLst>
            <pc:docMk/>
            <pc:sldMk cId="2192919823" sldId="259"/>
            <ac:spMk id="35" creationId="{043A5B13-5691-4583-8441-C0C019945E29}"/>
          </ac:spMkLst>
        </pc:spChg>
        <pc:grpChg chg="add">
          <ac:chgData name="Jatasya Raval" userId="41d0155e695bf7de" providerId="Windows Live" clId="Web-{0E051789-9F59-4303-9D81-BDE90FA11660}" dt="2021-11-01T09:07:49.574" v="44"/>
          <ac:grpSpMkLst>
            <pc:docMk/>
            <pc:sldMk cId="2192919823" sldId="259"/>
            <ac:grpSpMk id="6" creationId="{7726F010-956A-40BC-8A1F-8002DC729B4C}"/>
          </ac:grpSpMkLst>
        </pc:grpChg>
        <pc:grpChg chg="add del">
          <ac:chgData name="Jatasya Raval" userId="41d0155e695bf7de" providerId="Windows Live" clId="Web-{0E051789-9F59-4303-9D81-BDE90FA11660}" dt="2021-11-01T09:07:49.543" v="43"/>
          <ac:grpSpMkLst>
            <pc:docMk/>
            <pc:sldMk cId="2192919823" sldId="259"/>
            <ac:grpSpMk id="11" creationId="{7726F010-956A-40BC-8A1F-8002DC729B4C}"/>
          </ac:grpSpMkLst>
        </pc:grpChg>
        <pc:grpChg chg="add">
          <ac:chgData name="Jatasya Raval" userId="41d0155e695bf7de" providerId="Windows Live" clId="Web-{0E051789-9F59-4303-9D81-BDE90FA11660}" dt="2021-11-01T09:07:49.574" v="44"/>
          <ac:grpSpMkLst>
            <pc:docMk/>
            <pc:sldMk cId="2192919823" sldId="259"/>
            <ac:grpSpMk id="19" creationId="{E606F529-CD5D-4778-9EFF-539782DE4A65}"/>
          </ac:grpSpMkLst>
        </pc:grpChg>
        <pc:grpChg chg="add del">
          <ac:chgData name="Jatasya Raval" userId="41d0155e695bf7de" providerId="Windows Live" clId="Web-{0E051789-9F59-4303-9D81-BDE90FA11660}" dt="2021-11-01T09:07:49.543" v="43"/>
          <ac:grpSpMkLst>
            <pc:docMk/>
            <pc:sldMk cId="2192919823" sldId="259"/>
            <ac:grpSpMk id="24" creationId="{3BCC1B3A-8609-46CF-8864-FB2F60E79528}"/>
          </ac:grpSpMkLst>
        </pc:grpChg>
      </pc:sldChg>
      <pc:sldChg chg="new del">
        <pc:chgData name="Jatasya Raval" userId="41d0155e695bf7de" providerId="Windows Live" clId="Web-{0E051789-9F59-4303-9D81-BDE90FA11660}" dt="2021-11-01T09:07:19.855" v="32"/>
        <pc:sldMkLst>
          <pc:docMk/>
          <pc:sldMk cId="3679910459" sldId="259"/>
        </pc:sldMkLst>
      </pc:sldChg>
      <pc:sldMasterChg chg="del delSldLayout">
        <pc:chgData name="Jatasya Raval" userId="41d0155e695bf7de" providerId="Windows Live" clId="Web-{0E051789-9F59-4303-9D81-BDE90FA11660}" dt="2021-11-01T09:05:25.447" v="0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0E051789-9F59-4303-9D81-BDE90FA11660}" dt="2021-11-01T09:05:25.44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tasya Raval" userId="41d0155e695bf7de" providerId="Windows Live" clId="Web-{0E051789-9F59-4303-9D81-BDE90FA11660}" dt="2021-11-01T09:05:25.447" v="0"/>
        <pc:sldMasterMkLst>
          <pc:docMk/>
          <pc:sldMasterMk cId="3988753415" sldId="2147483685"/>
        </pc:sldMasterMkLst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554962778" sldId="2147483674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549062617" sldId="2147483675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1228172889" sldId="2147483676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79547832" sldId="2147483677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2055950232" sldId="2147483678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3738873733" sldId="2147483679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1275444564" sldId="2147483680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425763444" sldId="2147483681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4291648056" sldId="2147483682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1856565208" sldId="2147483683"/>
          </pc:sldLayoutMkLst>
        </pc:sldLayoutChg>
        <pc:sldLayoutChg chg="add">
          <pc:chgData name="Jatasya Raval" userId="41d0155e695bf7de" providerId="Windows Live" clId="Web-{0E051789-9F59-4303-9D81-BDE90FA11660}" dt="2021-11-01T09:05:25.447" v="0"/>
          <pc:sldLayoutMkLst>
            <pc:docMk/>
            <pc:sldMasterMk cId="3988753415" sldId="2147483685"/>
            <pc:sldLayoutMk cId="2045562010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7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11/1/2021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53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4583" y="604018"/>
            <a:ext cx="5859787" cy="28249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Voltage and Electricity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By Jatasya Raval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lor Fill">
            <a:extLst>
              <a:ext uri="{FF2B5EF4-FFF2-40B4-BE49-F238E27FC236}">
                <a16:creationId xmlns:a16="http://schemas.microsoft.com/office/drawing/2014/main" id="{774C59F6-927E-4017-B42A-7B08AAE14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ure">
            <a:extLst>
              <a:ext uri="{FF2B5EF4-FFF2-40B4-BE49-F238E27FC236}">
                <a16:creationId xmlns:a16="http://schemas.microsoft.com/office/drawing/2014/main" id="{7E3C842E-4105-4D87-8535-4EE4433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95FDC6-52ED-4C9B-AF31-E0D8D2350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4615"/>
          <a:stretch/>
        </p:blipFill>
        <p:spPr>
          <a:xfrm>
            <a:off x="457201" y="602379"/>
            <a:ext cx="11234056" cy="5653241"/>
          </a:xfrm>
          <a:prstGeom prst="rect">
            <a:avLst/>
          </a:prstGeom>
        </p:spPr>
      </p:pic>
      <p:grpSp>
        <p:nvGrpSpPr>
          <p:cNvPr id="8" name="Group 12">
            <a:extLst>
              <a:ext uri="{FF2B5EF4-FFF2-40B4-BE49-F238E27FC236}">
                <a16:creationId xmlns:a16="http://schemas.microsoft.com/office/drawing/2014/main" id="{2D80F3FE-7452-41C4-92BE-A16969A27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318509-E4F0-4CDC-82F1-38412FC6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0E589523-F7FF-4734-BECA-520B0ED55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3AF6530-FA32-432D-BB1A-2223B0941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0B5941-5610-4E41-871F-C8AEA843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61FA8E74-CFFB-42B8-B7BC-84961FF76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F6D987D-05B6-49E8-A9AF-641FF3DFB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214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DE39A5F3-4766-4C1A-B9C9-8F48BA59A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1577" b="-1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D2A4DF0-03DA-4CBE-8EE8-51932D5F6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3811" y="4034118"/>
            <a:ext cx="3343513" cy="2823882"/>
            <a:chOff x="8276452" y="3495816"/>
            <a:chExt cx="3980868" cy="3362184"/>
          </a:xfrm>
        </p:grpSpPr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1A81A98D-C769-4C3F-8D1A-476D90A39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6452" y="3495816"/>
              <a:ext cx="2031397" cy="203139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18">
              <a:extLst>
                <a:ext uri="{FF2B5EF4-FFF2-40B4-BE49-F238E27FC236}">
                  <a16:creationId xmlns:a16="http://schemas.microsoft.com/office/drawing/2014/main" id="{9F86444B-E709-4FA7-B54E-AB043185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22357" y="3738383"/>
              <a:ext cx="1374744" cy="209518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ACF969-601F-4A19-B0C5-469737680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06276" y="5771958"/>
              <a:ext cx="293699" cy="2936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EFD3E3-45A4-4EF0-A0F4-2104D6D9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50051" y="5667901"/>
              <a:ext cx="1741682" cy="1190099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00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05AD1-FE1F-430D-AE58-9700A906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291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TropicVTI</vt:lpstr>
      <vt:lpstr>Voltage and Electricity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2021-11-01T09:04:53Z</dcterms:created>
  <dcterms:modified xsi:type="dcterms:W3CDTF">2021-11-01T09:07:51Z</dcterms:modified>
</cp:coreProperties>
</file>