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5B18E-4E98-406A-A243-57BAF39A807D}" v="163" dt="2022-05-22T07:53:56.288"/>
    <p1510:client id="{9327C3F5-C2AF-4569-BDA2-FF10355FAFE2}" v="35" dt="2022-05-22T08:54:5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24B5B18E-4E98-406A-A243-57BAF39A807D}"/>
    <pc:docChg chg="addSld delSld modSld addMainMaster delMainMaster">
      <pc:chgData name="Jatasya Raval" userId="41d0155e695bf7de" providerId="Windows Live" clId="Web-{24B5B18E-4E98-406A-A243-57BAF39A807D}" dt="2022-05-22T07:53:56.429" v="303"/>
      <pc:docMkLst>
        <pc:docMk/>
      </pc:docMkLst>
      <pc:sldChg chg="addSp modSp mod setBg modClrScheme chgLayout">
        <pc:chgData name="Jatasya Raval" userId="41d0155e695bf7de" providerId="Windows Live" clId="Web-{24B5B18E-4E98-406A-A243-57BAF39A807D}" dt="2022-05-22T07:27:58.082" v="24"/>
        <pc:sldMkLst>
          <pc:docMk/>
          <pc:sldMk cId="109857222" sldId="256"/>
        </pc:sldMkLst>
        <pc:spChg chg="mod">
          <ac:chgData name="Jatasya Raval" userId="41d0155e695bf7de" providerId="Windows Live" clId="Web-{24B5B18E-4E98-406A-A243-57BAF39A807D}" dt="2022-05-22T07:27:58.082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24B5B18E-4E98-406A-A243-57BAF39A807D}" dt="2022-05-22T07:27:58.082" v="2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tasya Raval" userId="41d0155e695bf7de" providerId="Windows Live" clId="Web-{24B5B18E-4E98-406A-A243-57BAF39A807D}" dt="2022-05-22T07:27:58.082" v="24"/>
          <ac:spMkLst>
            <pc:docMk/>
            <pc:sldMk cId="109857222" sldId="256"/>
            <ac:spMk id="9" creationId="{764E0904-5ABD-4DC7-8562-C38580C953A2}"/>
          </ac:spMkLst>
        </pc:spChg>
        <pc:picChg chg="add">
          <ac:chgData name="Jatasya Raval" userId="41d0155e695bf7de" providerId="Windows Live" clId="Web-{24B5B18E-4E98-406A-A243-57BAF39A807D}" dt="2022-05-22T07:27:58.082" v="24"/>
          <ac:picMkLst>
            <pc:docMk/>
            <pc:sldMk cId="109857222" sldId="256"/>
            <ac:picMk id="4" creationId="{D475C3E3-B55A-0F8B-0C8E-069872943A99}"/>
          </ac:picMkLst>
        </pc:picChg>
      </pc:sldChg>
      <pc:sldChg chg="addSp delSp modSp new mod setBg">
        <pc:chgData name="Jatasya Raval" userId="41d0155e695bf7de" providerId="Windows Live" clId="Web-{24B5B18E-4E98-406A-A243-57BAF39A807D}" dt="2022-05-22T07:39:27.393" v="272"/>
        <pc:sldMkLst>
          <pc:docMk/>
          <pc:sldMk cId="2977603491" sldId="257"/>
        </pc:sldMkLst>
        <pc:spChg chg="mod">
          <ac:chgData name="Jatasya Raval" userId="41d0155e695bf7de" providerId="Windows Live" clId="Web-{24B5B18E-4E98-406A-A243-57BAF39A807D}" dt="2022-05-22T07:31:25.242" v="152"/>
          <ac:spMkLst>
            <pc:docMk/>
            <pc:sldMk cId="2977603491" sldId="257"/>
            <ac:spMk id="2" creationId="{A2381C7A-0C84-E7DF-B981-A863F6F1BCD3}"/>
          </ac:spMkLst>
        </pc:spChg>
        <pc:spChg chg="del mod">
          <ac:chgData name="Jatasya Raval" userId="41d0155e695bf7de" providerId="Windows Live" clId="Web-{24B5B18E-4E98-406A-A243-57BAF39A807D}" dt="2022-05-22T07:30:48.976" v="138"/>
          <ac:spMkLst>
            <pc:docMk/>
            <pc:sldMk cId="2977603491" sldId="257"/>
            <ac:spMk id="3" creationId="{8981A443-0093-31A9-29CD-BE7D026EFD4A}"/>
          </ac:spMkLst>
        </pc:spChg>
        <pc:spChg chg="add del">
          <ac:chgData name="Jatasya Raval" userId="41d0155e695bf7de" providerId="Windows Live" clId="Web-{24B5B18E-4E98-406A-A243-57BAF39A807D}" dt="2022-05-22T07:30:21.366" v="124"/>
          <ac:spMkLst>
            <pc:docMk/>
            <pc:sldMk cId="2977603491" sldId="257"/>
            <ac:spMk id="8" creationId="{17718681-A12E-49D6-9925-DD7C68176D61}"/>
          </ac:spMkLst>
        </pc:spChg>
        <pc:spChg chg="add del">
          <ac:chgData name="Jatasya Raval" userId="41d0155e695bf7de" providerId="Windows Live" clId="Web-{24B5B18E-4E98-406A-A243-57BAF39A807D}" dt="2022-05-22T07:30:21.366" v="124"/>
          <ac:spMkLst>
            <pc:docMk/>
            <pc:sldMk cId="2977603491" sldId="257"/>
            <ac:spMk id="10" creationId="{FBD77573-9EF2-4C35-8285-A1CF6FBB0EA5}"/>
          </ac:spMkLst>
        </pc:spChg>
        <pc:spChg chg="add del">
          <ac:chgData name="Jatasya Raval" userId="41d0155e695bf7de" providerId="Windows Live" clId="Web-{24B5B18E-4E98-406A-A243-57BAF39A807D}" dt="2022-05-22T07:30:23.756" v="126"/>
          <ac:spMkLst>
            <pc:docMk/>
            <pc:sldMk cId="2977603491" sldId="257"/>
            <ac:spMk id="12" creationId="{C6BFDF0B-6325-416D-926F-7141006DDBD0}"/>
          </ac:spMkLst>
        </pc:spChg>
        <pc:spChg chg="add del">
          <ac:chgData name="Jatasya Raval" userId="41d0155e695bf7de" providerId="Windows Live" clId="Web-{24B5B18E-4E98-406A-A243-57BAF39A807D}" dt="2022-05-22T07:30:23.756" v="126"/>
          <ac:spMkLst>
            <pc:docMk/>
            <pc:sldMk cId="2977603491" sldId="257"/>
            <ac:spMk id="13" creationId="{B20EED73-1494-4E89-869B-E501A02B2408}"/>
          </ac:spMkLst>
        </pc:spChg>
        <pc:spChg chg="add del">
          <ac:chgData name="Jatasya Raval" userId="41d0155e695bf7de" providerId="Windows Live" clId="Web-{24B5B18E-4E98-406A-A243-57BAF39A807D}" dt="2022-05-22T07:30:23.756" v="126"/>
          <ac:spMkLst>
            <pc:docMk/>
            <pc:sldMk cId="2977603491" sldId="257"/>
            <ac:spMk id="14" creationId="{E9D7A3A2-205A-4FD7-89D2-24FA8A54EA12}"/>
          </ac:spMkLst>
        </pc:spChg>
        <pc:spChg chg="add del">
          <ac:chgData name="Jatasya Raval" userId="41d0155e695bf7de" providerId="Windows Live" clId="Web-{24B5B18E-4E98-406A-A243-57BAF39A807D}" dt="2022-05-22T07:30:26.178" v="128"/>
          <ac:spMkLst>
            <pc:docMk/>
            <pc:sldMk cId="2977603491" sldId="257"/>
            <ac:spMk id="16" creationId="{FBE20309-1FB9-4818-BAFA-9C4C0534178B}"/>
          </ac:spMkLst>
        </pc:spChg>
        <pc:spChg chg="add del">
          <ac:chgData name="Jatasya Raval" userId="41d0155e695bf7de" providerId="Windows Live" clId="Web-{24B5B18E-4E98-406A-A243-57BAF39A807D}" dt="2022-05-22T07:30:26.178" v="128"/>
          <ac:spMkLst>
            <pc:docMk/>
            <pc:sldMk cId="2977603491" sldId="257"/>
            <ac:spMk id="17" creationId="{FBD77573-9EF2-4C35-8285-A1CF6FBB0EA5}"/>
          </ac:spMkLst>
        </pc:spChg>
        <pc:spChg chg="add del">
          <ac:chgData name="Jatasya Raval" userId="41d0155e695bf7de" providerId="Windows Live" clId="Web-{24B5B18E-4E98-406A-A243-57BAF39A807D}" dt="2022-05-22T07:30:29.241" v="130"/>
          <ac:spMkLst>
            <pc:docMk/>
            <pc:sldMk cId="2977603491" sldId="257"/>
            <ac:spMk id="19" creationId="{D1D7EF1B-7265-4A47-AB85-5639DB833861}"/>
          </ac:spMkLst>
        </pc:spChg>
        <pc:spChg chg="add del">
          <ac:chgData name="Jatasya Raval" userId="41d0155e695bf7de" providerId="Windows Live" clId="Web-{24B5B18E-4E98-406A-A243-57BAF39A807D}" dt="2022-05-22T07:30:29.241" v="130"/>
          <ac:spMkLst>
            <pc:docMk/>
            <pc:sldMk cId="2977603491" sldId="257"/>
            <ac:spMk id="20" creationId="{AA770EBD-5B77-46EC-BF58-EF27ACD6B47C}"/>
          </ac:spMkLst>
        </pc:spChg>
        <pc:spChg chg="add del">
          <ac:chgData name="Jatasya Raval" userId="41d0155e695bf7de" providerId="Windows Live" clId="Web-{24B5B18E-4E98-406A-A243-57BAF39A807D}" dt="2022-05-22T07:30:37.147" v="132"/>
          <ac:spMkLst>
            <pc:docMk/>
            <pc:sldMk cId="2977603491" sldId="257"/>
            <ac:spMk id="22" creationId="{68717E5B-2C1D-4094-9D25-6FF6FBD92379}"/>
          </ac:spMkLst>
        </pc:spChg>
        <pc:spChg chg="add del">
          <ac:chgData name="Jatasya Raval" userId="41d0155e695bf7de" providerId="Windows Live" clId="Web-{24B5B18E-4E98-406A-A243-57BAF39A807D}" dt="2022-05-22T07:30:37.147" v="132"/>
          <ac:spMkLst>
            <pc:docMk/>
            <pc:sldMk cId="2977603491" sldId="257"/>
            <ac:spMk id="23" creationId="{6B6E033A-DB2E-49B8-B600-B38E0C280263}"/>
          </ac:spMkLst>
        </pc:spChg>
        <pc:spChg chg="add del">
          <ac:chgData name="Jatasya Raval" userId="41d0155e695bf7de" providerId="Windows Live" clId="Web-{24B5B18E-4E98-406A-A243-57BAF39A807D}" dt="2022-05-22T07:31:25.242" v="152"/>
          <ac:spMkLst>
            <pc:docMk/>
            <pc:sldMk cId="2977603491" sldId="257"/>
            <ac:spMk id="25" creationId="{B20EED73-1494-4E89-869B-E501A02B2408}"/>
          </ac:spMkLst>
        </pc:spChg>
        <pc:spChg chg="add del">
          <ac:chgData name="Jatasya Raval" userId="41d0155e695bf7de" providerId="Windows Live" clId="Web-{24B5B18E-4E98-406A-A243-57BAF39A807D}" dt="2022-05-22T07:31:25.242" v="152"/>
          <ac:spMkLst>
            <pc:docMk/>
            <pc:sldMk cId="2977603491" sldId="257"/>
            <ac:spMk id="26" creationId="{E9D7A3A2-205A-4FD7-89D2-24FA8A54EA12}"/>
          </ac:spMkLst>
        </pc:spChg>
        <pc:spChg chg="add del">
          <ac:chgData name="Jatasya Raval" userId="41d0155e695bf7de" providerId="Windows Live" clId="Web-{24B5B18E-4E98-406A-A243-57BAF39A807D}" dt="2022-05-22T07:31:25.242" v="152"/>
          <ac:spMkLst>
            <pc:docMk/>
            <pc:sldMk cId="2977603491" sldId="257"/>
            <ac:spMk id="27" creationId="{C6BFDF0B-6325-416D-926F-7141006DDBD0}"/>
          </ac:spMkLst>
        </pc:spChg>
        <pc:spChg chg="add del">
          <ac:chgData name="Jatasya Raval" userId="41d0155e695bf7de" providerId="Windows Live" clId="Web-{24B5B18E-4E98-406A-A243-57BAF39A807D}" dt="2022-05-22T07:31:25.211" v="151"/>
          <ac:spMkLst>
            <pc:docMk/>
            <pc:sldMk cId="2977603491" sldId="257"/>
            <ac:spMk id="32" creationId="{DF36526D-0F1F-46DD-8DDC-385EF7FFF468}"/>
          </ac:spMkLst>
        </pc:spChg>
        <pc:spChg chg="add del">
          <ac:chgData name="Jatasya Raval" userId="41d0155e695bf7de" providerId="Windows Live" clId="Web-{24B5B18E-4E98-406A-A243-57BAF39A807D}" dt="2022-05-22T07:31:25.211" v="151"/>
          <ac:spMkLst>
            <pc:docMk/>
            <pc:sldMk cId="2977603491" sldId="257"/>
            <ac:spMk id="34" creationId="{C926ABA4-C8CE-4D75-AC96-BAC602AFF538}"/>
          </ac:spMkLst>
        </pc:spChg>
        <pc:spChg chg="add del">
          <ac:chgData name="Jatasya Raval" userId="41d0155e695bf7de" providerId="Windows Live" clId="Web-{24B5B18E-4E98-406A-A243-57BAF39A807D}" dt="2022-05-22T07:36:58.453" v="267"/>
          <ac:spMkLst>
            <pc:docMk/>
            <pc:sldMk cId="2977603491" sldId="257"/>
            <ac:spMk id="36" creationId="{DF36526D-0F1F-46DD-8DDC-385EF7FFF468}"/>
          </ac:spMkLst>
        </pc:spChg>
        <pc:spChg chg="add del">
          <ac:chgData name="Jatasya Raval" userId="41d0155e695bf7de" providerId="Windows Live" clId="Web-{24B5B18E-4E98-406A-A243-57BAF39A807D}" dt="2022-05-22T07:36:58.453" v="267"/>
          <ac:spMkLst>
            <pc:docMk/>
            <pc:sldMk cId="2977603491" sldId="257"/>
            <ac:spMk id="37" creationId="{C926ABA4-C8CE-4D75-AC96-BAC602AFF538}"/>
          </ac:spMkLst>
        </pc:spChg>
        <pc:spChg chg="add del">
          <ac:chgData name="Jatasya Raval" userId="41d0155e695bf7de" providerId="Windows Live" clId="Web-{24B5B18E-4E98-406A-A243-57BAF39A807D}" dt="2022-05-22T07:36:52.203" v="262"/>
          <ac:spMkLst>
            <pc:docMk/>
            <pc:sldMk cId="2977603491" sldId="257"/>
            <ac:spMk id="42" creationId="{DF36526D-0F1F-46DD-8DDC-385EF7FFF468}"/>
          </ac:spMkLst>
        </pc:spChg>
        <pc:spChg chg="add del">
          <ac:chgData name="Jatasya Raval" userId="41d0155e695bf7de" providerId="Windows Live" clId="Web-{24B5B18E-4E98-406A-A243-57BAF39A807D}" dt="2022-05-22T07:36:52.203" v="262"/>
          <ac:spMkLst>
            <pc:docMk/>
            <pc:sldMk cId="2977603491" sldId="257"/>
            <ac:spMk id="44" creationId="{C926ABA4-C8CE-4D75-AC96-BAC602AFF538}"/>
          </ac:spMkLst>
        </pc:spChg>
        <pc:spChg chg="add del">
          <ac:chgData name="Jatasya Raval" userId="41d0155e695bf7de" providerId="Windows Live" clId="Web-{24B5B18E-4E98-406A-A243-57BAF39A807D}" dt="2022-05-22T07:36:54.875" v="264"/>
          <ac:spMkLst>
            <pc:docMk/>
            <pc:sldMk cId="2977603491" sldId="257"/>
            <ac:spMk id="46" creationId="{DF36526D-0F1F-46DD-8DDC-385EF7FFF468}"/>
          </ac:spMkLst>
        </pc:spChg>
        <pc:spChg chg="add del">
          <ac:chgData name="Jatasya Raval" userId="41d0155e695bf7de" providerId="Windows Live" clId="Web-{24B5B18E-4E98-406A-A243-57BAF39A807D}" dt="2022-05-22T07:36:54.875" v="264"/>
          <ac:spMkLst>
            <pc:docMk/>
            <pc:sldMk cId="2977603491" sldId="257"/>
            <ac:spMk id="47" creationId="{C926ABA4-C8CE-4D75-AC96-BAC602AFF538}"/>
          </ac:spMkLst>
        </pc:spChg>
        <pc:spChg chg="add del">
          <ac:chgData name="Jatasya Raval" userId="41d0155e695bf7de" providerId="Windows Live" clId="Web-{24B5B18E-4E98-406A-A243-57BAF39A807D}" dt="2022-05-22T07:36:58.422" v="266"/>
          <ac:spMkLst>
            <pc:docMk/>
            <pc:sldMk cId="2977603491" sldId="257"/>
            <ac:spMk id="49" creationId="{DF36526D-0F1F-46DD-8DDC-385EF7FFF468}"/>
          </ac:spMkLst>
        </pc:spChg>
        <pc:spChg chg="add del">
          <ac:chgData name="Jatasya Raval" userId="41d0155e695bf7de" providerId="Windows Live" clId="Web-{24B5B18E-4E98-406A-A243-57BAF39A807D}" dt="2022-05-22T07:36:58.422" v="266"/>
          <ac:spMkLst>
            <pc:docMk/>
            <pc:sldMk cId="2977603491" sldId="257"/>
            <ac:spMk id="50" creationId="{C926ABA4-C8CE-4D75-AC96-BAC602AFF538}"/>
          </ac:spMkLst>
        </pc:spChg>
        <pc:spChg chg="add">
          <ac:chgData name="Jatasya Raval" userId="41d0155e695bf7de" providerId="Windows Live" clId="Web-{24B5B18E-4E98-406A-A243-57BAF39A807D}" dt="2022-05-22T07:36:58.453" v="267"/>
          <ac:spMkLst>
            <pc:docMk/>
            <pc:sldMk cId="2977603491" sldId="257"/>
            <ac:spMk id="52" creationId="{DF36526D-0F1F-46DD-8DDC-385EF7FFF468}"/>
          </ac:spMkLst>
        </pc:spChg>
        <pc:spChg chg="add">
          <ac:chgData name="Jatasya Raval" userId="41d0155e695bf7de" providerId="Windows Live" clId="Web-{24B5B18E-4E98-406A-A243-57BAF39A807D}" dt="2022-05-22T07:36:58.453" v="267"/>
          <ac:spMkLst>
            <pc:docMk/>
            <pc:sldMk cId="2977603491" sldId="257"/>
            <ac:spMk id="53" creationId="{C926ABA4-C8CE-4D75-AC96-BAC602AFF538}"/>
          </ac:spMkLst>
        </pc:spChg>
        <pc:graphicFrameChg chg="add mod ord modGraphic">
          <ac:chgData name="Jatasya Raval" userId="41d0155e695bf7de" providerId="Windows Live" clId="Web-{24B5B18E-4E98-406A-A243-57BAF39A807D}" dt="2022-05-22T07:39:27.393" v="272"/>
          <ac:graphicFrameMkLst>
            <pc:docMk/>
            <pc:sldMk cId="2977603491" sldId="257"/>
            <ac:graphicFrameMk id="4" creationId="{0328A9AF-C988-EC9B-2B9B-3789B68E2EF1}"/>
          </ac:graphicFrameMkLst>
        </pc:graphicFrameChg>
      </pc:sldChg>
      <pc:sldChg chg="addSp delSp modSp new mod setBg">
        <pc:chgData name="Jatasya Raval" userId="41d0155e695bf7de" providerId="Windows Live" clId="Web-{24B5B18E-4E98-406A-A243-57BAF39A807D}" dt="2022-05-22T07:49:02.330" v="296" actId="14100"/>
        <pc:sldMkLst>
          <pc:docMk/>
          <pc:sldMk cId="3121596232" sldId="258"/>
        </pc:sldMkLst>
        <pc:spChg chg="mod">
          <ac:chgData name="Jatasya Raval" userId="41d0155e695bf7de" providerId="Windows Live" clId="Web-{24B5B18E-4E98-406A-A243-57BAF39A807D}" dt="2022-05-22T07:48:31.048" v="288"/>
          <ac:spMkLst>
            <pc:docMk/>
            <pc:sldMk cId="3121596232" sldId="258"/>
            <ac:spMk id="2" creationId="{580913A3-66A9-77AD-5571-1CC5DA08C2CE}"/>
          </ac:spMkLst>
        </pc:spChg>
        <pc:spChg chg="del">
          <ac:chgData name="Jatasya Raval" userId="41d0155e695bf7de" providerId="Windows Live" clId="Web-{24B5B18E-4E98-406A-A243-57BAF39A807D}" dt="2022-05-22T07:48:00.907" v="283"/>
          <ac:spMkLst>
            <pc:docMk/>
            <pc:sldMk cId="3121596232" sldId="258"/>
            <ac:spMk id="3" creationId="{54F1D821-09A8-FA76-5486-EC37EE5F14D5}"/>
          </ac:spMkLst>
        </pc:spChg>
        <pc:spChg chg="add del mod">
          <ac:chgData name="Jatasya Raval" userId="41d0155e695bf7de" providerId="Windows Live" clId="Web-{24B5B18E-4E98-406A-A243-57BAF39A807D}" dt="2022-05-22T07:48:12.454" v="285"/>
          <ac:spMkLst>
            <pc:docMk/>
            <pc:sldMk cId="3121596232" sldId="258"/>
            <ac:spMk id="12" creationId="{0504509D-1358-9CB2-48C4-07D2B032C232}"/>
          </ac:spMkLst>
        </pc:spChg>
        <pc:spChg chg="add del">
          <ac:chgData name="Jatasya Raval" userId="41d0155e695bf7de" providerId="Windows Live" clId="Web-{24B5B18E-4E98-406A-A243-57BAF39A807D}" dt="2022-05-22T07:48:31.048" v="287"/>
          <ac:spMkLst>
            <pc:docMk/>
            <pc:sldMk cId="3121596232" sldId="258"/>
            <ac:spMk id="17" creationId="{243AA467-529D-D36E-D4AA-1F194042F950}"/>
          </ac:spMkLst>
        </pc:spChg>
        <pc:spChg chg="add">
          <ac:chgData name="Jatasya Raval" userId="41d0155e695bf7de" providerId="Windows Live" clId="Web-{24B5B18E-4E98-406A-A243-57BAF39A807D}" dt="2022-05-22T07:48:31.048" v="288"/>
          <ac:spMkLst>
            <pc:docMk/>
            <pc:sldMk cId="3121596232" sldId="258"/>
            <ac:spMk id="18" creationId="{0D57E7FA-E8FC-45AC-868F-CDC8144939D6}"/>
          </ac:spMkLst>
        </pc:spChg>
        <pc:spChg chg="add del">
          <ac:chgData name="Jatasya Raval" userId="41d0155e695bf7de" providerId="Windows Live" clId="Web-{24B5B18E-4E98-406A-A243-57BAF39A807D}" dt="2022-05-22T07:48:31.048" v="287"/>
          <ac:spMkLst>
            <pc:docMk/>
            <pc:sldMk cId="3121596232" sldId="258"/>
            <ac:spMk id="20" creationId="{0E3596DD-156A-473E-9BB3-C6A29F7574E9}"/>
          </ac:spMkLst>
        </pc:spChg>
        <pc:spChg chg="add del">
          <ac:chgData name="Jatasya Raval" userId="41d0155e695bf7de" providerId="Windows Live" clId="Web-{24B5B18E-4E98-406A-A243-57BAF39A807D}" dt="2022-05-22T07:48:31.048" v="287"/>
          <ac:spMkLst>
            <pc:docMk/>
            <pc:sldMk cId="3121596232" sldId="258"/>
            <ac:spMk id="22" creationId="{A0DE92DF-4769-4DE9-93FD-EE31271850CA}"/>
          </ac:spMkLst>
        </pc:spChg>
        <pc:spChg chg="add">
          <ac:chgData name="Jatasya Raval" userId="41d0155e695bf7de" providerId="Windows Live" clId="Web-{24B5B18E-4E98-406A-A243-57BAF39A807D}" dt="2022-05-22T07:48:31.048" v="288"/>
          <ac:spMkLst>
            <pc:docMk/>
            <pc:sldMk cId="3121596232" sldId="258"/>
            <ac:spMk id="24" creationId="{B7BD7FCF-A254-4A97-A15C-319B67622677}"/>
          </ac:spMkLst>
        </pc:spChg>
        <pc:spChg chg="add">
          <ac:chgData name="Jatasya Raval" userId="41d0155e695bf7de" providerId="Windows Live" clId="Web-{24B5B18E-4E98-406A-A243-57BAF39A807D}" dt="2022-05-22T07:48:31.048" v="288"/>
          <ac:spMkLst>
            <pc:docMk/>
            <pc:sldMk cId="3121596232" sldId="258"/>
            <ac:spMk id="25" creationId="{52FFAF72-6204-4676-9C6F-9A4CC4D91805}"/>
          </ac:spMkLst>
        </pc:spChg>
        <pc:graphicFrameChg chg="add del mod ord modGraphic">
          <ac:chgData name="Jatasya Raval" userId="41d0155e695bf7de" providerId="Windows Live" clId="Web-{24B5B18E-4E98-406A-A243-57BAF39A807D}" dt="2022-05-22T07:48:10.344" v="284"/>
          <ac:graphicFrameMkLst>
            <pc:docMk/>
            <pc:sldMk cId="3121596232" sldId="258"/>
            <ac:graphicFrameMk id="4" creationId="{39D55CD0-E2D4-6E75-D079-DAD85F4BDD98}"/>
          </ac:graphicFrameMkLst>
        </pc:graphicFrameChg>
        <pc:picChg chg="add mod ord">
          <ac:chgData name="Jatasya Raval" userId="41d0155e695bf7de" providerId="Windows Live" clId="Web-{24B5B18E-4E98-406A-A243-57BAF39A807D}" dt="2022-05-22T07:49:02.330" v="296" actId="14100"/>
          <ac:picMkLst>
            <pc:docMk/>
            <pc:sldMk cId="3121596232" sldId="258"/>
            <ac:picMk id="13" creationId="{7BBCA136-E773-49DC-BF61-90155D3B15EC}"/>
          </ac:picMkLst>
        </pc:picChg>
      </pc:sldChg>
      <pc:sldChg chg="new del">
        <pc:chgData name="Jatasya Raval" userId="41d0155e695bf7de" providerId="Windows Live" clId="Web-{24B5B18E-4E98-406A-A243-57BAF39A807D}" dt="2022-05-22T07:53:39.788" v="298"/>
        <pc:sldMkLst>
          <pc:docMk/>
          <pc:sldMk cId="2963846208" sldId="259"/>
        </pc:sldMkLst>
      </pc:sldChg>
      <pc:sldChg chg="addSp modSp new mod setBg">
        <pc:chgData name="Jatasya Raval" userId="41d0155e695bf7de" providerId="Windows Live" clId="Web-{24B5B18E-4E98-406A-A243-57BAF39A807D}" dt="2022-05-22T07:53:56.429" v="303"/>
        <pc:sldMkLst>
          <pc:docMk/>
          <pc:sldMk cId="3758306388" sldId="259"/>
        </pc:sldMkLst>
        <pc:spChg chg="mod">
          <ac:chgData name="Jatasya Raval" userId="41d0155e695bf7de" providerId="Windows Live" clId="Web-{24B5B18E-4E98-406A-A243-57BAF39A807D}" dt="2022-05-22T07:53:56.429" v="303"/>
          <ac:spMkLst>
            <pc:docMk/>
            <pc:sldMk cId="3758306388" sldId="259"/>
            <ac:spMk id="2" creationId="{FF12F4AA-3236-A5B6-6A1C-D861DBF2477B}"/>
          </ac:spMkLst>
        </pc:spChg>
        <pc:spChg chg="add">
          <ac:chgData name="Jatasya Raval" userId="41d0155e695bf7de" providerId="Windows Live" clId="Web-{24B5B18E-4E98-406A-A243-57BAF39A807D}" dt="2022-05-22T07:53:56.429" v="303"/>
          <ac:spMkLst>
            <pc:docMk/>
            <pc:sldMk cId="3758306388" sldId="259"/>
            <ac:spMk id="7" creationId="{0D57E7FA-E8FC-45AC-868F-CDC8144939D6}"/>
          </ac:spMkLst>
        </pc:spChg>
        <pc:spChg chg="add">
          <ac:chgData name="Jatasya Raval" userId="41d0155e695bf7de" providerId="Windows Live" clId="Web-{24B5B18E-4E98-406A-A243-57BAF39A807D}" dt="2022-05-22T07:53:56.429" v="303"/>
          <ac:spMkLst>
            <pc:docMk/>
            <pc:sldMk cId="3758306388" sldId="259"/>
            <ac:spMk id="9" creationId="{A134706B-150F-487B-B4FB-34C10219C72F}"/>
          </ac:spMkLst>
        </pc:spChg>
        <pc:spChg chg="add">
          <ac:chgData name="Jatasya Raval" userId="41d0155e695bf7de" providerId="Windows Live" clId="Web-{24B5B18E-4E98-406A-A243-57BAF39A807D}" dt="2022-05-22T07:53:56.429" v="303"/>
          <ac:spMkLst>
            <pc:docMk/>
            <pc:sldMk cId="3758306388" sldId="259"/>
            <ac:spMk id="11" creationId="{D6705569-F545-4F47-A260-A9202826EA20}"/>
          </ac:spMkLst>
        </pc:spChg>
      </pc:sldChg>
      <pc:sldMasterChg chg="del delSldLayout">
        <pc:chgData name="Jatasya Raval" userId="41d0155e695bf7de" providerId="Windows Live" clId="Web-{24B5B18E-4E98-406A-A243-57BAF39A807D}" dt="2022-05-22T07:27:58.082" v="24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24B5B18E-4E98-406A-A243-57BAF39A807D}" dt="2022-05-22T07:27:58.082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tasya Raval" userId="41d0155e695bf7de" providerId="Windows Live" clId="Web-{24B5B18E-4E98-406A-A243-57BAF39A807D}" dt="2022-05-22T07:27:58.082" v="24"/>
        <pc:sldMasterMkLst>
          <pc:docMk/>
          <pc:sldMasterMk cId="2557652259" sldId="2147483751"/>
        </pc:sldMasterMkLst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4120838760" sldId="2147483739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742989936" sldId="2147483740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1409628958" sldId="2147483741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1507276790" sldId="2147483742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3133939771" sldId="2147483743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2480560967" sldId="2147483744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1264602371" sldId="2147483745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3768466026" sldId="2147483746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1552983653" sldId="2147483747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1987134873" sldId="2147483748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362611314" sldId="2147483749"/>
          </pc:sldLayoutMkLst>
        </pc:sldLayoutChg>
        <pc:sldLayoutChg chg="add">
          <pc:chgData name="Jatasya Raval" userId="41d0155e695bf7de" providerId="Windows Live" clId="Web-{24B5B18E-4E98-406A-A243-57BAF39A807D}" dt="2022-05-22T07:27:58.082" v="24"/>
          <pc:sldLayoutMkLst>
            <pc:docMk/>
            <pc:sldMasterMk cId="2557652259" sldId="2147483751"/>
            <pc:sldLayoutMk cId="3240840554" sldId="2147483750"/>
          </pc:sldLayoutMkLst>
        </pc:sldLayoutChg>
      </pc:sldMasterChg>
    </pc:docChg>
  </pc:docChgLst>
  <pc:docChgLst>
    <pc:chgData name="Jatasya Raval" userId="41d0155e695bf7de" providerId="Windows Live" clId="Web-{9327C3F5-C2AF-4569-BDA2-FF10355FAFE2}"/>
    <pc:docChg chg="addSld modSld sldOrd">
      <pc:chgData name="Jatasya Raval" userId="41d0155e695bf7de" providerId="Windows Live" clId="Web-{9327C3F5-C2AF-4569-BDA2-FF10355FAFE2}" dt="2022-05-22T08:54:53.716" v="34" actId="1076"/>
      <pc:docMkLst>
        <pc:docMk/>
      </pc:docMkLst>
      <pc:sldChg chg="addSp delSp modSp new mod ord setBg">
        <pc:chgData name="Jatasya Raval" userId="41d0155e695bf7de" providerId="Windows Live" clId="Web-{9327C3F5-C2AF-4569-BDA2-FF10355FAFE2}" dt="2022-05-22T08:54:53.716" v="34" actId="1076"/>
        <pc:sldMkLst>
          <pc:docMk/>
          <pc:sldMk cId="2413885690" sldId="260"/>
        </pc:sldMkLst>
        <pc:spChg chg="mod">
          <ac:chgData name="Jatasya Raval" userId="41d0155e695bf7de" providerId="Windows Live" clId="Web-{9327C3F5-C2AF-4569-BDA2-FF10355FAFE2}" dt="2022-05-22T08:54:17.730" v="24"/>
          <ac:spMkLst>
            <pc:docMk/>
            <pc:sldMk cId="2413885690" sldId="260"/>
            <ac:spMk id="2" creationId="{7069C880-DEBC-C990-F484-EF549A6C2C39}"/>
          </ac:spMkLst>
        </pc:spChg>
        <pc:spChg chg="del">
          <ac:chgData name="Jatasya Raval" userId="41d0155e695bf7de" providerId="Windows Live" clId="Web-{9327C3F5-C2AF-4569-BDA2-FF10355FAFE2}" dt="2022-05-22T08:54:07.480" v="23"/>
          <ac:spMkLst>
            <pc:docMk/>
            <pc:sldMk cId="2413885690" sldId="260"/>
            <ac:spMk id="3" creationId="{D4B734B8-9890-42B4-38D2-8CC2B528ABD7}"/>
          </ac:spMkLst>
        </pc:spChg>
        <pc:spChg chg="add">
          <ac:chgData name="Jatasya Raval" userId="41d0155e695bf7de" providerId="Windows Live" clId="Web-{9327C3F5-C2AF-4569-BDA2-FF10355FAFE2}" dt="2022-05-22T08:54:17.730" v="24"/>
          <ac:spMkLst>
            <pc:docMk/>
            <pc:sldMk cId="2413885690" sldId="260"/>
            <ac:spMk id="8" creationId="{34FFABF9-A911-B242-DBD4-DB94525EFE61}"/>
          </ac:spMkLst>
        </pc:spChg>
        <pc:spChg chg="add">
          <ac:chgData name="Jatasya Raval" userId="41d0155e695bf7de" providerId="Windows Live" clId="Web-{9327C3F5-C2AF-4569-BDA2-FF10355FAFE2}" dt="2022-05-22T08:54:17.730" v="24"/>
          <ac:spMkLst>
            <pc:docMk/>
            <pc:sldMk cId="2413885690" sldId="260"/>
            <ac:spMk id="11" creationId="{AA866F0E-F54B-4BF5-8A88-7D97BD45FC0C}"/>
          </ac:spMkLst>
        </pc:spChg>
        <pc:spChg chg="add">
          <ac:chgData name="Jatasya Raval" userId="41d0155e695bf7de" providerId="Windows Live" clId="Web-{9327C3F5-C2AF-4569-BDA2-FF10355FAFE2}" dt="2022-05-22T08:54:17.730" v="24"/>
          <ac:spMkLst>
            <pc:docMk/>
            <pc:sldMk cId="2413885690" sldId="260"/>
            <ac:spMk id="13" creationId="{536F6B5C-2B5F-4FEE-8263-34996D29DC5C}"/>
          </ac:spMkLst>
        </pc:spChg>
        <pc:spChg chg="add">
          <ac:chgData name="Jatasya Raval" userId="41d0155e695bf7de" providerId="Windows Live" clId="Web-{9327C3F5-C2AF-4569-BDA2-FF10355FAFE2}" dt="2022-05-22T08:54:17.730" v="24"/>
          <ac:spMkLst>
            <pc:docMk/>
            <pc:sldMk cId="2413885690" sldId="260"/>
            <ac:spMk id="15" creationId="{8229EC50-E910-4AE2-9EEA-604A81EF6147}"/>
          </ac:spMkLst>
        </pc:spChg>
        <pc:picChg chg="add mod ord">
          <ac:chgData name="Jatasya Raval" userId="41d0155e695bf7de" providerId="Windows Live" clId="Web-{9327C3F5-C2AF-4569-BDA2-FF10355FAFE2}" dt="2022-05-22T08:54:53.716" v="34" actId="1076"/>
          <ac:picMkLst>
            <pc:docMk/>
            <pc:sldMk cId="2413885690" sldId="260"/>
            <ac:picMk id="4" creationId="{38FC715F-22B9-DC2C-F023-583107E63DD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791AD-22DC-4F93-A731-5D40B98391A0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F96751F-2FE2-4287-9F58-327680160F13}">
      <dgm:prSet phldrT="[Text]" phldr="0"/>
      <dgm:spPr/>
      <dgm:t>
        <a:bodyPr/>
        <a:lstStyle/>
        <a:p>
          <a:pPr algn="l"/>
          <a:r>
            <a:rPr lang="en-US" dirty="0"/>
            <a:t>The voltage source in a circuit may have fluctuations and would not give the fixed voltage output. </a:t>
          </a:r>
        </a:p>
      </dgm:t>
    </dgm:pt>
    <dgm:pt modelId="{87E2E748-0C36-4659-87C8-12A37588BAB6}" type="parTrans" cxnId="{8A31972E-B4A4-4157-980A-FC2E4D6939E6}">
      <dgm:prSet/>
      <dgm:spPr/>
      <dgm:t>
        <a:bodyPr/>
        <a:lstStyle/>
        <a:p>
          <a:endParaRPr lang="en-US"/>
        </a:p>
      </dgm:t>
    </dgm:pt>
    <dgm:pt modelId="{B0AAA852-E872-4F86-895A-D99AE0053476}" type="sibTrans" cxnId="{8A31972E-B4A4-4157-980A-FC2E4D6939E6}">
      <dgm:prSet/>
      <dgm:spPr/>
      <dgm:t>
        <a:bodyPr/>
        <a:lstStyle/>
        <a:p>
          <a:endParaRPr lang="en-US"/>
        </a:p>
      </dgm:t>
    </dgm:pt>
    <dgm:pt modelId="{403A90D9-9C51-44AB-A00D-63F060C4A369}">
      <dgm:prSet phldr="0"/>
      <dgm:spPr/>
      <dgm:t>
        <a:bodyPr/>
        <a:lstStyle/>
        <a:p>
          <a:pPr algn="l"/>
          <a:r>
            <a:rPr lang="en-US" dirty="0"/>
            <a:t>It is a member of the 78xx series of fixed linear voltage regulator ICs. </a:t>
          </a:r>
        </a:p>
      </dgm:t>
    </dgm:pt>
    <dgm:pt modelId="{E907699A-BBAF-46A0-B488-3595E6039E6B}" type="parTrans" cxnId="{A0C14E10-A772-456C-A7BE-D16AB371EA47}">
      <dgm:prSet/>
      <dgm:spPr/>
    </dgm:pt>
    <dgm:pt modelId="{8D17D42F-E72E-4BA8-9A91-250F203E7BC7}" type="sibTrans" cxnId="{A0C14E10-A772-456C-A7BE-D16AB371EA47}">
      <dgm:prSet/>
      <dgm:spPr/>
      <dgm:t>
        <a:bodyPr/>
        <a:lstStyle/>
        <a:p>
          <a:endParaRPr lang="en-US"/>
        </a:p>
      </dgm:t>
    </dgm:pt>
    <dgm:pt modelId="{21E0B082-2F00-41DA-B140-4DFEB8831670}">
      <dgm:prSet phldr="0"/>
      <dgm:spPr/>
      <dgm:t>
        <a:bodyPr/>
        <a:lstStyle/>
        <a:p>
          <a:pPr algn="l"/>
          <a:r>
            <a:rPr lang="en-US" dirty="0"/>
            <a:t>The Voltage Regulator IC maintains the output voltage at a constant value. </a:t>
          </a:r>
        </a:p>
      </dgm:t>
    </dgm:pt>
    <dgm:pt modelId="{600ADD0C-4784-4F50-80CD-BBFFB25D4278}" type="parTrans" cxnId="{2253CA78-6920-4FC2-BCD5-ECF970674ACB}">
      <dgm:prSet/>
      <dgm:spPr/>
    </dgm:pt>
    <dgm:pt modelId="{7ED10898-C08B-4FCA-8E35-BBCE2F0328B1}" type="sibTrans" cxnId="{2253CA78-6920-4FC2-BCD5-ECF970674ACB}">
      <dgm:prSet/>
      <dgm:spPr/>
    </dgm:pt>
    <dgm:pt modelId="{282D8B2E-B22E-4098-ACE8-F78007C63B47}">
      <dgm:prSet phldr="0"/>
      <dgm:spPr/>
      <dgm:t>
        <a:bodyPr/>
        <a:lstStyle/>
        <a:p>
          <a:pPr algn="l" rtl="0"/>
          <a:r>
            <a:rPr lang="en-US" dirty="0"/>
            <a:t>The xx in 78xx indicates the fixed output voltage. 7805 provides a +5V regulated power supply.</a:t>
          </a:r>
          <a:r>
            <a:rPr lang="en-US" dirty="0">
              <a:latin typeface="Century Gothic"/>
            </a:rPr>
            <a:t> </a:t>
          </a:r>
          <a:endParaRPr lang="en-US" dirty="0"/>
        </a:p>
      </dgm:t>
    </dgm:pt>
    <dgm:pt modelId="{BF178FDE-6D62-4395-B79A-828CB1874322}" type="parTrans" cxnId="{9E4215DA-7EF3-48F9-8D07-3D45FE42DBF9}">
      <dgm:prSet/>
      <dgm:spPr/>
    </dgm:pt>
    <dgm:pt modelId="{22AB39F2-9F02-4FE3-96C1-CD45A298FCF2}" type="sibTrans" cxnId="{9E4215DA-7EF3-48F9-8D07-3D45FE42DBF9}">
      <dgm:prSet/>
      <dgm:spPr/>
    </dgm:pt>
    <dgm:pt modelId="{5051505B-624A-421F-8A67-FB7981BB1D8B}" type="pres">
      <dgm:prSet presAssocID="{1C9791AD-22DC-4F93-A731-5D40B98391A0}" presName="vert0" presStyleCnt="0">
        <dgm:presLayoutVars>
          <dgm:dir/>
          <dgm:animOne val="branch"/>
          <dgm:animLvl val="lvl"/>
        </dgm:presLayoutVars>
      </dgm:prSet>
      <dgm:spPr/>
    </dgm:pt>
    <dgm:pt modelId="{708101CE-C1FE-43BC-83D8-DB6E4CE60CB1}" type="pres">
      <dgm:prSet presAssocID="{403A90D9-9C51-44AB-A00D-63F060C4A369}" presName="thickLine" presStyleLbl="alignNode1" presStyleIdx="0" presStyleCnt="4"/>
      <dgm:spPr/>
    </dgm:pt>
    <dgm:pt modelId="{85F77779-6397-4272-B68C-D555DC963230}" type="pres">
      <dgm:prSet presAssocID="{403A90D9-9C51-44AB-A00D-63F060C4A369}" presName="horz1" presStyleCnt="0"/>
      <dgm:spPr/>
    </dgm:pt>
    <dgm:pt modelId="{21F78F2B-7DC7-4603-A269-D2A94539F7BA}" type="pres">
      <dgm:prSet presAssocID="{403A90D9-9C51-44AB-A00D-63F060C4A369}" presName="tx1" presStyleLbl="revTx" presStyleIdx="0" presStyleCnt="4"/>
      <dgm:spPr/>
    </dgm:pt>
    <dgm:pt modelId="{44256193-BC96-42B3-AA38-36F11060D3E1}" type="pres">
      <dgm:prSet presAssocID="{403A90D9-9C51-44AB-A00D-63F060C4A369}" presName="vert1" presStyleCnt="0"/>
      <dgm:spPr/>
    </dgm:pt>
    <dgm:pt modelId="{4DF7DDB7-79F8-4411-B99C-478F55A5097F}" type="pres">
      <dgm:prSet presAssocID="{8F96751F-2FE2-4287-9F58-327680160F13}" presName="thickLine" presStyleLbl="alignNode1" presStyleIdx="1" presStyleCnt="4"/>
      <dgm:spPr/>
    </dgm:pt>
    <dgm:pt modelId="{49029F25-DCBF-4941-B46C-C2190915C029}" type="pres">
      <dgm:prSet presAssocID="{8F96751F-2FE2-4287-9F58-327680160F13}" presName="horz1" presStyleCnt="0"/>
      <dgm:spPr/>
    </dgm:pt>
    <dgm:pt modelId="{333BB639-D6D6-4D49-BF81-340E89A2E610}" type="pres">
      <dgm:prSet presAssocID="{8F96751F-2FE2-4287-9F58-327680160F13}" presName="tx1" presStyleLbl="revTx" presStyleIdx="1" presStyleCnt="4"/>
      <dgm:spPr/>
    </dgm:pt>
    <dgm:pt modelId="{87C52123-A755-4730-BE6A-C29B88DC86E8}" type="pres">
      <dgm:prSet presAssocID="{8F96751F-2FE2-4287-9F58-327680160F13}" presName="vert1" presStyleCnt="0"/>
      <dgm:spPr/>
    </dgm:pt>
    <dgm:pt modelId="{C7D75519-57BC-4687-85D9-388650C6C98F}" type="pres">
      <dgm:prSet presAssocID="{21E0B082-2F00-41DA-B140-4DFEB8831670}" presName="thickLine" presStyleLbl="alignNode1" presStyleIdx="2" presStyleCnt="4"/>
      <dgm:spPr/>
    </dgm:pt>
    <dgm:pt modelId="{32BAEB2B-72E4-4F14-951B-F0CB4B0E4B53}" type="pres">
      <dgm:prSet presAssocID="{21E0B082-2F00-41DA-B140-4DFEB8831670}" presName="horz1" presStyleCnt="0"/>
      <dgm:spPr/>
    </dgm:pt>
    <dgm:pt modelId="{F0B59764-1B81-4D6A-BECF-6A9A801A1B1B}" type="pres">
      <dgm:prSet presAssocID="{21E0B082-2F00-41DA-B140-4DFEB8831670}" presName="tx1" presStyleLbl="revTx" presStyleIdx="2" presStyleCnt="4"/>
      <dgm:spPr/>
    </dgm:pt>
    <dgm:pt modelId="{4FBC864E-E29F-4433-B3F0-E473056826B7}" type="pres">
      <dgm:prSet presAssocID="{21E0B082-2F00-41DA-B140-4DFEB8831670}" presName="vert1" presStyleCnt="0"/>
      <dgm:spPr/>
    </dgm:pt>
    <dgm:pt modelId="{93D1477C-A0E8-406C-8D81-D35D05B7673C}" type="pres">
      <dgm:prSet presAssocID="{282D8B2E-B22E-4098-ACE8-F78007C63B47}" presName="thickLine" presStyleLbl="alignNode1" presStyleIdx="3" presStyleCnt="4"/>
      <dgm:spPr/>
    </dgm:pt>
    <dgm:pt modelId="{B863C543-67AE-4098-BE67-952AF834DD16}" type="pres">
      <dgm:prSet presAssocID="{282D8B2E-B22E-4098-ACE8-F78007C63B47}" presName="horz1" presStyleCnt="0"/>
      <dgm:spPr/>
    </dgm:pt>
    <dgm:pt modelId="{FBAAC1A6-EB38-46EA-B786-B5AABCD9C675}" type="pres">
      <dgm:prSet presAssocID="{282D8B2E-B22E-4098-ACE8-F78007C63B47}" presName="tx1" presStyleLbl="revTx" presStyleIdx="3" presStyleCnt="4"/>
      <dgm:spPr/>
    </dgm:pt>
    <dgm:pt modelId="{24FCFCBA-EAA9-4D9E-BB98-E58D8C0A30B7}" type="pres">
      <dgm:prSet presAssocID="{282D8B2E-B22E-4098-ACE8-F78007C63B47}" presName="vert1" presStyleCnt="0"/>
      <dgm:spPr/>
    </dgm:pt>
  </dgm:ptLst>
  <dgm:cxnLst>
    <dgm:cxn modelId="{6EB8E200-2223-4655-ABDE-B5C160D1619E}" type="presOf" srcId="{21E0B082-2F00-41DA-B140-4DFEB8831670}" destId="{F0B59764-1B81-4D6A-BECF-6A9A801A1B1B}" srcOrd="0" destOrd="0" presId="urn:microsoft.com/office/officeart/2008/layout/LinedList"/>
    <dgm:cxn modelId="{92F47C0F-926F-4519-B0A4-8C0983A1552B}" type="presOf" srcId="{1C9791AD-22DC-4F93-A731-5D40B98391A0}" destId="{5051505B-624A-421F-8A67-FB7981BB1D8B}" srcOrd="0" destOrd="0" presId="urn:microsoft.com/office/officeart/2008/layout/LinedList"/>
    <dgm:cxn modelId="{A0C14E10-A772-456C-A7BE-D16AB371EA47}" srcId="{1C9791AD-22DC-4F93-A731-5D40B98391A0}" destId="{403A90D9-9C51-44AB-A00D-63F060C4A369}" srcOrd="0" destOrd="0" parTransId="{E907699A-BBAF-46A0-B488-3595E6039E6B}" sibTransId="{8D17D42F-E72E-4BA8-9A91-250F203E7BC7}"/>
    <dgm:cxn modelId="{8A31972E-B4A4-4157-980A-FC2E4D6939E6}" srcId="{1C9791AD-22DC-4F93-A731-5D40B98391A0}" destId="{8F96751F-2FE2-4287-9F58-327680160F13}" srcOrd="1" destOrd="0" parTransId="{87E2E748-0C36-4659-87C8-12A37588BAB6}" sibTransId="{B0AAA852-E872-4F86-895A-D99AE0053476}"/>
    <dgm:cxn modelId="{62DB5D41-D412-45F8-B5EC-3094E0783CAF}" type="presOf" srcId="{8F96751F-2FE2-4287-9F58-327680160F13}" destId="{333BB639-D6D6-4D49-BF81-340E89A2E610}" srcOrd="0" destOrd="0" presId="urn:microsoft.com/office/officeart/2008/layout/LinedList"/>
    <dgm:cxn modelId="{CC163744-0802-4F90-97DD-0C41F1267121}" type="presOf" srcId="{403A90D9-9C51-44AB-A00D-63F060C4A369}" destId="{21F78F2B-7DC7-4603-A269-D2A94539F7BA}" srcOrd="0" destOrd="0" presId="urn:microsoft.com/office/officeart/2008/layout/LinedList"/>
    <dgm:cxn modelId="{2253CA78-6920-4FC2-BCD5-ECF970674ACB}" srcId="{1C9791AD-22DC-4F93-A731-5D40B98391A0}" destId="{21E0B082-2F00-41DA-B140-4DFEB8831670}" srcOrd="2" destOrd="0" parTransId="{600ADD0C-4784-4F50-80CD-BBFFB25D4278}" sibTransId="{7ED10898-C08B-4FCA-8E35-BBCE2F0328B1}"/>
    <dgm:cxn modelId="{70C219B0-A430-43E1-A078-A56B3F3E6347}" type="presOf" srcId="{282D8B2E-B22E-4098-ACE8-F78007C63B47}" destId="{FBAAC1A6-EB38-46EA-B786-B5AABCD9C675}" srcOrd="0" destOrd="0" presId="urn:microsoft.com/office/officeart/2008/layout/LinedList"/>
    <dgm:cxn modelId="{9E4215DA-7EF3-48F9-8D07-3D45FE42DBF9}" srcId="{1C9791AD-22DC-4F93-A731-5D40B98391A0}" destId="{282D8B2E-B22E-4098-ACE8-F78007C63B47}" srcOrd="3" destOrd="0" parTransId="{BF178FDE-6D62-4395-B79A-828CB1874322}" sibTransId="{22AB39F2-9F02-4FE3-96C1-CD45A298FCF2}"/>
    <dgm:cxn modelId="{9C896114-4479-4BE5-BF5E-E97381494D1D}" type="presParOf" srcId="{5051505B-624A-421F-8A67-FB7981BB1D8B}" destId="{708101CE-C1FE-43BC-83D8-DB6E4CE60CB1}" srcOrd="0" destOrd="0" presId="urn:microsoft.com/office/officeart/2008/layout/LinedList"/>
    <dgm:cxn modelId="{7891CFA9-C189-4714-ABCC-92635659696D}" type="presParOf" srcId="{5051505B-624A-421F-8A67-FB7981BB1D8B}" destId="{85F77779-6397-4272-B68C-D555DC963230}" srcOrd="1" destOrd="0" presId="urn:microsoft.com/office/officeart/2008/layout/LinedList"/>
    <dgm:cxn modelId="{DB03B50A-B005-450F-9DCA-DD2BA7883A58}" type="presParOf" srcId="{85F77779-6397-4272-B68C-D555DC963230}" destId="{21F78F2B-7DC7-4603-A269-D2A94539F7BA}" srcOrd="0" destOrd="0" presId="urn:microsoft.com/office/officeart/2008/layout/LinedList"/>
    <dgm:cxn modelId="{82EC006D-B661-44C4-9C12-BA92B68071C9}" type="presParOf" srcId="{85F77779-6397-4272-B68C-D555DC963230}" destId="{44256193-BC96-42B3-AA38-36F11060D3E1}" srcOrd="1" destOrd="0" presId="urn:microsoft.com/office/officeart/2008/layout/LinedList"/>
    <dgm:cxn modelId="{1C73D703-02CC-4B73-8261-560B4E2BE703}" type="presParOf" srcId="{5051505B-624A-421F-8A67-FB7981BB1D8B}" destId="{4DF7DDB7-79F8-4411-B99C-478F55A5097F}" srcOrd="2" destOrd="0" presId="urn:microsoft.com/office/officeart/2008/layout/LinedList"/>
    <dgm:cxn modelId="{A23E6B63-A22A-40AE-9872-86274485DE7E}" type="presParOf" srcId="{5051505B-624A-421F-8A67-FB7981BB1D8B}" destId="{49029F25-DCBF-4941-B46C-C2190915C029}" srcOrd="3" destOrd="0" presId="urn:microsoft.com/office/officeart/2008/layout/LinedList"/>
    <dgm:cxn modelId="{864C750F-1AED-4D2F-8A1F-33299BBB4817}" type="presParOf" srcId="{49029F25-DCBF-4941-B46C-C2190915C029}" destId="{333BB639-D6D6-4D49-BF81-340E89A2E610}" srcOrd="0" destOrd="0" presId="urn:microsoft.com/office/officeart/2008/layout/LinedList"/>
    <dgm:cxn modelId="{B1557D4A-D7E4-4BA4-B8DA-146F6B8D9F77}" type="presParOf" srcId="{49029F25-DCBF-4941-B46C-C2190915C029}" destId="{87C52123-A755-4730-BE6A-C29B88DC86E8}" srcOrd="1" destOrd="0" presId="urn:microsoft.com/office/officeart/2008/layout/LinedList"/>
    <dgm:cxn modelId="{EFDA0FBC-7096-4269-A076-CC1F6FB03DEC}" type="presParOf" srcId="{5051505B-624A-421F-8A67-FB7981BB1D8B}" destId="{C7D75519-57BC-4687-85D9-388650C6C98F}" srcOrd="4" destOrd="0" presId="urn:microsoft.com/office/officeart/2008/layout/LinedList"/>
    <dgm:cxn modelId="{94768640-589F-4748-BBA9-22ADED2D7ED0}" type="presParOf" srcId="{5051505B-624A-421F-8A67-FB7981BB1D8B}" destId="{32BAEB2B-72E4-4F14-951B-F0CB4B0E4B53}" srcOrd="5" destOrd="0" presId="urn:microsoft.com/office/officeart/2008/layout/LinedList"/>
    <dgm:cxn modelId="{6923F500-3244-4557-BD71-A5D0F8ED3124}" type="presParOf" srcId="{32BAEB2B-72E4-4F14-951B-F0CB4B0E4B53}" destId="{F0B59764-1B81-4D6A-BECF-6A9A801A1B1B}" srcOrd="0" destOrd="0" presId="urn:microsoft.com/office/officeart/2008/layout/LinedList"/>
    <dgm:cxn modelId="{CC091475-A877-4473-9621-4B845A744EBB}" type="presParOf" srcId="{32BAEB2B-72E4-4F14-951B-F0CB4B0E4B53}" destId="{4FBC864E-E29F-4433-B3F0-E473056826B7}" srcOrd="1" destOrd="0" presId="urn:microsoft.com/office/officeart/2008/layout/LinedList"/>
    <dgm:cxn modelId="{6C991CB4-1A0B-4F3F-B690-B579D135BD36}" type="presParOf" srcId="{5051505B-624A-421F-8A67-FB7981BB1D8B}" destId="{93D1477C-A0E8-406C-8D81-D35D05B7673C}" srcOrd="6" destOrd="0" presId="urn:microsoft.com/office/officeart/2008/layout/LinedList"/>
    <dgm:cxn modelId="{978E1FF3-A675-43E8-B97A-B8177DE18F7A}" type="presParOf" srcId="{5051505B-624A-421F-8A67-FB7981BB1D8B}" destId="{B863C543-67AE-4098-BE67-952AF834DD16}" srcOrd="7" destOrd="0" presId="urn:microsoft.com/office/officeart/2008/layout/LinedList"/>
    <dgm:cxn modelId="{47C1D285-C1A2-4456-B3A8-080E42EA5CEF}" type="presParOf" srcId="{B863C543-67AE-4098-BE67-952AF834DD16}" destId="{FBAAC1A6-EB38-46EA-B786-B5AABCD9C675}" srcOrd="0" destOrd="0" presId="urn:microsoft.com/office/officeart/2008/layout/LinedList"/>
    <dgm:cxn modelId="{F645A172-D7B3-4DFA-8A9E-095ABC23CE94}" type="presParOf" srcId="{B863C543-67AE-4098-BE67-952AF834DD16}" destId="{24FCFCBA-EAA9-4D9E-BB98-E58D8C0A30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01CE-C1FE-43BC-83D8-DB6E4CE60CB1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78F2B-7DC7-4603-A269-D2A94539F7BA}">
      <dsp:nvSpPr>
        <dsp:cNvPr id="0" name=""/>
        <dsp:cNvSpPr/>
      </dsp:nvSpPr>
      <dsp:spPr>
        <a:xfrm>
          <a:off x="0" y="0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 is a member of the 78xx series of fixed linear voltage regulator ICs. </a:t>
          </a:r>
        </a:p>
      </dsp:txBody>
      <dsp:txXfrm>
        <a:off x="0" y="0"/>
        <a:ext cx="5803231" cy="1373745"/>
      </dsp:txXfrm>
    </dsp:sp>
    <dsp:sp modelId="{4DF7DDB7-79F8-4411-B99C-478F55A5097F}">
      <dsp:nvSpPr>
        <dsp:cNvPr id="0" name=""/>
        <dsp:cNvSpPr/>
      </dsp:nvSpPr>
      <dsp:spPr>
        <a:xfrm>
          <a:off x="0" y="1373745"/>
          <a:ext cx="5803231" cy="0"/>
        </a:xfrm>
        <a:prstGeom prst="line">
          <a:avLst/>
        </a:prstGeom>
        <a:solidFill>
          <a:schemeClr val="accent3">
            <a:hueOff val="-6694720"/>
            <a:satOff val="225"/>
            <a:lumOff val="-2352"/>
            <a:alphaOff val="0"/>
          </a:schemeClr>
        </a:solidFill>
        <a:ln w="12700" cap="flat" cmpd="sng" algn="ctr">
          <a:solidFill>
            <a:schemeClr val="accent3">
              <a:hueOff val="-6694720"/>
              <a:satOff val="225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BB639-D6D6-4D49-BF81-340E89A2E610}">
      <dsp:nvSpPr>
        <dsp:cNvPr id="0" name=""/>
        <dsp:cNvSpPr/>
      </dsp:nvSpPr>
      <dsp:spPr>
        <a:xfrm>
          <a:off x="0" y="1373745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voltage source in a circuit may have fluctuations and would not give the fixed voltage output. </a:t>
          </a:r>
        </a:p>
      </dsp:txBody>
      <dsp:txXfrm>
        <a:off x="0" y="1373745"/>
        <a:ext cx="5803231" cy="1373745"/>
      </dsp:txXfrm>
    </dsp:sp>
    <dsp:sp modelId="{C7D75519-57BC-4687-85D9-388650C6C98F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3">
            <a:hueOff val="-13389440"/>
            <a:satOff val="449"/>
            <a:lumOff val="-4705"/>
            <a:alphaOff val="0"/>
          </a:schemeClr>
        </a:solidFill>
        <a:ln w="12700" cap="flat" cmpd="sng" algn="ctr">
          <a:solidFill>
            <a:schemeClr val="accent3">
              <a:hueOff val="-13389440"/>
              <a:satOff val="449"/>
              <a:lumOff val="-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59764-1B81-4D6A-BECF-6A9A801A1B1B}">
      <dsp:nvSpPr>
        <dsp:cNvPr id="0" name=""/>
        <dsp:cNvSpPr/>
      </dsp:nvSpPr>
      <dsp:spPr>
        <a:xfrm>
          <a:off x="0" y="2747491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Voltage Regulator IC maintains the output voltage at a constant value. </a:t>
          </a:r>
        </a:p>
      </dsp:txBody>
      <dsp:txXfrm>
        <a:off x="0" y="2747491"/>
        <a:ext cx="5803231" cy="1373745"/>
      </dsp:txXfrm>
    </dsp:sp>
    <dsp:sp modelId="{93D1477C-A0E8-406C-8D81-D35D05B7673C}">
      <dsp:nvSpPr>
        <dsp:cNvPr id="0" name=""/>
        <dsp:cNvSpPr/>
      </dsp:nvSpPr>
      <dsp:spPr>
        <a:xfrm>
          <a:off x="0" y="4121237"/>
          <a:ext cx="5803231" cy="0"/>
        </a:xfrm>
        <a:prstGeom prst="line">
          <a:avLst/>
        </a:prstGeom>
        <a:solidFill>
          <a:schemeClr val="accent3">
            <a:hueOff val="-20084160"/>
            <a:satOff val="674"/>
            <a:lumOff val="-7057"/>
            <a:alphaOff val="0"/>
          </a:schemeClr>
        </a:solidFill>
        <a:ln w="12700" cap="flat" cmpd="sng" algn="ctr">
          <a:solidFill>
            <a:schemeClr val="accent3">
              <a:hueOff val="-20084160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1A6-EB38-46EA-B786-B5AABCD9C675}">
      <dsp:nvSpPr>
        <dsp:cNvPr id="0" name=""/>
        <dsp:cNvSpPr/>
      </dsp:nvSpPr>
      <dsp:spPr>
        <a:xfrm>
          <a:off x="0" y="4121237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xx in 78xx indicates the fixed output voltage. 7805 provides a +5V regulated power supply.</a:t>
          </a:r>
          <a:r>
            <a:rPr lang="en-US" sz="2700" kern="1200" dirty="0">
              <a:latin typeface="Century Gothic"/>
            </a:rPr>
            <a:t> </a:t>
          </a:r>
          <a:endParaRPr lang="en-US" sz="2700" kern="1200" dirty="0"/>
        </a:p>
      </dsp:txBody>
      <dsp:txXfrm>
        <a:off x="0" y="4121237"/>
        <a:ext cx="5803231" cy="137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5C3E3-B55A-0F8B-0C8E-069872943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4" b="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Voltage Regulator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By Jatasya Raval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3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81C7A-0C84-E7DF-B981-A863F6F1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7805 Voltage Regulator IC?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328A9AF-C988-EC9B-2B9B-3789B68E2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49962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60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913A3-66A9-77AD-5571-1CC5DA08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7805 Pin Diagram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7BBCA136-E773-49DC-BF61-90155D3B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721" y="10864"/>
            <a:ext cx="6100365" cy="68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C880-DEBC-C990-F484-EF549A6C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Circuit Symbol of the Voltage Regulator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FFABF9-A911-B242-DBD4-DB94525E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8FC715F-22B9-DC2C-F023-583107E6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94" y="3434415"/>
            <a:ext cx="3767321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E229E7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2F4AA-3236-A5B6-6A1C-D861DBF2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83063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2"/>
      </a:lt2>
      <a:accent1>
        <a:srgbClr val="E229E7"/>
      </a:accent1>
      <a:accent2>
        <a:srgbClr val="D5178B"/>
      </a:accent2>
      <a:accent3>
        <a:srgbClr val="E7294E"/>
      </a:accent3>
      <a:accent4>
        <a:srgbClr val="D54217"/>
      </a:accent4>
      <a:accent5>
        <a:srgbClr val="D59626"/>
      </a:accent5>
      <a:accent6>
        <a:srgbClr val="A2AA12"/>
      </a:accent6>
      <a:hlink>
        <a:srgbClr val="3496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BrushVTI</vt:lpstr>
      <vt:lpstr>Voltage Regulator</vt:lpstr>
      <vt:lpstr>What is 7805 Voltage Regulator IC?</vt:lpstr>
      <vt:lpstr>7805 Pin Diagram</vt:lpstr>
      <vt:lpstr>Circuit Symbol of the Voltage Regulator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2022-05-22T07:23:13Z</dcterms:created>
  <dcterms:modified xsi:type="dcterms:W3CDTF">2022-05-22T08:54:58Z</dcterms:modified>
</cp:coreProperties>
</file>