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10AC7-B744-4EA6-A7D8-87F17CFEA31A}" v="38" dt="2021-07-26T17:53:1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F5D10AC7-B744-4EA6-A7D8-87F17CFEA31A}"/>
    <pc:docChg chg="addSld delSld modSld">
      <pc:chgData name="Jatasya Raval" userId="41d0155e695bf7de" providerId="Windows Live" clId="Web-{F5D10AC7-B744-4EA6-A7D8-87F17CFEA31A}" dt="2021-07-26T17:53:22.365" v="35"/>
      <pc:docMkLst>
        <pc:docMk/>
      </pc:docMkLst>
      <pc:sldChg chg="addSp modSp del">
        <pc:chgData name="Jatasya Raval" userId="41d0155e695bf7de" providerId="Windows Live" clId="Web-{F5D10AC7-B744-4EA6-A7D8-87F17CFEA31A}" dt="2021-07-26T17:50:41.722" v="9"/>
        <pc:sldMkLst>
          <pc:docMk/>
          <pc:sldMk cId="109857222" sldId="256"/>
        </pc:sldMkLst>
        <pc:picChg chg="add mod">
          <ac:chgData name="Jatasya Raval" userId="41d0155e695bf7de" providerId="Windows Live" clId="Web-{F5D10AC7-B744-4EA6-A7D8-87F17CFEA31A}" dt="2021-07-26T17:50:05.002" v="4" actId="14100"/>
          <ac:picMkLst>
            <pc:docMk/>
            <pc:sldMk cId="109857222" sldId="256"/>
            <ac:picMk id="4" creationId="{E59A7277-C0B2-44EB-8F36-433871B7E0E7}"/>
          </ac:picMkLst>
        </pc:picChg>
      </pc:sldChg>
      <pc:sldChg chg="new del">
        <pc:chgData name="Jatasya Raval" userId="41d0155e695bf7de" providerId="Windows Live" clId="Web-{F5D10AC7-B744-4EA6-A7D8-87F17CFEA31A}" dt="2021-07-26T17:50:53.925" v="13"/>
        <pc:sldMkLst>
          <pc:docMk/>
          <pc:sldMk cId="1253514428" sldId="256"/>
        </pc:sldMkLst>
      </pc:sldChg>
      <pc:sldChg chg="addSp modSp new del">
        <pc:chgData name="Jatasya Raval" userId="41d0155e695bf7de" providerId="Windows Live" clId="Web-{F5D10AC7-B744-4EA6-A7D8-87F17CFEA31A}" dt="2021-07-26T17:50:43.144" v="10"/>
        <pc:sldMkLst>
          <pc:docMk/>
          <pc:sldMk cId="1480135457" sldId="257"/>
        </pc:sldMkLst>
        <pc:picChg chg="add mod">
          <ac:chgData name="Jatasya Raval" userId="41d0155e695bf7de" providerId="Windows Live" clId="Web-{F5D10AC7-B744-4EA6-A7D8-87F17CFEA31A}" dt="2021-07-26T17:50:38.456" v="8" actId="14100"/>
          <ac:picMkLst>
            <pc:docMk/>
            <pc:sldMk cId="1480135457" sldId="257"/>
            <ac:picMk id="2" creationId="{E2E9FDCD-FC02-4EF4-BC72-C618AD0E7EF5}"/>
          </ac:picMkLst>
        </pc:picChg>
      </pc:sldChg>
      <pc:sldChg chg="addSp modSp new mod setBg">
        <pc:chgData name="Jatasya Raval" userId="41d0155e695bf7de" providerId="Windows Live" clId="Web-{F5D10AC7-B744-4EA6-A7D8-87F17CFEA31A}" dt="2021-07-26T17:51:41.113" v="20"/>
        <pc:sldMkLst>
          <pc:docMk/>
          <pc:sldMk cId="4071616145" sldId="257"/>
        </pc:sldMkLst>
        <pc:spChg chg="add">
          <ac:chgData name="Jatasya Raval" userId="41d0155e695bf7de" providerId="Windows Live" clId="Web-{F5D10AC7-B744-4EA6-A7D8-87F17CFEA31A}" dt="2021-07-26T17:51:41.113" v="20"/>
          <ac:spMkLst>
            <pc:docMk/>
            <pc:sldMk cId="4071616145" sldId="257"/>
            <ac:spMk id="7" creationId="{F3060C83-F051-4F0E-ABAD-AA0DFC48B218}"/>
          </ac:spMkLst>
        </pc:spChg>
        <pc:spChg chg="add">
          <ac:chgData name="Jatasya Raval" userId="41d0155e695bf7de" providerId="Windows Live" clId="Web-{F5D10AC7-B744-4EA6-A7D8-87F17CFEA31A}" dt="2021-07-26T17:51:41.113" v="20"/>
          <ac:spMkLst>
            <pc:docMk/>
            <pc:sldMk cId="4071616145" sldId="257"/>
            <ac:spMk id="9" creationId="{83C98ABE-055B-441F-B07E-44F97F083C39}"/>
          </ac:spMkLst>
        </pc:spChg>
        <pc:spChg chg="add">
          <ac:chgData name="Jatasya Raval" userId="41d0155e695bf7de" providerId="Windows Live" clId="Web-{F5D10AC7-B744-4EA6-A7D8-87F17CFEA31A}" dt="2021-07-26T17:51:41.113" v="20"/>
          <ac:spMkLst>
            <pc:docMk/>
            <pc:sldMk cId="4071616145" sldId="257"/>
            <ac:spMk id="11" creationId="{29FDB030-9B49-4CED-8CCD-4D99382388AC}"/>
          </ac:spMkLst>
        </pc:spChg>
        <pc:spChg chg="add">
          <ac:chgData name="Jatasya Raval" userId="41d0155e695bf7de" providerId="Windows Live" clId="Web-{F5D10AC7-B744-4EA6-A7D8-87F17CFEA31A}" dt="2021-07-26T17:51:41.113" v="20"/>
          <ac:spMkLst>
            <pc:docMk/>
            <pc:sldMk cId="4071616145" sldId="257"/>
            <ac:spMk id="13" creationId="{3783CA14-24A1-485C-8B30-D6A5D87987AD}"/>
          </ac:spMkLst>
        </pc:spChg>
        <pc:spChg chg="add">
          <ac:chgData name="Jatasya Raval" userId="41d0155e695bf7de" providerId="Windows Live" clId="Web-{F5D10AC7-B744-4EA6-A7D8-87F17CFEA31A}" dt="2021-07-26T17:51:41.113" v="20"/>
          <ac:spMkLst>
            <pc:docMk/>
            <pc:sldMk cId="4071616145" sldId="257"/>
            <ac:spMk id="15" creationId="{9A97C86A-04D6-40F7-AE84-31AB43E6A846}"/>
          </ac:spMkLst>
        </pc:spChg>
        <pc:spChg chg="add">
          <ac:chgData name="Jatasya Raval" userId="41d0155e695bf7de" providerId="Windows Live" clId="Web-{F5D10AC7-B744-4EA6-A7D8-87F17CFEA31A}" dt="2021-07-26T17:51:41.113" v="20"/>
          <ac:spMkLst>
            <pc:docMk/>
            <pc:sldMk cId="4071616145" sldId="257"/>
            <ac:spMk id="17" creationId="{FF9F2414-84E8-453E-B1F3-389FDE8192D9}"/>
          </ac:spMkLst>
        </pc:spChg>
        <pc:spChg chg="add">
          <ac:chgData name="Jatasya Raval" userId="41d0155e695bf7de" providerId="Windows Live" clId="Web-{F5D10AC7-B744-4EA6-A7D8-87F17CFEA31A}" dt="2021-07-26T17:51:41.113" v="20"/>
          <ac:spMkLst>
            <pc:docMk/>
            <pc:sldMk cId="4071616145" sldId="257"/>
            <ac:spMk id="19" creationId="{3ECA69A1-7536-43AC-85EF-C7106179F5ED}"/>
          </ac:spMkLst>
        </pc:spChg>
        <pc:picChg chg="add mod">
          <ac:chgData name="Jatasya Raval" userId="41d0155e695bf7de" providerId="Windows Live" clId="Web-{F5D10AC7-B744-4EA6-A7D8-87F17CFEA31A}" dt="2021-07-26T17:51:41.113" v="20"/>
          <ac:picMkLst>
            <pc:docMk/>
            <pc:sldMk cId="4071616145" sldId="257"/>
            <ac:picMk id="2" creationId="{BD37F36A-501E-4D28-B5F2-D7D88EEC35C9}"/>
          </ac:picMkLst>
        </pc:picChg>
      </pc:sldChg>
      <pc:sldChg chg="addSp modSp new mod setBg">
        <pc:chgData name="Jatasya Raval" userId="41d0155e695bf7de" providerId="Windows Live" clId="Web-{F5D10AC7-B744-4EA6-A7D8-87F17CFEA31A}" dt="2021-07-26T17:52:39.974" v="28"/>
        <pc:sldMkLst>
          <pc:docMk/>
          <pc:sldMk cId="1058978806" sldId="258"/>
        </pc:sldMkLst>
        <pc:spChg chg="add">
          <ac:chgData name="Jatasya Raval" userId="41d0155e695bf7de" providerId="Windows Live" clId="Web-{F5D10AC7-B744-4EA6-A7D8-87F17CFEA31A}" dt="2021-07-26T17:52:39.974" v="28"/>
          <ac:spMkLst>
            <pc:docMk/>
            <pc:sldMk cId="1058978806" sldId="258"/>
            <ac:spMk id="7" creationId="{F3060C83-F051-4F0E-ABAD-AA0DFC48B218}"/>
          </ac:spMkLst>
        </pc:spChg>
        <pc:spChg chg="add">
          <ac:chgData name="Jatasya Raval" userId="41d0155e695bf7de" providerId="Windows Live" clId="Web-{F5D10AC7-B744-4EA6-A7D8-87F17CFEA31A}" dt="2021-07-26T17:52:39.974" v="28"/>
          <ac:spMkLst>
            <pc:docMk/>
            <pc:sldMk cId="1058978806" sldId="258"/>
            <ac:spMk id="9" creationId="{83C98ABE-055B-441F-B07E-44F97F083C39}"/>
          </ac:spMkLst>
        </pc:spChg>
        <pc:spChg chg="add">
          <ac:chgData name="Jatasya Raval" userId="41d0155e695bf7de" providerId="Windows Live" clId="Web-{F5D10AC7-B744-4EA6-A7D8-87F17CFEA31A}" dt="2021-07-26T17:52:39.974" v="28"/>
          <ac:spMkLst>
            <pc:docMk/>
            <pc:sldMk cId="1058978806" sldId="258"/>
            <ac:spMk id="11" creationId="{29FDB030-9B49-4CED-8CCD-4D99382388AC}"/>
          </ac:spMkLst>
        </pc:spChg>
        <pc:spChg chg="add">
          <ac:chgData name="Jatasya Raval" userId="41d0155e695bf7de" providerId="Windows Live" clId="Web-{F5D10AC7-B744-4EA6-A7D8-87F17CFEA31A}" dt="2021-07-26T17:52:39.974" v="28"/>
          <ac:spMkLst>
            <pc:docMk/>
            <pc:sldMk cId="1058978806" sldId="258"/>
            <ac:spMk id="13" creationId="{3783CA14-24A1-485C-8B30-D6A5D87987AD}"/>
          </ac:spMkLst>
        </pc:spChg>
        <pc:spChg chg="add">
          <ac:chgData name="Jatasya Raval" userId="41d0155e695bf7de" providerId="Windows Live" clId="Web-{F5D10AC7-B744-4EA6-A7D8-87F17CFEA31A}" dt="2021-07-26T17:52:39.974" v="28"/>
          <ac:spMkLst>
            <pc:docMk/>
            <pc:sldMk cId="1058978806" sldId="258"/>
            <ac:spMk id="15" creationId="{9A97C86A-04D6-40F7-AE84-31AB43E6A846}"/>
          </ac:spMkLst>
        </pc:spChg>
        <pc:spChg chg="add">
          <ac:chgData name="Jatasya Raval" userId="41d0155e695bf7de" providerId="Windows Live" clId="Web-{F5D10AC7-B744-4EA6-A7D8-87F17CFEA31A}" dt="2021-07-26T17:52:39.974" v="28"/>
          <ac:spMkLst>
            <pc:docMk/>
            <pc:sldMk cId="1058978806" sldId="258"/>
            <ac:spMk id="17" creationId="{FF9F2414-84E8-453E-B1F3-389FDE8192D9}"/>
          </ac:spMkLst>
        </pc:spChg>
        <pc:spChg chg="add">
          <ac:chgData name="Jatasya Raval" userId="41d0155e695bf7de" providerId="Windows Live" clId="Web-{F5D10AC7-B744-4EA6-A7D8-87F17CFEA31A}" dt="2021-07-26T17:52:39.974" v="28"/>
          <ac:spMkLst>
            <pc:docMk/>
            <pc:sldMk cId="1058978806" sldId="258"/>
            <ac:spMk id="19" creationId="{3ECA69A1-7536-43AC-85EF-C7106179F5ED}"/>
          </ac:spMkLst>
        </pc:spChg>
        <pc:picChg chg="add mod">
          <ac:chgData name="Jatasya Raval" userId="41d0155e695bf7de" providerId="Windows Live" clId="Web-{F5D10AC7-B744-4EA6-A7D8-87F17CFEA31A}" dt="2021-07-26T17:52:39.974" v="28"/>
          <ac:picMkLst>
            <pc:docMk/>
            <pc:sldMk cId="1058978806" sldId="258"/>
            <ac:picMk id="2" creationId="{D742F94D-794D-4C82-AF87-69702C7A33EB}"/>
          </ac:picMkLst>
        </pc:picChg>
      </pc:sldChg>
      <pc:sldChg chg="addSp modSp new mod setBg">
        <pc:chgData name="Jatasya Raval" userId="41d0155e695bf7de" providerId="Windows Live" clId="Web-{F5D10AC7-B744-4EA6-A7D8-87F17CFEA31A}" dt="2021-07-26T17:53:22.365" v="35"/>
        <pc:sldMkLst>
          <pc:docMk/>
          <pc:sldMk cId="2222248019" sldId="259"/>
        </pc:sldMkLst>
        <pc:spChg chg="add">
          <ac:chgData name="Jatasya Raval" userId="41d0155e695bf7de" providerId="Windows Live" clId="Web-{F5D10AC7-B744-4EA6-A7D8-87F17CFEA31A}" dt="2021-07-26T17:53:22.365" v="35"/>
          <ac:spMkLst>
            <pc:docMk/>
            <pc:sldMk cId="2222248019" sldId="259"/>
            <ac:spMk id="7" creationId="{F3060C83-F051-4F0E-ABAD-AA0DFC48B218}"/>
          </ac:spMkLst>
        </pc:spChg>
        <pc:spChg chg="add">
          <ac:chgData name="Jatasya Raval" userId="41d0155e695bf7de" providerId="Windows Live" clId="Web-{F5D10AC7-B744-4EA6-A7D8-87F17CFEA31A}" dt="2021-07-26T17:53:22.365" v="35"/>
          <ac:spMkLst>
            <pc:docMk/>
            <pc:sldMk cId="2222248019" sldId="259"/>
            <ac:spMk id="9" creationId="{83C98ABE-055B-441F-B07E-44F97F083C39}"/>
          </ac:spMkLst>
        </pc:spChg>
        <pc:spChg chg="add">
          <ac:chgData name="Jatasya Raval" userId="41d0155e695bf7de" providerId="Windows Live" clId="Web-{F5D10AC7-B744-4EA6-A7D8-87F17CFEA31A}" dt="2021-07-26T17:53:22.365" v="35"/>
          <ac:spMkLst>
            <pc:docMk/>
            <pc:sldMk cId="2222248019" sldId="259"/>
            <ac:spMk id="11" creationId="{29FDB030-9B49-4CED-8CCD-4D99382388AC}"/>
          </ac:spMkLst>
        </pc:spChg>
        <pc:spChg chg="add">
          <ac:chgData name="Jatasya Raval" userId="41d0155e695bf7de" providerId="Windows Live" clId="Web-{F5D10AC7-B744-4EA6-A7D8-87F17CFEA31A}" dt="2021-07-26T17:53:22.365" v="35"/>
          <ac:spMkLst>
            <pc:docMk/>
            <pc:sldMk cId="2222248019" sldId="259"/>
            <ac:spMk id="13" creationId="{3783CA14-24A1-485C-8B30-D6A5D87987AD}"/>
          </ac:spMkLst>
        </pc:spChg>
        <pc:spChg chg="add">
          <ac:chgData name="Jatasya Raval" userId="41d0155e695bf7de" providerId="Windows Live" clId="Web-{F5D10AC7-B744-4EA6-A7D8-87F17CFEA31A}" dt="2021-07-26T17:53:22.365" v="35"/>
          <ac:spMkLst>
            <pc:docMk/>
            <pc:sldMk cId="2222248019" sldId="259"/>
            <ac:spMk id="15" creationId="{9A97C86A-04D6-40F7-AE84-31AB43E6A846}"/>
          </ac:spMkLst>
        </pc:spChg>
        <pc:spChg chg="add">
          <ac:chgData name="Jatasya Raval" userId="41d0155e695bf7de" providerId="Windows Live" clId="Web-{F5D10AC7-B744-4EA6-A7D8-87F17CFEA31A}" dt="2021-07-26T17:53:22.365" v="35"/>
          <ac:spMkLst>
            <pc:docMk/>
            <pc:sldMk cId="2222248019" sldId="259"/>
            <ac:spMk id="17" creationId="{FF9F2414-84E8-453E-B1F3-389FDE8192D9}"/>
          </ac:spMkLst>
        </pc:spChg>
        <pc:spChg chg="add">
          <ac:chgData name="Jatasya Raval" userId="41d0155e695bf7de" providerId="Windows Live" clId="Web-{F5D10AC7-B744-4EA6-A7D8-87F17CFEA31A}" dt="2021-07-26T17:53:22.365" v="35"/>
          <ac:spMkLst>
            <pc:docMk/>
            <pc:sldMk cId="2222248019" sldId="259"/>
            <ac:spMk id="19" creationId="{3ECA69A1-7536-43AC-85EF-C7106179F5ED}"/>
          </ac:spMkLst>
        </pc:spChg>
        <pc:picChg chg="add mod">
          <ac:chgData name="Jatasya Raval" userId="41d0155e695bf7de" providerId="Windows Live" clId="Web-{F5D10AC7-B744-4EA6-A7D8-87F17CFEA31A}" dt="2021-07-26T17:53:22.365" v="35"/>
          <ac:picMkLst>
            <pc:docMk/>
            <pc:sldMk cId="2222248019" sldId="259"/>
            <ac:picMk id="2" creationId="{B668EBBA-888E-4ED9-A630-2EAA051868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37F36A-501E-4D28-B5F2-D7D88EEC3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2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D742F94D-794D-4C82-AF87-69702C7A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7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668EBBA-888E-4ED9-A630-2EAA0518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</cp:revision>
  <dcterms:created xsi:type="dcterms:W3CDTF">2021-07-26T17:48:38Z</dcterms:created>
  <dcterms:modified xsi:type="dcterms:W3CDTF">2021-07-26T17:53:23Z</dcterms:modified>
</cp:coreProperties>
</file>