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743" r:id="rId2"/>
  </p:sldMasterIdLst>
  <p:notesMasterIdLst>
    <p:notesMasterId r:id="rId4"/>
  </p:notesMasterIdLst>
  <p:handoutMasterIdLst>
    <p:handoutMasterId r:id="rId5"/>
  </p:handout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065127"/>
    <a:srgbClr val="096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52"/>
  </p:normalViewPr>
  <p:slideViewPr>
    <p:cSldViewPr>
      <p:cViewPr varScale="1">
        <p:scale>
          <a:sx n="118" d="100"/>
          <a:sy n="118" d="100"/>
        </p:scale>
        <p:origin x="174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0E85E9-7EB2-4947-A210-E16A905AC6C7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7C2CA-0380-4AB2-A250-6F11AA664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734D8F-AF40-4F80-ACE8-9036ECB6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5425"/>
            <a:ext cx="2057400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5425"/>
            <a:ext cx="6019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C44C2-D40F-4905-B814-1040AA9B4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BB3C-B5F1-4DF7-8E9A-8A75FE39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024B4-2041-4C04-9B51-95501608A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E512D-45CC-43BE-A0B1-86164C94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382000" y="6351588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AE7E2-3F30-4491-90E7-B6AA7D81C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450" y="6356350"/>
            <a:ext cx="5334000" cy="365125"/>
          </a:xfr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2C41F-61EE-4DB3-97B1-D0D8E4333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25425"/>
            <a:ext cx="6400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348413"/>
            <a:ext cx="72009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000000"/>
                </a:solidFill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pic>
        <p:nvPicPr>
          <p:cNvPr id="1029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320675"/>
            <a:ext cx="23082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31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190500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E33B3F8-45D9-4E70-9896-B6241E3B8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4763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0663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4763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106636"/>
                </a:solidFill>
                <a:latin typeface="Calibri" pitchFamily="-106" charset="0"/>
                <a:cs typeface="Arial" charset="0"/>
              </a:defRPr>
            </a:lvl1pPr>
          </a:lstStyle>
          <a:p>
            <a:pPr>
              <a:defRPr/>
            </a:pPr>
            <a:fld id="{F823931A-19C8-47AC-B418-2FCD0CC3C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9" descr="horizontal-logo-green-text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3" r:id="rId2"/>
    <p:sldLayoutId id="2147483984" r:id="rId3"/>
    <p:sldLayoutId id="2147483985" r:id="rId4"/>
    <p:sldLayoutId id="2147483998" r:id="rId5"/>
    <p:sldLayoutId id="21474839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81600" y="9906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4551363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81600" y="3876675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572000" y="919163"/>
            <a:ext cx="0" cy="531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3222625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Problem and challenges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189538" y="3222625"/>
            <a:ext cx="310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Main Outcomes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81600" y="849313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Proposed Approach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864475" y="6437313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100" b="1" dirty="0">
                <a:solidFill>
                  <a:srgbClr val="000000"/>
                </a:solidFill>
                <a:latin typeface="Arial" charset="0"/>
                <a:cs typeface="Arial" charset="0"/>
              </a:rPr>
              <a:t>Date Prepared</a:t>
            </a:r>
            <a:endParaRPr lang="en-US" altLang="en-US" sz="11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43434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List the Project’s main outcomes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REFERENCES:</a:t>
            </a:r>
            <a:r>
              <a:rPr lang="en-US" altLang="en-US" sz="1100" dirty="0">
                <a:solidFill>
                  <a:srgbClr val="000000"/>
                </a:solidFill>
                <a:latin typeface="Arial" charset="0"/>
                <a:cs typeface="Arial" charset="0"/>
              </a:rPr>
              <a:t> Cite any reference or tool you will be using/referring to.</a:t>
            </a: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444500" y="3516313"/>
            <a:ext cx="393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PROBLEM STATEMENT: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 In concise and precise terms, define your problem (input=&gt;output, with any underlying objectives/constraints)</a:t>
            </a:r>
            <a:endParaRPr lang="en-US" altLang="en-US" sz="1200" b="1" u="sng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SIGNIFICANCE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:  Highlight 1-3 key anticipated, significant results, and why that will be important.   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CHALLENGES: In 2-3 bulleted points summarize the main challenges in parallelization. </a:t>
            </a:r>
            <a:endParaRPr lang="en-US" alt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4724400" y="10795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Novel new ideas and/or main approach ideas -- Highlight the 2-3 key innovative ideas that this project is focused on.  </a:t>
            </a: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Use a figure to help illustrate the main ideas. You should also mention the kind of system you will be targeting (distributed/shared memory, etc.)</a:t>
            </a: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09600" y="31877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762000" y="854075"/>
            <a:ext cx="3657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/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/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Picture/Diagram</a:t>
            </a:r>
          </a:p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Related to Project</a:t>
            </a:r>
            <a:endParaRPr lang="en-US" altLang="en-US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5" name="Text Box 22"/>
          <p:cNvSpPr txBox="1">
            <a:spLocks noChangeArrowheads="1"/>
          </p:cNvSpPr>
          <p:nvPr/>
        </p:nvSpPr>
        <p:spPr bwMode="auto">
          <a:xfrm>
            <a:off x="203200" y="152400"/>
            <a:ext cx="51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bg1"/>
                </a:solidFill>
                <a:latin typeface="Arial" charset="0"/>
                <a:cs typeface="Arial" charset="0"/>
              </a:rPr>
              <a:t>IMD</a:t>
            </a:r>
            <a:endParaRPr lang="en-US" altLang="en-US" b="1">
              <a:solidFill>
                <a:schemeClr val="tx2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-76200" y="-25861"/>
            <a:ext cx="7848600" cy="81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800" b="1" dirty="0" err="1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CptS</a:t>
            </a:r>
            <a: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 411: Walking to </a:t>
            </a:r>
            <a:r>
              <a:rPr lang="en-US" altLang="en-US" sz="2800" b="1" dirty="0" err="1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Pagerank</a:t>
            </a:r>
            <a:b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</a:br>
            <a:r>
              <a:rPr lang="en-US" altLang="en-US" sz="15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Nate Jensvold, School of EECS, Washington State University, Pullman WA (nate.Jensvold@wsu.edu)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2400"/>
            <a:ext cx="1752600" cy="5151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ESC template">
  <a:themeElements>
    <a:clrScheme name="DOESC 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ES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OES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ES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ExascaleKickoffMeeting_CS_110304.pptx</Template>
  <TotalTime>1489</TotalTime>
  <Words>172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</vt:lpstr>
      <vt:lpstr>Times New Roman</vt:lpstr>
      <vt:lpstr>DOESC template</vt:lpstr>
      <vt:lpstr>Basic_Green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NIMD: Program Management Principles and Plans</dc:title>
  <dc:creator>Lucy Nowell</dc:creator>
  <cp:lastModifiedBy>Jensvold, Nate Carl</cp:lastModifiedBy>
  <cp:revision>26</cp:revision>
  <dcterms:created xsi:type="dcterms:W3CDTF">2011-03-10T17:18:14Z</dcterms:created>
  <dcterms:modified xsi:type="dcterms:W3CDTF">2020-12-14T08:05:33Z</dcterms:modified>
</cp:coreProperties>
</file>