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－" initials="－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364"/>
    <a:srgbClr val="F09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Draw me a brown haired teenage boy being a librarian of an ancient wooden house in the forest. I want the character be in the middle of the portrait and facing us. Also I want it in anime style.</a:t>
            </a:r>
          </a:p>
        </p:txBody>
      </p:sp>
    </p:spTree>
    <p:extLst>
      <p:ext uri="{BB962C8B-B14F-4D97-AF65-F5344CB8AC3E}">
        <p14:creationId xmlns:p14="http://schemas.microsoft.com/office/powerpoint/2010/main" val="380824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Draw me the same librarian teenage boy, but a little bothered with some </a:t>
            </a:r>
            <a:r>
              <a:rPr lang="en-US" altLang="zh-TW" b="0" i="0" dirty="0" err="1">
                <a:solidFill>
                  <a:srgbClr val="F2DDCC"/>
                </a:solidFill>
                <a:effectLst/>
                <a:latin typeface="Ginto"/>
              </a:rPr>
              <a:t>dirts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 in the house and on the books because both of them are very old. Also in anime style.</a:t>
            </a:r>
          </a:p>
        </p:txBody>
      </p:sp>
    </p:spTree>
    <p:extLst>
      <p:ext uri="{BB962C8B-B14F-4D97-AF65-F5344CB8AC3E}">
        <p14:creationId xmlns:p14="http://schemas.microsoft.com/office/powerpoint/2010/main" val="38007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Draw me the same librarian teenage boy, but this time cleaning the whole wooden house and protecting the old books. Also in anime style.</a:t>
            </a:r>
          </a:p>
        </p:txBody>
      </p:sp>
    </p:spTree>
    <p:extLst>
      <p:ext uri="{BB962C8B-B14F-4D97-AF65-F5344CB8AC3E}">
        <p14:creationId xmlns:p14="http://schemas.microsoft.com/office/powerpoint/2010/main" val="364843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Now I want the same single librarian teenage boy, after cleaning the ancient wooden house and sorting the books, now with a brilliant view of the house. Also in anime style.</a:t>
            </a:r>
          </a:p>
        </p:txBody>
      </p:sp>
    </p:spTree>
    <p:extLst>
      <p:ext uri="{BB962C8B-B14F-4D97-AF65-F5344CB8AC3E}">
        <p14:creationId xmlns:p14="http://schemas.microsoft.com/office/powerpoint/2010/main" val="377869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Now draw me the same boy, but this time bothered with some water leakage on the roof, potentially harms the old books. Also in anime style.</a:t>
            </a:r>
          </a:p>
        </p:txBody>
      </p:sp>
    </p:spTree>
    <p:extLst>
      <p:ext uri="{BB962C8B-B14F-4D97-AF65-F5344CB8AC3E}">
        <p14:creationId xmlns:p14="http://schemas.microsoft.com/office/powerpoint/2010/main" val="4198007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Now draw me the same boy, finding out that there is a special ancient book in the hidden attic of the house. Also in anime style.</a:t>
            </a:r>
          </a:p>
        </p:txBody>
      </p:sp>
    </p:spTree>
    <p:extLst>
      <p:ext uri="{BB962C8B-B14F-4D97-AF65-F5344CB8AC3E}">
        <p14:creationId xmlns:p14="http://schemas.microsoft.com/office/powerpoint/2010/main" val="340132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Now draw me the same boy, this time with </a:t>
            </a:r>
            <a:r>
              <a:rPr lang="en-US" b="0" i="0">
                <a:solidFill>
                  <a:srgbClr val="F2DDCC"/>
                </a:solidFill>
                <a:effectLst/>
                <a:latin typeface="Ginto"/>
              </a:rPr>
              <a:t>the brilliant 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view of the old house together with the boy. Also in anime style.</a:t>
            </a:r>
          </a:p>
        </p:txBody>
      </p:sp>
    </p:spTree>
    <p:extLst>
      <p:ext uri="{BB962C8B-B14F-4D97-AF65-F5344CB8AC3E}">
        <p14:creationId xmlns:p14="http://schemas.microsoft.com/office/powerpoint/2010/main" val="409797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文字版面配置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文字版面配置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83" name="圖片版面配置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標題 1"/>
          <p:cNvSpPr txBox="1">
            <a:spLocks noGrp="1"/>
          </p:cNvSpPr>
          <p:nvPr>
            <p:ph type="ctrTitle"/>
          </p:nvPr>
        </p:nvSpPr>
        <p:spPr>
          <a:xfrm>
            <a:off x="0" y="2899103"/>
            <a:ext cx="9144001" cy="10597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自我介紹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1. 目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1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t>1. 目標</a:t>
            </a:r>
          </a:p>
        </p:txBody>
      </p:sp>
      <p:pic>
        <p:nvPicPr>
          <p:cNvPr id="97" name="Anime style teenage boy librarian.png" descr="Anime style teenage boy librari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4340"/>
            <a:ext cx="5388192" cy="5388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2. 阻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0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t>2. 阻礙</a:t>
            </a:r>
          </a:p>
        </p:txBody>
      </p:sp>
      <p:pic>
        <p:nvPicPr>
          <p:cNvPr id="100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2. 阻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0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dirty="0"/>
              <a:t>3</a:t>
            </a:r>
            <a:r>
              <a:rPr dirty="0"/>
              <a:t>. </a:t>
            </a:r>
            <a:r>
              <a:rPr lang="en-US" dirty="0" err="1"/>
              <a:t>努力</a:t>
            </a:r>
            <a:endParaRPr dirty="0"/>
          </a:p>
        </p:txBody>
      </p:sp>
      <p:pic>
        <p:nvPicPr>
          <p:cNvPr id="100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01989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2. 阻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0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dirty="0"/>
              <a:t>4</a:t>
            </a:r>
            <a:r>
              <a:rPr dirty="0"/>
              <a:t>. </a:t>
            </a:r>
            <a:r>
              <a:rPr lang="en-US" dirty="0" err="1"/>
              <a:t>結果</a:t>
            </a:r>
            <a:endParaRPr dirty="0"/>
          </a:p>
        </p:txBody>
      </p:sp>
      <p:pic>
        <p:nvPicPr>
          <p:cNvPr id="100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71483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2. 阻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0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altLang="zh-TW" dirty="0"/>
              <a:t>5</a:t>
            </a:r>
            <a:r>
              <a:rPr dirty="0"/>
              <a:t>. </a:t>
            </a:r>
            <a:r>
              <a:rPr lang="en-US" dirty="0" err="1"/>
              <a:t>意外</a:t>
            </a:r>
            <a:endParaRPr dirty="0"/>
          </a:p>
        </p:txBody>
      </p:sp>
      <p:pic>
        <p:nvPicPr>
          <p:cNvPr id="100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70726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2. 阻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0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altLang="zh-TW" dirty="0"/>
              <a:t>6</a:t>
            </a:r>
            <a:r>
              <a:rPr dirty="0"/>
              <a:t>. </a:t>
            </a:r>
            <a:r>
              <a:rPr lang="en-US" dirty="0" err="1"/>
              <a:t>轉彎</a:t>
            </a:r>
            <a:endParaRPr dirty="0"/>
          </a:p>
        </p:txBody>
      </p:sp>
      <p:pic>
        <p:nvPicPr>
          <p:cNvPr id="100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4871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2. 阻礙"/>
          <p:cNvSpPr txBox="1">
            <a:spLocks noGrp="1"/>
          </p:cNvSpPr>
          <p:nvPr>
            <p:ph type="title"/>
          </p:nvPr>
        </p:nvSpPr>
        <p:spPr>
          <a:xfrm>
            <a:off x="838200" y="381374"/>
            <a:ext cx="10515600" cy="799134"/>
          </a:xfrm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r>
              <a:rPr lang="en-US" altLang="zh-TW" dirty="0"/>
              <a:t>7</a:t>
            </a:r>
            <a:r>
              <a:rPr dirty="0"/>
              <a:t>. </a:t>
            </a:r>
            <a:r>
              <a:rPr lang="en-US" dirty="0" err="1"/>
              <a:t>結局</a:t>
            </a:r>
            <a:endParaRPr dirty="0"/>
          </a:p>
        </p:txBody>
      </p:sp>
      <p:pic>
        <p:nvPicPr>
          <p:cNvPr id="100" name="Anime style teenage boy librari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34340"/>
            <a:ext cx="5388192" cy="5388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725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247</Words>
  <Application>Microsoft Macintosh PowerPoint</Application>
  <PresentationFormat>Widescreen</PresentationFormat>
  <Paragraphs>15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Ginto</vt:lpstr>
      <vt:lpstr>Arial</vt:lpstr>
      <vt:lpstr>Calibri</vt:lpstr>
      <vt:lpstr>Calibri Light</vt:lpstr>
      <vt:lpstr>Office 佈景主題</vt:lpstr>
      <vt:lpstr>自我介紹</vt:lpstr>
      <vt:lpstr>1. 目標</vt:lpstr>
      <vt:lpstr>2. 阻礙</vt:lpstr>
      <vt:lpstr>3. 努力</vt:lpstr>
      <vt:lpstr>4. 結果</vt:lpstr>
      <vt:lpstr>5. 意外</vt:lpstr>
      <vt:lpstr>6. 轉彎</vt:lpstr>
      <vt:lpstr>7. 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cp:lastModifiedBy>Microsoft Office User</cp:lastModifiedBy>
  <cp:revision>5</cp:revision>
  <dcterms:modified xsi:type="dcterms:W3CDTF">2024-10-30T07:27:58Z</dcterms:modified>
</cp:coreProperties>
</file>