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3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7B4D0-CA23-1844-9F60-E8041A62003D}" type="datetimeFigureOut">
              <a:rPr lang="en-TW" smtClean="0"/>
              <a:t>2024/10/30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28D6C-D80C-BF43-8FE8-EB18C2990B5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3595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me a man walking in the snow, thinking of a princess waiting for him.</a:t>
            </a:r>
          </a:p>
        </p:txBody>
      </p:sp>
    </p:spTree>
    <p:extLst>
      <p:ext uri="{BB962C8B-B14F-4D97-AF65-F5344CB8AC3E}">
        <p14:creationId xmlns:p14="http://schemas.microsoft.com/office/powerpoint/2010/main" val="380824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me the same man that walks hardly because of the heavy snow.</a:t>
            </a:r>
          </a:p>
        </p:txBody>
      </p:sp>
    </p:spTree>
    <p:extLst>
      <p:ext uri="{BB962C8B-B14F-4D97-AF65-F5344CB8AC3E}">
        <p14:creationId xmlns:p14="http://schemas.microsoft.com/office/powerpoint/2010/main" val="38007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me the same man consisting walking through the harsh snow.</a:t>
            </a:r>
          </a:p>
        </p:txBody>
      </p:sp>
    </p:spTree>
    <p:extLst>
      <p:ext uri="{BB962C8B-B14F-4D97-AF65-F5344CB8AC3E}">
        <p14:creationId xmlns:p14="http://schemas.microsoft.com/office/powerpoint/2010/main" val="364843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me the same man, after walking for a long time, finally see the castle far away.</a:t>
            </a:r>
          </a:p>
        </p:txBody>
      </p:sp>
    </p:spTree>
    <p:extLst>
      <p:ext uri="{BB962C8B-B14F-4D97-AF65-F5344CB8AC3E}">
        <p14:creationId xmlns:p14="http://schemas.microsoft.com/office/powerpoint/2010/main" val="377869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me the same man, finally collapsed and fainted on the snow after walking for a long time.</a:t>
            </a:r>
          </a:p>
        </p:txBody>
      </p:sp>
    </p:spTree>
    <p:extLst>
      <p:ext uri="{BB962C8B-B14F-4D97-AF65-F5344CB8AC3E}">
        <p14:creationId xmlns:p14="http://schemas.microsoft.com/office/powerpoint/2010/main" val="4198007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me the same man, after collapsing on the snow, dreaming of a dream that </a:t>
            </a:r>
            <a:r>
              <a:rPr lang="en-US" dirty="0" err="1"/>
              <a:t>he've</a:t>
            </a:r>
            <a:r>
              <a:rPr lang="en-US" dirty="0"/>
              <a:t> walked for a long time.</a:t>
            </a:r>
          </a:p>
        </p:txBody>
      </p:sp>
    </p:spTree>
    <p:extLst>
      <p:ext uri="{BB962C8B-B14F-4D97-AF65-F5344CB8AC3E}">
        <p14:creationId xmlns:p14="http://schemas.microsoft.com/office/powerpoint/2010/main" val="340132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me the same man, finally wake up on his bed, figuring out that it was all a dream.</a:t>
            </a:r>
          </a:p>
        </p:txBody>
      </p:sp>
    </p:spTree>
    <p:extLst>
      <p:ext uri="{BB962C8B-B14F-4D97-AF65-F5344CB8AC3E}">
        <p14:creationId xmlns:p14="http://schemas.microsoft.com/office/powerpoint/2010/main" val="409797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標題 1"/>
          <p:cNvSpPr txBox="1">
            <a:spLocks noGrp="1"/>
          </p:cNvSpPr>
          <p:nvPr>
            <p:ph type="ctrTitle"/>
          </p:nvPr>
        </p:nvSpPr>
        <p:spPr>
          <a:xfrm>
            <a:off x="0" y="2899103"/>
            <a:ext cx="9144001" cy="10597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TW" dirty="0"/>
              <a:t>冒險故事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1. 目標"/>
          <p:cNvSpPr txBox="1">
            <a:spLocks noGrp="1"/>
          </p:cNvSpPr>
          <p:nvPr>
            <p:ph type="title"/>
          </p:nvPr>
        </p:nvSpPr>
        <p:spPr>
          <a:xfrm>
            <a:off x="838200" y="381374"/>
            <a:ext cx="10515601" cy="799134"/>
          </a:xfrm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t>1. 目標</a:t>
            </a:r>
          </a:p>
        </p:txBody>
      </p:sp>
      <p:pic>
        <p:nvPicPr>
          <p:cNvPr id="97" name="Anime style teenage boy librari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34340"/>
            <a:ext cx="5388192" cy="5388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2. 阻礙"/>
          <p:cNvSpPr txBox="1">
            <a:spLocks noGrp="1"/>
          </p:cNvSpPr>
          <p:nvPr>
            <p:ph type="title"/>
          </p:nvPr>
        </p:nvSpPr>
        <p:spPr>
          <a:xfrm>
            <a:off x="838200" y="381374"/>
            <a:ext cx="10515600" cy="799134"/>
          </a:xfrm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t>2. 阻礙</a:t>
            </a:r>
          </a:p>
        </p:txBody>
      </p:sp>
      <p:pic>
        <p:nvPicPr>
          <p:cNvPr id="100" name="Anime style teenage boy librari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34340"/>
            <a:ext cx="5388192" cy="5388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2. 阻礙"/>
          <p:cNvSpPr txBox="1">
            <a:spLocks noGrp="1"/>
          </p:cNvSpPr>
          <p:nvPr>
            <p:ph type="title"/>
          </p:nvPr>
        </p:nvSpPr>
        <p:spPr>
          <a:xfrm>
            <a:off x="838200" y="381374"/>
            <a:ext cx="10515600" cy="799134"/>
          </a:xfrm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rPr lang="en-US" dirty="0"/>
              <a:t>3</a:t>
            </a:r>
            <a:r>
              <a:rPr dirty="0"/>
              <a:t>. </a:t>
            </a:r>
            <a:r>
              <a:rPr lang="en-US" dirty="0" err="1"/>
              <a:t>努力</a:t>
            </a:r>
            <a:endParaRPr dirty="0"/>
          </a:p>
        </p:txBody>
      </p:sp>
      <p:pic>
        <p:nvPicPr>
          <p:cNvPr id="100" name="Anime style teenage boy librari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34340"/>
            <a:ext cx="5388192" cy="53881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0198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2. 阻礙"/>
          <p:cNvSpPr txBox="1">
            <a:spLocks noGrp="1"/>
          </p:cNvSpPr>
          <p:nvPr>
            <p:ph type="title"/>
          </p:nvPr>
        </p:nvSpPr>
        <p:spPr>
          <a:xfrm>
            <a:off x="838200" y="381374"/>
            <a:ext cx="10515600" cy="799134"/>
          </a:xfrm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rPr lang="en-US" dirty="0"/>
              <a:t>4</a:t>
            </a:r>
            <a:r>
              <a:rPr dirty="0"/>
              <a:t>. </a:t>
            </a:r>
            <a:r>
              <a:rPr lang="en-US" dirty="0" err="1"/>
              <a:t>結果</a:t>
            </a:r>
            <a:endParaRPr dirty="0"/>
          </a:p>
        </p:txBody>
      </p:sp>
      <p:pic>
        <p:nvPicPr>
          <p:cNvPr id="100" name="Anime style teenage boy librari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34340"/>
            <a:ext cx="5388192" cy="53881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47148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2. 阻礙"/>
          <p:cNvSpPr txBox="1">
            <a:spLocks noGrp="1"/>
          </p:cNvSpPr>
          <p:nvPr>
            <p:ph type="title"/>
          </p:nvPr>
        </p:nvSpPr>
        <p:spPr>
          <a:xfrm>
            <a:off x="838200" y="381374"/>
            <a:ext cx="10515600" cy="799134"/>
          </a:xfrm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rPr lang="en-US" altLang="zh-TW" dirty="0"/>
              <a:t>5</a:t>
            </a:r>
            <a:r>
              <a:rPr dirty="0"/>
              <a:t>. </a:t>
            </a:r>
            <a:r>
              <a:rPr lang="en-US" dirty="0" err="1"/>
              <a:t>意外</a:t>
            </a:r>
            <a:endParaRPr dirty="0"/>
          </a:p>
        </p:txBody>
      </p:sp>
      <p:pic>
        <p:nvPicPr>
          <p:cNvPr id="100" name="Anime style teenage boy librari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34340"/>
            <a:ext cx="5388192" cy="53881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07072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2. 阻礙"/>
          <p:cNvSpPr txBox="1">
            <a:spLocks noGrp="1"/>
          </p:cNvSpPr>
          <p:nvPr>
            <p:ph type="title"/>
          </p:nvPr>
        </p:nvSpPr>
        <p:spPr>
          <a:xfrm>
            <a:off x="838200" y="381374"/>
            <a:ext cx="10515600" cy="799134"/>
          </a:xfrm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rPr lang="en-US" altLang="zh-TW" dirty="0"/>
              <a:t>6</a:t>
            </a:r>
            <a:r>
              <a:rPr dirty="0"/>
              <a:t>. </a:t>
            </a:r>
            <a:r>
              <a:rPr lang="en-US" dirty="0" err="1"/>
              <a:t>轉彎</a:t>
            </a:r>
            <a:endParaRPr dirty="0"/>
          </a:p>
        </p:txBody>
      </p:sp>
      <p:pic>
        <p:nvPicPr>
          <p:cNvPr id="100" name="Anime style teenage boy librari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34340"/>
            <a:ext cx="5388192" cy="53881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487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2. 阻礙"/>
          <p:cNvSpPr txBox="1">
            <a:spLocks noGrp="1"/>
          </p:cNvSpPr>
          <p:nvPr>
            <p:ph type="title"/>
          </p:nvPr>
        </p:nvSpPr>
        <p:spPr>
          <a:xfrm>
            <a:off x="838200" y="381374"/>
            <a:ext cx="10515600" cy="799134"/>
          </a:xfrm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rPr lang="en-US" altLang="zh-TW" dirty="0"/>
              <a:t>7</a:t>
            </a:r>
            <a:r>
              <a:rPr dirty="0"/>
              <a:t>. </a:t>
            </a:r>
            <a:r>
              <a:rPr lang="en-US" dirty="0" err="1"/>
              <a:t>結局</a:t>
            </a:r>
            <a:endParaRPr dirty="0"/>
          </a:p>
        </p:txBody>
      </p:sp>
      <p:pic>
        <p:nvPicPr>
          <p:cNvPr id="100" name="Anime style teenage boy librari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34340"/>
            <a:ext cx="5388192" cy="53881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772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151</Words>
  <Application>Microsoft Macintosh PowerPoint</Application>
  <PresentationFormat>Widescreen</PresentationFormat>
  <Paragraphs>15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冒險故事</vt:lpstr>
      <vt:lpstr>1. 目標</vt:lpstr>
      <vt:lpstr>2. 阻礙</vt:lpstr>
      <vt:lpstr>3. 努力</vt:lpstr>
      <vt:lpstr>4. 結果</vt:lpstr>
      <vt:lpstr>5. 意外</vt:lpstr>
      <vt:lpstr>6. 轉彎</vt:lpstr>
      <vt:lpstr>7. 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Microsoft Office User</cp:lastModifiedBy>
  <cp:revision>2</cp:revision>
  <dcterms:created xsi:type="dcterms:W3CDTF">2024-09-16T08:29:48Z</dcterms:created>
  <dcterms:modified xsi:type="dcterms:W3CDTF">2024-10-30T07:27:48Z</dcterms:modified>
</cp:coreProperties>
</file>