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093" autoAdjust="0"/>
  </p:normalViewPr>
  <p:slideViewPr>
    <p:cSldViewPr snapToGrid="0">
      <p:cViewPr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43370-789C-4F11-9748-B941111D3462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9990C-C96A-42F0-BB7D-59044AA2A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86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F9990C-C96A-42F0-BB7D-59044AA2A83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14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DE, DS, Data and BI &amp; Full Stack </a:t>
            </a:r>
          </a:p>
          <a:p>
            <a:r>
              <a:rPr lang="en-GB" dirty="0"/>
              <a:t>No requirement for BI Analysts. </a:t>
            </a:r>
          </a:p>
          <a:p>
            <a:r>
              <a:rPr lang="en-GB" dirty="0"/>
              <a:t>Requirement or Data Engineers and Data Scientists.</a:t>
            </a:r>
          </a:p>
          <a:p>
            <a:r>
              <a:rPr lang="en-GB" dirty="0"/>
              <a:t>Full Stack means front and back-end development. </a:t>
            </a:r>
          </a:p>
          <a:p>
            <a:r>
              <a:rPr lang="en-GB" dirty="0"/>
              <a:t>Coding Skills of a developer are always handy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9990C-C96A-42F0-BB7D-59044AA2A83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666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Hot skills, batch and streaming, unstructured, semi structured and structured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9990C-C96A-42F0-BB7D-59044AA2A83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04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9990C-C96A-42F0-BB7D-59044AA2A83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FF70-F8BD-438F-8FE9-DA78B0B8A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867F5-1B10-4DBE-8683-278F0C966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96BA-D11C-4B5E-9D88-BCA6C9BE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E26-267F-4012-9DCE-6ABF23CE409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5541-1160-4AFA-998C-2FF14514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91B43-6D37-4EA0-8572-BE85F9E6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356D-B8D3-48F4-AFF5-48E846A6C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24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339C-A28F-492C-BD7A-B0183794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5C8B4-3FC6-4966-8059-91D06CA7D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C7410-70DA-4C21-8FBB-B76D2D2C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E26-267F-4012-9DCE-6ABF23CE409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0F172-C599-4EE1-9A8E-860E6B3D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369A1-2A74-4FF8-8083-F8D874B3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356D-B8D3-48F4-AFF5-48E846A6C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81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99AEC-B201-4A1E-B4F8-1B5622A19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31D4F-D82A-4152-8B80-9562B432B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5B419-ABD6-4DCC-83C6-4D694149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E26-267F-4012-9DCE-6ABF23CE409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355C0-35BD-4646-B137-BFE905F7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FA9BC-FD66-4D0C-82A9-60D68751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356D-B8D3-48F4-AFF5-48E846A6C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30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3AB4-9E24-45AA-9422-E648569F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6EFA-5BD4-4F21-9FD5-BBAF7936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9A8A3-EBB4-42BB-8D5C-1347E4E2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E26-267F-4012-9DCE-6ABF23CE409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F829-1251-461C-8D16-D0111C0F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E849-14E5-4C14-B810-844B6E4A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356D-B8D3-48F4-AFF5-48E846A6C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70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5ED5-D985-410F-AD11-208F8CE4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6E021-0750-44C7-8610-FB2F2921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1E72A-09DC-4D0A-A3E9-AA749DB1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E26-267F-4012-9DCE-6ABF23CE409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74672-21F1-4355-A75E-815D38F7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E52F-0612-422E-B4A6-8B4F098F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356D-B8D3-48F4-AFF5-48E846A6C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11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4E20-6DA4-490B-8530-9863BD0A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A4318-DEC6-4F20-8129-F6FD889E0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F9401-28A0-451C-9FC4-82FC79A66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8135D-21FA-4FE2-80ED-14D65B30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E26-267F-4012-9DCE-6ABF23CE409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E2E00-34FF-46A3-A959-CDBC7288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BEBBF-0B82-487F-B121-A2A02550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356D-B8D3-48F4-AFF5-48E846A6C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12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AB6B-F4DD-400E-BCD8-F2B8F28C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2A746-4E9B-4B1B-B9FB-284340964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F11A9-1F26-4942-AA09-965E3BBE3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4D868-C2BD-4533-9A32-3F8964F22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E151A-06C5-4770-8C42-A3FDF4325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4DBAD-DC53-42C8-B8C8-B56BAA54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E26-267F-4012-9DCE-6ABF23CE409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79C07-2F9C-41DC-9383-80D8D467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4CC3F-556E-4B3E-832E-2BF4F624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356D-B8D3-48F4-AFF5-48E846A6C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94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390D-E2B6-4079-A492-47B92306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E82E1-41C3-4F3C-93BF-D4F4C1B7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E26-267F-4012-9DCE-6ABF23CE409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051C8-4FE3-424C-AE02-94279089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C0395-C989-41A5-B95F-949D55C1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356D-B8D3-48F4-AFF5-48E846A6C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8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EDC66-5343-4B0C-86D0-430C81B4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E26-267F-4012-9DCE-6ABF23CE409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73B5C-006E-4C08-9464-4FBDF3E8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380A9-4B35-4716-A0D3-C42C4978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356D-B8D3-48F4-AFF5-48E846A6C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57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2A3E-CD32-4005-8534-C8DF6E56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C6990-23AB-42D6-A5A1-10E1A46F8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1889C-551F-4AB3-B888-82347BEEB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DA769-57D7-4BE4-B4FA-DDC786D2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E26-267F-4012-9DCE-6ABF23CE409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C0360-7427-4DBD-BEC3-163AF3C4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689B9-2A0D-406C-82F1-A4EFF99A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356D-B8D3-48F4-AFF5-48E846A6C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06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B5E3-322A-4039-9E24-DE53F99E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2A619-8A2A-4E32-A448-53C736C5C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A2B50-6835-4402-AD8C-46EAB1B03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A8B28-7D88-4F97-8639-05D36F52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BE26-267F-4012-9DCE-6ABF23CE409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3E09A-2220-408E-A30D-6B967810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2FB13-C739-4DEC-9C08-691C503F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356D-B8D3-48F4-AFF5-48E846A6C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17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09424-5B5F-4704-AF06-01A897E7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D5336-84FD-4156-995C-2976CE771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D0B00-FF44-445C-80B9-3CE6799A1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BE26-267F-4012-9DCE-6ABF23CE4094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14523-272F-4041-BD66-F9FE2AEDD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65B5F-3FCB-4BAE-97AC-8F71571B8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356D-B8D3-48F4-AFF5-48E846A6C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8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50.harvard.edu/x/2022/zo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isIsSakshi/Books/blob/master/Python%20Love%20%E2%9D%A4%EF%B8%8F/Automate%20the%20boring%20stuff%20with%20python.pdf?msclkid=5a63e768b4c111ecaf1db579769d8c1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50.harvard.edu/x/2022/zo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isIsSakshi/Books/blob/master/Python%20Love%20%E2%9D%A4%EF%B8%8F/Automate%20the%20boring%20stuff%20with%20python.pdf?msclkid=5a63e768b4c111ecaf1db579769d8c1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E389-FFB3-4D79-908F-A4698C59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8AD2-4D4F-4D4E-95F9-4E0D251E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Fundamental Programming </a:t>
            </a:r>
          </a:p>
          <a:p>
            <a:pPr lvl="1"/>
            <a:r>
              <a:rPr lang="en-GB" dirty="0"/>
              <a:t>Live lectures - </a:t>
            </a:r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https://cs50.harvard.edu/x/2022/zoom/</a:t>
            </a:r>
            <a:endParaRPr lang="en-GB" dirty="0"/>
          </a:p>
          <a:p>
            <a:pPr lvl="1"/>
            <a:r>
              <a:rPr lang="en-GB" dirty="0"/>
              <a:t>Coding Bat</a:t>
            </a:r>
          </a:p>
          <a:p>
            <a:pPr lvl="1"/>
            <a:r>
              <a:rPr lang="en-GB" dirty="0"/>
              <a:t>Automate the Boring Stuff  -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Books/Automate the boring stuff with python.pdf at master · </a:t>
            </a:r>
            <a:r>
              <a:rPr 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ThisIsSakshi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/Books · GitHub</a:t>
            </a:r>
            <a:endParaRPr lang="en-GB" dirty="0"/>
          </a:p>
          <a:p>
            <a:r>
              <a:rPr lang="en-GB" dirty="0"/>
              <a:t>CRISP-DM &amp; Pandas</a:t>
            </a:r>
          </a:p>
          <a:p>
            <a:r>
              <a:rPr lang="en-GB" dirty="0"/>
              <a:t>SQL and Database modelling</a:t>
            </a:r>
          </a:p>
          <a:p>
            <a:r>
              <a:rPr lang="en-GB" dirty="0"/>
              <a:t>Azure Data Fundamentals Cert – DP 900</a:t>
            </a:r>
          </a:p>
          <a:p>
            <a:r>
              <a:rPr lang="en-GB" dirty="0"/>
              <a:t>Azure Data Engineering Cert – DP 203 </a:t>
            </a:r>
          </a:p>
          <a:p>
            <a:r>
              <a:rPr lang="en-GB" dirty="0" err="1"/>
              <a:t>Pyspark</a:t>
            </a:r>
            <a:r>
              <a:rPr lang="en-GB" dirty="0"/>
              <a:t> – Python and SQL at Scale. </a:t>
            </a:r>
          </a:p>
          <a:p>
            <a:pPr lvl="1"/>
            <a:r>
              <a:rPr lang="en-GB" dirty="0"/>
              <a:t>https://towardsdatascience.com/a-brief-introduction-to-pyspark-ff4284701873</a:t>
            </a:r>
          </a:p>
        </p:txBody>
      </p:sp>
    </p:spTree>
    <p:extLst>
      <p:ext uri="{BB962C8B-B14F-4D97-AF65-F5344CB8AC3E}">
        <p14:creationId xmlns:p14="http://schemas.microsoft.com/office/powerpoint/2010/main" val="384065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B590-92CA-4754-92E4-27B97D491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953AF-A56F-4C2D-82BC-095023196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C6173-0BF2-48E2-9631-4A3EF962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2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8096-DC3F-4887-AF85-39D902E3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E785-6C5C-49D0-AC66-2EA71BE9E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D0BC5-1D03-4809-9BF2-56CB810CE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7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7BC0-06D5-4F44-A1C8-ED7E794D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Types in Different Orgs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8DCD-CB51-4D07-B966-B74DD5F58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Data Scientist- BI Analyst, Power BI, Descriptive Stats, some ML</a:t>
            </a:r>
          </a:p>
          <a:p>
            <a:r>
              <a:rPr lang="en-GB" dirty="0"/>
              <a:t>Data Scientist – Stats, ML models, Deep Learning. </a:t>
            </a:r>
          </a:p>
          <a:p>
            <a:r>
              <a:rPr lang="en-GB" dirty="0"/>
              <a:t>Data Scientist – Coder, BI, ML, Deep Learning + Data Engineering. </a:t>
            </a:r>
          </a:p>
          <a:p>
            <a:pPr lvl="1"/>
            <a:r>
              <a:rPr lang="en-GB" dirty="0"/>
              <a:t>Size of organisation.</a:t>
            </a:r>
          </a:p>
          <a:p>
            <a:r>
              <a:rPr lang="en-GB" dirty="0"/>
              <a:t>Data Engineer- On prem storage, ETL with SSIS</a:t>
            </a:r>
          </a:p>
          <a:p>
            <a:pPr lvl="1"/>
            <a:r>
              <a:rPr lang="en-GB" dirty="0"/>
              <a:t>98% of business still have some servers. </a:t>
            </a:r>
          </a:p>
          <a:p>
            <a:r>
              <a:rPr lang="en-GB" dirty="0"/>
              <a:t>Data Engineer – Cloud Storage (Structured and Unstructured), ETL with Azure Data Factory, Python, </a:t>
            </a:r>
            <a:r>
              <a:rPr lang="en-GB" dirty="0" err="1"/>
              <a:t>Pyspark</a:t>
            </a:r>
            <a:r>
              <a:rPr lang="en-GB" dirty="0"/>
              <a:t> (Python and SQL on Databricks) </a:t>
            </a:r>
          </a:p>
          <a:p>
            <a:r>
              <a:rPr lang="en-GB" dirty="0"/>
              <a:t>Data Engineer – Coder in Scala, Java on Databricks. </a:t>
            </a:r>
          </a:p>
        </p:txBody>
      </p:sp>
    </p:spTree>
    <p:extLst>
      <p:ext uri="{BB962C8B-B14F-4D97-AF65-F5344CB8AC3E}">
        <p14:creationId xmlns:p14="http://schemas.microsoft.com/office/powerpoint/2010/main" val="352280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73F1-4F78-4F14-ACBB-F690C22C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8B78D-061E-4165-ABC9-C4EECE320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CORE</a:t>
            </a:r>
          </a:p>
          <a:p>
            <a:r>
              <a:rPr lang="en-GB" dirty="0"/>
              <a:t>Building a CRUD Web App (connect the programming to a DB)</a:t>
            </a:r>
          </a:p>
          <a:p>
            <a:r>
              <a:rPr lang="en-GB" dirty="0"/>
              <a:t>Agile &amp; Version Control </a:t>
            </a:r>
          </a:p>
          <a:p>
            <a:r>
              <a:rPr lang="en-GB" dirty="0"/>
              <a:t>Machine Learning</a:t>
            </a:r>
          </a:p>
          <a:p>
            <a:r>
              <a:rPr lang="en-GB" dirty="0"/>
              <a:t>C#</a:t>
            </a:r>
          </a:p>
          <a:p>
            <a:pPr marL="0" indent="0">
              <a:buNone/>
            </a:pPr>
            <a:r>
              <a:rPr lang="en-GB" dirty="0"/>
              <a:t>PROGRAMMING AND DS</a:t>
            </a:r>
          </a:p>
          <a:p>
            <a:r>
              <a:rPr lang="en-GB" dirty="0"/>
              <a:t>Statistics &amp; Machine Learning with Python (</a:t>
            </a:r>
            <a:r>
              <a:rPr lang="en-GB" dirty="0" err="1"/>
              <a:t>Numpy</a:t>
            </a:r>
            <a:r>
              <a:rPr lang="en-GB" dirty="0"/>
              <a:t>/Pandas/Scikit)</a:t>
            </a:r>
          </a:p>
          <a:p>
            <a:r>
              <a:rPr lang="en-GB" dirty="0"/>
              <a:t>Algorithms and Data Structures</a:t>
            </a:r>
          </a:p>
          <a:p>
            <a:r>
              <a:rPr lang="en-GB" dirty="0"/>
              <a:t>API's</a:t>
            </a:r>
          </a:p>
          <a:p>
            <a:r>
              <a:rPr lang="en-GB" dirty="0"/>
              <a:t>Azure Data Science</a:t>
            </a:r>
          </a:p>
          <a:p>
            <a:r>
              <a:rPr lang="en-GB" dirty="0"/>
              <a:t>AWS Data Science/Machine Learning </a:t>
            </a:r>
          </a:p>
          <a:p>
            <a:pPr marL="0" indent="0">
              <a:buNone/>
            </a:pPr>
            <a:r>
              <a:rPr lang="en-GB" dirty="0"/>
              <a:t>BUSINESS INTELLIGENCE</a:t>
            </a:r>
          </a:p>
          <a:p>
            <a:r>
              <a:rPr lang="en-GB" dirty="0"/>
              <a:t>SSAS</a:t>
            </a:r>
          </a:p>
          <a:p>
            <a:r>
              <a:rPr lang="en-GB" dirty="0"/>
              <a:t>Power BI</a:t>
            </a:r>
          </a:p>
          <a:p>
            <a:r>
              <a:rPr lang="en-GB" dirty="0"/>
              <a:t>Azure Data Engineering</a:t>
            </a:r>
          </a:p>
          <a:p>
            <a:r>
              <a:rPr lang="en-GB" dirty="0"/>
              <a:t>AWS Data Engineering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99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E389-FFB3-4D79-908F-A4698C59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8AD2-4D4F-4D4E-95F9-4E0D251E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Fundamental Programming </a:t>
            </a:r>
          </a:p>
          <a:p>
            <a:pPr lvl="1"/>
            <a:r>
              <a:rPr lang="en-GB" dirty="0"/>
              <a:t>Live lectures - </a:t>
            </a:r>
            <a:r>
              <a:rPr lang="en-GB" dirty="0">
                <a:hlinkClick r:id="rId3"/>
              </a:rPr>
              <a:t>https://cs50.harvard.edu/x/2022/zoom/</a:t>
            </a:r>
            <a:endParaRPr lang="en-GB" dirty="0"/>
          </a:p>
          <a:p>
            <a:pPr lvl="1"/>
            <a:r>
              <a:rPr lang="en-GB" dirty="0"/>
              <a:t>Coding Bat</a:t>
            </a:r>
          </a:p>
          <a:p>
            <a:pPr lvl="1"/>
            <a:r>
              <a:rPr lang="en-GB" dirty="0"/>
              <a:t>Automate the Boring Stuff  - </a:t>
            </a:r>
            <a:r>
              <a:rPr lang="en-US" dirty="0">
                <a:hlinkClick r:id="rId4"/>
              </a:rPr>
              <a:t>Books/Automate the boring stuff with python.pdf at master · </a:t>
            </a:r>
            <a:r>
              <a:rPr lang="en-US" dirty="0" err="1">
                <a:hlinkClick r:id="rId4"/>
              </a:rPr>
              <a:t>ThisIsSakshi</a:t>
            </a:r>
            <a:r>
              <a:rPr lang="en-US" dirty="0">
                <a:hlinkClick r:id="rId4"/>
              </a:rPr>
              <a:t>/Books · GitHub</a:t>
            </a:r>
            <a:endParaRPr lang="en-GB" dirty="0"/>
          </a:p>
          <a:p>
            <a:r>
              <a:rPr lang="en-GB" dirty="0"/>
              <a:t>CRISP-DM &amp; Pandas</a:t>
            </a:r>
          </a:p>
          <a:p>
            <a:r>
              <a:rPr lang="en-GB" dirty="0"/>
              <a:t>SQL and Database modelling </a:t>
            </a:r>
          </a:p>
          <a:p>
            <a:r>
              <a:rPr lang="en-GB" dirty="0"/>
              <a:t>Azure Data Fundamentals Cert – DP 900</a:t>
            </a:r>
          </a:p>
          <a:p>
            <a:r>
              <a:rPr lang="en-GB" dirty="0"/>
              <a:t>Azure Data Engineering Cert – DP 203 </a:t>
            </a:r>
          </a:p>
          <a:p>
            <a:r>
              <a:rPr lang="en-GB" dirty="0" err="1"/>
              <a:t>Pyspark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75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C9A8-A6B9-4F81-BF91-D176CDF3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certification / AWS certification - TBC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BE96-907D-4715-B1A9-BFE5B94B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DP-900 data fundamentals</a:t>
            </a:r>
          </a:p>
          <a:p>
            <a:r>
              <a:rPr lang="en-GB" dirty="0"/>
              <a:t>DP-100 data science</a:t>
            </a:r>
          </a:p>
          <a:p>
            <a:r>
              <a:rPr lang="en-GB" dirty="0"/>
              <a:t>DP-203 data engineer</a:t>
            </a:r>
          </a:p>
          <a:p>
            <a:r>
              <a:rPr lang="en-GB" dirty="0"/>
              <a:t>DP-090 </a:t>
            </a:r>
            <a:r>
              <a:rPr lang="en-GB" dirty="0" err="1"/>
              <a:t>databricks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63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394</Words>
  <Application>Microsoft Office PowerPoint</Application>
  <PresentationFormat>Widescreen</PresentationFormat>
  <Paragraphs>63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Usable Skills</vt:lpstr>
      <vt:lpstr>PowerPoint Presentation</vt:lpstr>
      <vt:lpstr>PowerPoint Presentation</vt:lpstr>
      <vt:lpstr>Role Types in Different Orgs</vt:lpstr>
      <vt:lpstr>IDEAL</vt:lpstr>
      <vt:lpstr>Usable Skills</vt:lpstr>
      <vt:lpstr>Microsoft certification / AWS certification - TBC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Gohil, Viran</dc:creator>
  <cp:lastModifiedBy>Gohil, Viran</cp:lastModifiedBy>
  <cp:revision>15</cp:revision>
  <dcterms:created xsi:type="dcterms:W3CDTF">2022-04-04T09:00:31Z</dcterms:created>
  <dcterms:modified xsi:type="dcterms:W3CDTF">2022-04-05T13:09:24Z</dcterms:modified>
</cp:coreProperties>
</file>