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7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7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4A81C-05FD-4F9A-9951-FE608172A740}" v="356" dt="2018-04-24T12:15:58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Thompson" userId="d72f2e7e-d2e2-422e-96d2-b9555834f6ab" providerId="ADAL" clId="{A0C4A81C-05FD-4F9A-9951-FE608172A740}"/>
    <pc:docChg chg="delSld modSld modSection">
      <pc:chgData name="James Thompson" userId="d72f2e7e-d2e2-422e-96d2-b9555834f6ab" providerId="ADAL" clId="{A0C4A81C-05FD-4F9A-9951-FE608172A740}" dt="2018-04-24T12:15:58.195" v="355" actId="2696"/>
      <pc:docMkLst>
        <pc:docMk/>
      </pc:docMkLst>
      <pc:sldChg chg="del">
        <pc:chgData name="James Thompson" userId="d72f2e7e-d2e2-422e-96d2-b9555834f6ab" providerId="ADAL" clId="{A0C4A81C-05FD-4F9A-9951-FE608172A740}" dt="2018-04-24T12:10:55.448" v="0" actId="2696"/>
        <pc:sldMkLst>
          <pc:docMk/>
          <pc:sldMk cId="1282113420" sldId="273"/>
        </pc:sldMkLst>
      </pc:sldChg>
      <pc:sldChg chg="del">
        <pc:chgData name="James Thompson" userId="d72f2e7e-d2e2-422e-96d2-b9555834f6ab" providerId="ADAL" clId="{A0C4A81C-05FD-4F9A-9951-FE608172A740}" dt="2018-04-24T12:15:57.995" v="353" actId="2696"/>
        <pc:sldMkLst>
          <pc:docMk/>
          <pc:sldMk cId="959963615" sldId="274"/>
        </pc:sldMkLst>
      </pc:sldChg>
      <pc:sldChg chg="del">
        <pc:chgData name="James Thompson" userId="d72f2e7e-d2e2-422e-96d2-b9555834f6ab" providerId="ADAL" clId="{A0C4A81C-05FD-4F9A-9951-FE608172A740}" dt="2018-04-24T12:15:58.084" v="354" actId="2696"/>
        <pc:sldMkLst>
          <pc:docMk/>
          <pc:sldMk cId="3652417331" sldId="275"/>
        </pc:sldMkLst>
      </pc:sldChg>
      <pc:sldChg chg="del">
        <pc:chgData name="James Thompson" userId="d72f2e7e-d2e2-422e-96d2-b9555834f6ab" providerId="ADAL" clId="{A0C4A81C-05FD-4F9A-9951-FE608172A740}" dt="2018-04-24T12:15:58.195" v="355" actId="2696"/>
        <pc:sldMkLst>
          <pc:docMk/>
          <pc:sldMk cId="4053419738" sldId="276"/>
        </pc:sldMkLst>
      </pc:sldChg>
      <pc:sldChg chg="del">
        <pc:chgData name="James Thompson" userId="d72f2e7e-d2e2-422e-96d2-b9555834f6ab" providerId="ADAL" clId="{A0C4A81C-05FD-4F9A-9951-FE608172A740}" dt="2018-04-24T12:10:55.457" v="1" actId="2696"/>
        <pc:sldMkLst>
          <pc:docMk/>
          <pc:sldMk cId="411179768" sldId="277"/>
        </pc:sldMkLst>
      </pc:sldChg>
      <pc:sldChg chg="modSp">
        <pc:chgData name="James Thompson" userId="d72f2e7e-d2e2-422e-96d2-b9555834f6ab" providerId="ADAL" clId="{A0C4A81C-05FD-4F9A-9951-FE608172A740}" dt="2018-04-24T12:15:48.043" v="352" actId="20577"/>
        <pc:sldMkLst>
          <pc:docMk/>
          <pc:sldMk cId="2326535066" sldId="278"/>
        </pc:sldMkLst>
        <pc:spChg chg="mod">
          <ac:chgData name="James Thompson" userId="d72f2e7e-d2e2-422e-96d2-b9555834f6ab" providerId="ADAL" clId="{A0C4A81C-05FD-4F9A-9951-FE608172A740}" dt="2018-04-24T12:15:48.043" v="352" actId="20577"/>
          <ac:spMkLst>
            <pc:docMk/>
            <pc:sldMk cId="2326535066" sldId="278"/>
            <ac:spMk id="2" creationId="{3DD1FE3B-27CD-42E7-80B3-B62BBE7B160A}"/>
          </ac:spMkLst>
        </pc:spChg>
        <pc:graphicFrameChg chg="mod modGraphic">
          <ac:chgData name="James Thompson" userId="d72f2e7e-d2e2-422e-96d2-b9555834f6ab" providerId="ADAL" clId="{A0C4A81C-05FD-4F9A-9951-FE608172A740}" dt="2018-04-24T12:15:24.958" v="316" actId="14734"/>
          <ac:graphicFrameMkLst>
            <pc:docMk/>
            <pc:sldMk cId="2326535066" sldId="278"/>
            <ac:graphicFrameMk id="5" creationId="{93804A4E-A6C2-4733-8C76-9609CCE4DED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1:10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937CA-2CE3-4552-A651-E33088784C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1:10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1:10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4/24/2018 1:10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3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7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hyperlink" Target="https://azure.microsoft.com/en-us/services/active-directory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3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7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hyperlink" Target="https://azure.microsoft.com/en-us/services/active-directory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3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7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Serverless</a:t>
            </a:r>
            <a:br>
              <a:rPr lang="en-US" b="1" dirty="0"/>
            </a:br>
            <a:r>
              <a:rPr lang="en-US" b="1" dirty="0"/>
              <a:t>with Azure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D1FE3B-27CD-42E7-80B3-B62BBE7B1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0237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78D7"/>
                </a:solidFill>
              </a:rPr>
              <a:t>			jath1024/</a:t>
            </a:r>
            <a:r>
              <a:rPr lang="en-US" sz="4000" dirty="0" err="1">
                <a:solidFill>
                  <a:srgbClr val="0078D7"/>
                </a:solidFill>
              </a:rPr>
              <a:t>servless_ninja_workshop</a:t>
            </a:r>
            <a:endParaRPr lang="en-US" sz="4000" dirty="0">
              <a:solidFill>
                <a:srgbClr val="0078D7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49130-72C9-47C7-85AA-F5B7CDB0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289512"/>
            <a:ext cx="11655840" cy="8996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2" descr="Image result for github icon">
            <a:extLst>
              <a:ext uri="{FF2B5EF4-FFF2-40B4-BE49-F238E27FC236}">
                <a16:creationId xmlns:a16="http://schemas.microsoft.com/office/drawing/2014/main" id="{5DABE836-1571-4A09-9A57-C7A1E852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71" y="1378299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04A4E-A6C2-4733-8C76-9609CCE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69369"/>
              </p:ext>
            </p:extLst>
          </p:nvPr>
        </p:nvGraphicFramePr>
        <p:xfrm>
          <a:off x="718457" y="2013767"/>
          <a:ext cx="10922559" cy="3970968"/>
        </p:xfrm>
        <a:graphic>
          <a:graphicData uri="http://schemas.openxmlformats.org/drawingml/2006/table">
            <a:tbl>
              <a:tblPr/>
              <a:tblGrid>
                <a:gridCol w="3640853">
                  <a:extLst>
                    <a:ext uri="{9D8B030D-6E8A-4147-A177-3AD203B41FA5}">
                      <a16:colId xmlns:a16="http://schemas.microsoft.com/office/drawing/2014/main" val="958491558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3776907033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1405080398"/>
                    </a:ext>
                  </a:extLst>
                </a:gridCol>
              </a:tblGrid>
              <a:tr h="31608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From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To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Session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8600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Intros and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66966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Azure Functions Deep Dive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897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10:30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16471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10:30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12:00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Azure Functions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0777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12:00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1:00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Lunch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58411"/>
                  </a:ext>
                </a:extLst>
              </a:tr>
              <a:tr h="29974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1:00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2:00PM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Log Apps Deep Dive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0131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2:00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3:00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Logic Apps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07827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3:00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3:15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Notification Hubs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2807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3:15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4:00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Notification Hubs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99674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4:00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Wrap Up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3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50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306621" y="188225"/>
            <a:ext cx="10945945" cy="15912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dirty="0">
                <a:solidFill>
                  <a:srgbClr val="FFFFFF"/>
                </a:solidFill>
                <a:latin typeface="Century Gothic" panose="020B0502020202020204" pitchFamily="34" charset="0"/>
              </a:rPr>
              <a:t>The software infrastructure landscape, 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dirty="0">
                <a:solidFill>
                  <a:srgbClr val="FFFFFF"/>
                </a:solidFill>
                <a:latin typeface="Century Gothic" panose="020B0502020202020204" pitchFamily="34" charset="0"/>
              </a:rPr>
              <a:t>using animals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C7CF9-47DD-4597-B03C-85968CED8836}"/>
              </a:ext>
            </a:extLst>
          </p:cNvPr>
          <p:cNvGrpSpPr/>
          <p:nvPr/>
        </p:nvGrpSpPr>
        <p:grpSpPr>
          <a:xfrm>
            <a:off x="35168" y="1673572"/>
            <a:ext cx="3017520" cy="3488610"/>
            <a:chOff x="35168" y="1673572"/>
            <a:chExt cx="3017520" cy="34886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44F794-6869-482A-89FC-6AB7CC3A3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8" y="1673572"/>
              <a:ext cx="3017520" cy="28883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D289FB-2AD3-4FA7-9490-F12F624E0BFE}"/>
                </a:ext>
              </a:extLst>
            </p:cNvPr>
            <p:cNvSpPr txBox="1"/>
            <p:nvPr/>
          </p:nvSpPr>
          <p:spPr>
            <a:xfrm>
              <a:off x="1081237" y="4534318"/>
              <a:ext cx="92538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Pets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218128-77AE-41A0-A519-9A53C797852D}"/>
              </a:ext>
            </a:extLst>
          </p:cNvPr>
          <p:cNvGrpSpPr/>
          <p:nvPr/>
        </p:nvGrpSpPr>
        <p:grpSpPr>
          <a:xfrm>
            <a:off x="3052688" y="1673573"/>
            <a:ext cx="3017520" cy="3502425"/>
            <a:chOff x="3052688" y="1673573"/>
            <a:chExt cx="3017520" cy="35024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8D3AD7-2C8F-49E8-9AF3-EA05CB5C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688" y="1673573"/>
              <a:ext cx="3017520" cy="292857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160EE-4558-443D-9FB4-68512C0F7B8D}"/>
                </a:ext>
              </a:extLst>
            </p:cNvPr>
            <p:cNvSpPr txBox="1"/>
            <p:nvPr/>
          </p:nvSpPr>
          <p:spPr>
            <a:xfrm>
              <a:off x="3980841" y="4548134"/>
              <a:ext cx="116121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Cattle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B160C2-BA6F-463D-9B07-97F65AF2E41C}"/>
              </a:ext>
            </a:extLst>
          </p:cNvPr>
          <p:cNvGrpSpPr/>
          <p:nvPr/>
        </p:nvGrpSpPr>
        <p:grpSpPr>
          <a:xfrm>
            <a:off x="6070208" y="1673573"/>
            <a:ext cx="3017520" cy="3502425"/>
            <a:chOff x="6070208" y="1673573"/>
            <a:chExt cx="3017520" cy="35024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D8BA47A-1E63-49A1-BC2E-39EB8815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208" y="1673573"/>
              <a:ext cx="3017520" cy="292857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0F8945-09E3-464D-AA4E-2B4E777145C3}"/>
                </a:ext>
              </a:extLst>
            </p:cNvPr>
            <p:cNvSpPr txBox="1"/>
            <p:nvPr/>
          </p:nvSpPr>
          <p:spPr>
            <a:xfrm>
              <a:off x="6797055" y="4548134"/>
              <a:ext cx="156382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Chickens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7A9A31-8618-41C1-8EF7-3184EE27E899}"/>
              </a:ext>
            </a:extLst>
          </p:cNvPr>
          <p:cNvGrpSpPr/>
          <p:nvPr/>
        </p:nvGrpSpPr>
        <p:grpSpPr>
          <a:xfrm>
            <a:off x="9087728" y="1673572"/>
            <a:ext cx="3017520" cy="3421056"/>
            <a:chOff x="9087728" y="1673572"/>
            <a:chExt cx="3017520" cy="34210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8AAAA8-6C43-4722-8DAC-2A854AC7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728" y="1673572"/>
              <a:ext cx="3017520" cy="288838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0F1FAE-655B-4804-93D9-3DEA9CD76C05}"/>
                </a:ext>
              </a:extLst>
            </p:cNvPr>
            <p:cNvSpPr txBox="1"/>
            <p:nvPr/>
          </p:nvSpPr>
          <p:spPr>
            <a:xfrm>
              <a:off x="9852085" y="4466764"/>
              <a:ext cx="148880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Mayflies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739</Words>
  <Application>Microsoft Office PowerPoint</Application>
  <PresentationFormat>Widescreen</PresentationFormat>
  <Paragraphs>180</Paragraphs>
  <Slides>12</Slides>
  <Notes>12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Agenda</vt:lpstr>
      <vt:lpstr>PowerPoint Presentation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James Thompson</cp:lastModifiedBy>
  <cp:revision>17</cp:revision>
  <dcterms:created xsi:type="dcterms:W3CDTF">2018-01-22T17:19:10Z</dcterms:created>
  <dcterms:modified xsi:type="dcterms:W3CDTF">2018-04-24T12:16:06Z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