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3"/>
  </p:handoutMasterIdLst>
  <p:sldIdLst>
    <p:sldId id="256" r:id="rId3"/>
    <p:sldId id="258" r:id="rId5"/>
    <p:sldId id="260" r:id="rId6"/>
    <p:sldId id="261" r:id="rId7"/>
    <p:sldId id="262" r:id="rId8"/>
    <p:sldId id="328" r:id="rId9"/>
    <p:sldId id="263" r:id="rId10"/>
    <p:sldId id="264" r:id="rId11"/>
    <p:sldId id="311" r:id="rId12"/>
    <p:sldId id="267" r:id="rId13"/>
    <p:sldId id="313" r:id="rId14"/>
    <p:sldId id="315" r:id="rId15"/>
    <p:sldId id="320" r:id="rId16"/>
    <p:sldId id="324" r:id="rId17"/>
    <p:sldId id="326" r:id="rId18"/>
    <p:sldId id="325" r:id="rId19"/>
    <p:sldId id="327" r:id="rId20"/>
    <p:sldId id="321" r:id="rId21"/>
    <p:sldId id="342" r:id="rId22"/>
    <p:sldId id="322" r:id="rId23"/>
    <p:sldId id="323" r:id="rId24"/>
    <p:sldId id="338" r:id="rId25"/>
    <p:sldId id="330" r:id="rId26"/>
    <p:sldId id="339" r:id="rId27"/>
    <p:sldId id="272" r:id="rId28"/>
    <p:sldId id="341" r:id="rId29"/>
    <p:sldId id="340" r:id="rId30"/>
    <p:sldId id="279" r:id="rId31"/>
    <p:sldId id="289" r:id="rId32"/>
  </p:sldIdLst>
  <p:sldSz cx="9144000" cy="5143500"/>
  <p:notesSz cx="6858000" cy="9144000"/>
  <p:embeddedFontLst>
    <p:embeddedFont>
      <p:font typeface="Work Sans ExtraBold"/>
      <p:bold r:id="rId37"/>
    </p:embeddedFont>
    <p:embeddedFont>
      <p:font typeface="Montserrat Light"/>
      <p:regular r:id="rId38"/>
    </p:embeddedFont>
    <p:embeddedFont>
      <p:font typeface="Montserrat"/>
      <p:regular r:id="rId39"/>
      <p:bold r:id="rId40"/>
      <p:italic r:id="rId41"/>
      <p:boldItalic r:id="rId42"/>
    </p:embeddedFont>
    <p:embeddedFont>
      <p:font typeface="Work Sans"/>
      <p:regular r:id="rId43"/>
    </p:embeddedFont>
    <p:embeddedFont>
      <p:font typeface="Open Sans ExtraBold"/>
      <p:bold r:id="rId44"/>
      <p:boldItalic r:id="rId45"/>
    </p:embeddedFont>
    <p:embeddedFont>
      <p:font typeface="Montserrat Light"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97"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pos="9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13.fntdata"/><Relationship Id="rId48" Type="http://schemas.openxmlformats.org/officeDocument/2006/relationships/font" Target="fonts/font12.fntdata"/><Relationship Id="rId47" Type="http://schemas.openxmlformats.org/officeDocument/2006/relationships/font" Target="fonts/font11.fntdata"/><Relationship Id="rId46" Type="http://schemas.openxmlformats.org/officeDocument/2006/relationships/font" Target="fonts/font10.fntdata"/><Relationship Id="rId45" Type="http://schemas.openxmlformats.org/officeDocument/2006/relationships/font" Target="fonts/font9.fntdata"/><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3" name="Shape 613"/>
        <p:cNvGrpSpPr/>
        <p:nvPr/>
      </p:nvGrpSpPr>
      <p:grpSpPr>
        <a:xfrm>
          <a:off x="0" y="0"/>
          <a:ext cx="0" cy="0"/>
          <a:chOff x="0" y="0"/>
          <a:chExt cx="0" cy="0"/>
        </a:xfrm>
      </p:grpSpPr>
      <p:sp>
        <p:nvSpPr>
          <p:cNvPr id="614" name="Google Shape;614;g8f342daea5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8f342daea5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8d3aa2a3e7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3" name="Shape 713"/>
        <p:cNvGrpSpPr/>
        <p:nvPr/>
      </p:nvGrpSpPr>
      <p:grpSpPr>
        <a:xfrm>
          <a:off x="0" y="0"/>
          <a:ext cx="0" cy="0"/>
          <a:chOff x="0" y="0"/>
          <a:chExt cx="0" cy="0"/>
        </a:xfrm>
      </p:grpSpPr>
      <p:sp>
        <p:nvSpPr>
          <p:cNvPr id="714" name="Google Shape;714;g8f342daea5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8f342daea5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4" name="Shape 1024"/>
        <p:cNvGrpSpPr/>
        <p:nvPr/>
      </p:nvGrpSpPr>
      <p:grpSpPr>
        <a:xfrm>
          <a:off x="0" y="0"/>
          <a:ext cx="0" cy="0"/>
          <a:chOff x="0" y="0"/>
          <a:chExt cx="0" cy="0"/>
        </a:xfrm>
      </p:grpSpPr>
      <p:sp>
        <p:nvSpPr>
          <p:cNvPr id="1025" name="Google Shape;1025;ga715632f6c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a715632f6c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6" name="Shape 1326"/>
        <p:cNvGrpSpPr/>
        <p:nvPr/>
      </p:nvGrpSpPr>
      <p:grpSpPr>
        <a:xfrm>
          <a:off x="0" y="0"/>
          <a:ext cx="0" cy="0"/>
          <a:chOff x="0" y="0"/>
          <a:chExt cx="0" cy="0"/>
        </a:xfrm>
      </p:grpSpPr>
      <p:sp>
        <p:nvSpPr>
          <p:cNvPr id="1327" name="Google Shape;1327;g8d3aa2a3e7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8d3aa2a3e7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ga715632f6c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a8b45c5ec1_0_9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a8b45c5ec1_0_9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7" name="Shape 557"/>
        <p:cNvGrpSpPr/>
        <p:nvPr/>
      </p:nvGrpSpPr>
      <p:grpSpPr>
        <a:xfrm>
          <a:off x="0" y="0"/>
          <a:ext cx="0" cy="0"/>
          <a:chOff x="0" y="0"/>
          <a:chExt cx="0" cy="0"/>
        </a:xfrm>
      </p:grpSpPr>
      <p:sp>
        <p:nvSpPr>
          <p:cNvPr id="558" name="Google Shape;558;g8f342daea5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8f342daea5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6" name="Shape 96"/>
        <p:cNvGrpSpPr/>
        <p:nvPr/>
      </p:nvGrpSpPr>
      <p:grpSpPr>
        <a:xfrm>
          <a:off x="0" y="0"/>
          <a:ext cx="0" cy="0"/>
          <a:chOff x="0" y="0"/>
          <a:chExt cx="0" cy="0"/>
        </a:xfrm>
      </p:grpSpPr>
      <p:sp>
        <p:nvSpPr>
          <p:cNvPr id="97" name="Google Shape;97;p11"/>
          <p:cNvSpPr txBox="1"/>
          <p:nvPr>
            <p:ph type="title" hasCustomPrompt="1"/>
          </p:nvPr>
        </p:nvSpPr>
        <p:spPr>
          <a:xfrm>
            <a:off x="1430550" y="1744625"/>
            <a:ext cx="6282900" cy="10347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8" name="Google Shape;98;p11"/>
          <p:cNvSpPr txBox="1"/>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99" name="Google Shape;99;p11"/>
          <p:cNvSpPr/>
          <p:nvPr/>
        </p:nvSpPr>
        <p:spPr>
          <a:xfrm rot="9606731">
            <a:off x="2609832" y="4548983"/>
            <a:ext cx="1887245" cy="431256"/>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1"/>
          <p:cNvSpPr/>
          <p:nvPr/>
        </p:nvSpPr>
        <p:spPr>
          <a:xfrm rot="9606731">
            <a:off x="2665285" y="4481519"/>
            <a:ext cx="1788945" cy="429701"/>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1"/>
          <p:cNvSpPr/>
          <p:nvPr/>
        </p:nvSpPr>
        <p:spPr>
          <a:xfrm rot="9606731">
            <a:off x="2753191" y="4411421"/>
            <a:ext cx="1639916" cy="421423"/>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1"/>
          <p:cNvSpPr/>
          <p:nvPr/>
        </p:nvSpPr>
        <p:spPr>
          <a:xfrm rot="9606731">
            <a:off x="2895702" y="4339724"/>
            <a:ext cx="1406680" cy="393629"/>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1"/>
          <p:cNvSpPr/>
          <p:nvPr/>
        </p:nvSpPr>
        <p:spPr>
          <a:xfrm rot="9606663">
            <a:off x="2597416" y="4585556"/>
            <a:ext cx="1922154" cy="41670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1"/>
          <p:cNvSpPr/>
          <p:nvPr/>
        </p:nvSpPr>
        <p:spPr>
          <a:xfrm rot="9606663">
            <a:off x="2644713" y="4519447"/>
            <a:ext cx="1832742" cy="416456"/>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1"/>
          <p:cNvSpPr/>
          <p:nvPr/>
        </p:nvSpPr>
        <p:spPr>
          <a:xfrm rot="9606663">
            <a:off x="2717806" y="4450355"/>
            <a:ext cx="1708231" cy="416256"/>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1"/>
          <p:cNvSpPr/>
          <p:nvPr/>
        </p:nvSpPr>
        <p:spPr>
          <a:xfrm rot="9606663">
            <a:off x="2833389" y="4376551"/>
            <a:ext cx="1524111" cy="409081"/>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1"/>
          <p:cNvSpPr/>
          <p:nvPr/>
        </p:nvSpPr>
        <p:spPr>
          <a:xfrm rot="9606663">
            <a:off x="3056839" y="4305101"/>
            <a:ext cx="1185590" cy="355300"/>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10800000" flipH="1">
            <a:off x="2716275" y="1"/>
            <a:ext cx="3711456" cy="50845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flipH="1">
            <a:off x="2308789" y="4184400"/>
            <a:ext cx="4526423" cy="9550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a:off x="8428655" y="2358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a:off x="8365076" y="769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a:off x="8899551" y="13136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13" name="Google Shape;113;p11"/>
          <p:cNvSpPr/>
          <p:nvPr/>
        </p:nvSpPr>
        <p:spPr>
          <a:xfrm>
            <a:off x="260526" y="235792"/>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129126" y="799067"/>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15" name="Google Shape;115;p11"/>
          <p:cNvSpPr/>
          <p:nvPr/>
        </p:nvSpPr>
        <p:spPr>
          <a:xfrm>
            <a:off x="391926" y="581717"/>
            <a:ext cx="131400" cy="12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17" name="Shape 117"/>
        <p:cNvGrpSpPr/>
        <p:nvPr/>
      </p:nvGrpSpPr>
      <p:grpSpPr>
        <a:xfrm>
          <a:off x="0" y="0"/>
          <a:ext cx="0" cy="0"/>
          <a:chOff x="0" y="0"/>
          <a:chExt cx="0" cy="0"/>
        </a:xfrm>
      </p:grpSpPr>
      <p:sp>
        <p:nvSpPr>
          <p:cNvPr id="118" name="Google Shape;118;p13"/>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9" name="Google Shape;119;p13"/>
          <p:cNvSpPr txBox="1"/>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1" name="Google Shape;121;p13"/>
          <p:cNvSpPr txBox="1"/>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2" name="Google Shape;122;p13"/>
          <p:cNvSpPr txBox="1"/>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4" name="Google Shape;124;p13"/>
          <p:cNvSpPr txBox="1"/>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5" name="Google Shape;125;p13"/>
          <p:cNvSpPr txBox="1"/>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7" name="Google Shape;127;p13"/>
          <p:cNvSpPr txBox="1"/>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8" name="Google Shape;128;p13"/>
          <p:cNvSpPr txBox="1"/>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30" name="Google Shape;130;p13"/>
          <p:cNvSpPr txBox="1"/>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2">
    <p:spTree>
      <p:nvGrpSpPr>
        <p:cNvPr id="143" name="Shape 143"/>
        <p:cNvGrpSpPr/>
        <p:nvPr/>
      </p:nvGrpSpPr>
      <p:grpSpPr>
        <a:xfrm>
          <a:off x="0" y="0"/>
          <a:ext cx="0" cy="0"/>
          <a:chOff x="0" y="0"/>
          <a:chExt cx="0" cy="0"/>
        </a:xfrm>
      </p:grpSpPr>
      <p:sp>
        <p:nvSpPr>
          <p:cNvPr id="144" name="Google Shape;144;p14"/>
          <p:cNvSpPr txBox="1"/>
          <p:nvPr>
            <p:ph type="title"/>
          </p:nvPr>
        </p:nvSpPr>
        <p:spPr>
          <a:xfrm>
            <a:off x="713225" y="3343163"/>
            <a:ext cx="38649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5" name="Google Shape;145;p14"/>
          <p:cNvSpPr txBox="1"/>
          <p:nvPr>
            <p:ph type="subTitle" idx="1"/>
          </p:nvPr>
        </p:nvSpPr>
        <p:spPr>
          <a:xfrm>
            <a:off x="713225" y="1414250"/>
            <a:ext cx="3864900" cy="192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46" name="Google Shape;146;p14"/>
          <p:cNvSpPr/>
          <p:nvPr/>
        </p:nvSpPr>
        <p:spPr>
          <a:xfrm>
            <a:off x="4707700" y="1126475"/>
            <a:ext cx="4436387" cy="4017012"/>
          </a:xfrm>
          <a:custGeom>
            <a:avLst/>
            <a:gdLst/>
            <a:ahLst/>
            <a:cxnLst/>
            <a:rect l="l" t="t" r="r" b="b"/>
            <a:pathLst>
              <a:path w="44653" h="34449" extrusionOk="0">
                <a:moveTo>
                  <a:pt x="23140" y="1"/>
                </a:moveTo>
                <a:cubicBezTo>
                  <a:pt x="21945" y="1144"/>
                  <a:pt x="21056" y="2784"/>
                  <a:pt x="20725" y="4855"/>
                </a:cubicBezTo>
                <a:cubicBezTo>
                  <a:pt x="20421" y="6799"/>
                  <a:pt x="20014" y="9175"/>
                  <a:pt x="17866" y="9925"/>
                </a:cubicBezTo>
                <a:cubicBezTo>
                  <a:pt x="17405" y="10086"/>
                  <a:pt x="16963" y="10156"/>
                  <a:pt x="16535" y="10156"/>
                </a:cubicBezTo>
                <a:cubicBezTo>
                  <a:pt x="13492" y="10156"/>
                  <a:pt x="11192" y="6587"/>
                  <a:pt x="8173" y="6587"/>
                </a:cubicBezTo>
                <a:cubicBezTo>
                  <a:pt x="7464" y="6587"/>
                  <a:pt x="6716" y="6783"/>
                  <a:pt x="5909" y="7269"/>
                </a:cubicBezTo>
                <a:cubicBezTo>
                  <a:pt x="1" y="10827"/>
                  <a:pt x="2872" y="19683"/>
                  <a:pt x="6265" y="23978"/>
                </a:cubicBezTo>
                <a:cubicBezTo>
                  <a:pt x="7892" y="26037"/>
                  <a:pt x="10115" y="27549"/>
                  <a:pt x="12631" y="28311"/>
                </a:cubicBezTo>
                <a:cubicBezTo>
                  <a:pt x="15249" y="29112"/>
                  <a:pt x="18057" y="29125"/>
                  <a:pt x="20764" y="29226"/>
                </a:cubicBezTo>
                <a:cubicBezTo>
                  <a:pt x="23432" y="29315"/>
                  <a:pt x="25897" y="29544"/>
                  <a:pt x="28426" y="30497"/>
                </a:cubicBezTo>
                <a:cubicBezTo>
                  <a:pt x="30726" y="31348"/>
                  <a:pt x="32899" y="32860"/>
                  <a:pt x="34881" y="34372"/>
                </a:cubicBezTo>
                <a:lnTo>
                  <a:pt x="34982" y="34449"/>
                </a:lnTo>
                <a:lnTo>
                  <a:pt x="44652" y="34449"/>
                </a:lnTo>
                <a:lnTo>
                  <a:pt x="44652" y="18324"/>
                </a:lnTo>
                <a:cubicBezTo>
                  <a:pt x="40510" y="14791"/>
                  <a:pt x="35758" y="17765"/>
                  <a:pt x="31539" y="14741"/>
                </a:cubicBezTo>
                <a:cubicBezTo>
                  <a:pt x="29963" y="13610"/>
                  <a:pt x="29087" y="11793"/>
                  <a:pt x="28553" y="9976"/>
                </a:cubicBezTo>
                <a:cubicBezTo>
                  <a:pt x="28019" y="8158"/>
                  <a:pt x="27765" y="6227"/>
                  <a:pt x="27066" y="4461"/>
                </a:cubicBezTo>
                <a:cubicBezTo>
                  <a:pt x="26291" y="2593"/>
                  <a:pt x="24919" y="1030"/>
                  <a:pt x="23165" y="13"/>
                </a:cubicBezTo>
                <a:lnTo>
                  <a:pt x="23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4"/>
          <p:cNvSpPr/>
          <p:nvPr/>
        </p:nvSpPr>
        <p:spPr>
          <a:xfrm>
            <a:off x="5641422" y="0"/>
            <a:ext cx="3501138" cy="2732051"/>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4"/>
          <p:cNvSpPr/>
          <p:nvPr/>
        </p:nvSpPr>
        <p:spPr>
          <a:xfrm>
            <a:off x="5087601" y="0"/>
            <a:ext cx="4054954" cy="3289202"/>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3">
    <p:spTree>
      <p:nvGrpSpPr>
        <p:cNvPr id="149" name="Shape 149"/>
        <p:cNvGrpSpPr/>
        <p:nvPr/>
      </p:nvGrpSpPr>
      <p:grpSpPr>
        <a:xfrm>
          <a:off x="0" y="0"/>
          <a:ext cx="0" cy="0"/>
          <a:chOff x="0" y="0"/>
          <a:chExt cx="0" cy="0"/>
        </a:xfrm>
      </p:grpSpPr>
      <p:sp>
        <p:nvSpPr>
          <p:cNvPr id="150" name="Google Shape;150;p15"/>
          <p:cNvSpPr txBox="1"/>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1" name="Google Shape;151;p15"/>
          <p:cNvSpPr txBox="1"/>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2" name="Google Shape;152;p15"/>
          <p:cNvSpPr txBox="1"/>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3" name="Google Shape;153;p15"/>
          <p:cNvSpPr txBox="1"/>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4" name="Google Shape;154;p15"/>
          <p:cNvSpPr txBox="1"/>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5" name="Google Shape;155;p15"/>
          <p:cNvSpPr txBox="1"/>
          <p:nvPr>
            <p:ph type="subTitle" idx="5"/>
          </p:nvPr>
        </p:nvSpPr>
        <p:spPr>
          <a:xfrm>
            <a:off x="2466600" y="422127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6" name="Google Shape;156;p15"/>
          <p:cNvSpPr/>
          <p:nvPr/>
        </p:nvSpPr>
        <p:spPr>
          <a:xfrm>
            <a:off x="8341108" y="3530633"/>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6907601" y="3018075"/>
            <a:ext cx="2236357" cy="2125383"/>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rot="10800000">
            <a:off x="-5" y="27"/>
            <a:ext cx="1360280" cy="2359174"/>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rot="10800000">
            <a:off x="3" y="919"/>
            <a:ext cx="1238400" cy="1637818"/>
          </a:xfrm>
          <a:custGeom>
            <a:avLst/>
            <a:gdLst/>
            <a:ahLst/>
            <a:cxnLst/>
            <a:rect l="l" t="t" r="r" b="b"/>
            <a:pathLst>
              <a:path w="13391" h="21563" extrusionOk="0">
                <a:moveTo>
                  <a:pt x="13390" y="0"/>
                </a:moveTo>
                <a:cubicBezTo>
                  <a:pt x="10926" y="2649"/>
                  <a:pt x="9447" y="6099"/>
                  <a:pt x="7927" y="9365"/>
                </a:cubicBezTo>
                <a:cubicBezTo>
                  <a:pt x="6161" y="13082"/>
                  <a:pt x="4251" y="16881"/>
                  <a:pt x="1500" y="20023"/>
                </a:cubicBezTo>
                <a:cubicBezTo>
                  <a:pt x="1027" y="20557"/>
                  <a:pt x="514" y="21070"/>
                  <a:pt x="1" y="21563"/>
                </a:cubicBezTo>
                <a:lnTo>
                  <a:pt x="822" y="21563"/>
                </a:lnTo>
                <a:cubicBezTo>
                  <a:pt x="2424" y="19961"/>
                  <a:pt x="3820" y="18154"/>
                  <a:pt x="4991" y="16203"/>
                </a:cubicBezTo>
                <a:cubicBezTo>
                  <a:pt x="6079" y="14396"/>
                  <a:pt x="7065" y="12548"/>
                  <a:pt x="7948" y="10638"/>
                </a:cubicBezTo>
                <a:cubicBezTo>
                  <a:pt x="8893" y="8687"/>
                  <a:pt x="9776" y="6674"/>
                  <a:pt x="10802" y="4765"/>
                </a:cubicBezTo>
                <a:cubicBezTo>
                  <a:pt x="11521" y="3389"/>
                  <a:pt x="12404" y="2074"/>
                  <a:pt x="13390" y="883"/>
                </a:cubicBezTo>
                <a:lnTo>
                  <a:pt x="13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581971" y="3018066"/>
            <a:ext cx="2625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1" name="Google Shape;161;p15"/>
          <p:cNvSpPr/>
          <p:nvPr/>
        </p:nvSpPr>
        <p:spPr>
          <a:xfrm rot="4542580">
            <a:off x="8229125" y="1287537"/>
            <a:ext cx="262523" cy="25226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2" name="Google Shape;162;p15"/>
          <p:cNvSpPr/>
          <p:nvPr/>
        </p:nvSpPr>
        <p:spPr>
          <a:xfrm>
            <a:off x="436025" y="3190773"/>
            <a:ext cx="554400" cy="5328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3" name="Google Shape;163;p15"/>
          <p:cNvSpPr/>
          <p:nvPr/>
        </p:nvSpPr>
        <p:spPr>
          <a:xfrm rot="4543451">
            <a:off x="7544206" y="755122"/>
            <a:ext cx="875810" cy="87679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507283" y="4122683"/>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844486" y="3849887"/>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6" name="Google Shape;166;p15"/>
          <p:cNvSpPr/>
          <p:nvPr/>
        </p:nvSpPr>
        <p:spPr>
          <a:xfrm>
            <a:off x="8705201" y="316620"/>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7412244" y="718302"/>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68" name="Shape 168"/>
        <p:cNvGrpSpPr/>
        <p:nvPr/>
      </p:nvGrpSpPr>
      <p:grpSpPr>
        <a:xfrm>
          <a:off x="0" y="0"/>
          <a:ext cx="0" cy="0"/>
          <a:chOff x="0" y="0"/>
          <a:chExt cx="0" cy="0"/>
        </a:xfrm>
      </p:grpSpPr>
      <p:sp>
        <p:nvSpPr>
          <p:cNvPr id="169" name="Google Shape;169;p16"/>
          <p:cNvSpPr/>
          <p:nvPr/>
        </p:nvSpPr>
        <p:spPr>
          <a:xfrm rot="5810602">
            <a:off x="78487" y="2060077"/>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6"/>
          <p:cNvSpPr/>
          <p:nvPr/>
        </p:nvSpPr>
        <p:spPr>
          <a:xfrm rot="5400000">
            <a:off x="-939813" y="1113170"/>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6"/>
          <p:cNvSpPr/>
          <p:nvPr/>
        </p:nvSpPr>
        <p:spPr>
          <a:xfrm rot="10800000" flipH="1">
            <a:off x="8430739" y="3239998"/>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6"/>
          <p:cNvSpPr/>
          <p:nvPr/>
        </p:nvSpPr>
        <p:spPr>
          <a:xfrm rot="10800000" flipH="1">
            <a:off x="7731639" y="2304200"/>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6"/>
          <p:cNvSpPr/>
          <p:nvPr/>
        </p:nvSpPr>
        <p:spPr>
          <a:xfrm rot="-9977909">
            <a:off x="169794" y="3133565"/>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6"/>
          <p:cNvSpPr/>
          <p:nvPr/>
        </p:nvSpPr>
        <p:spPr>
          <a:xfrm rot="-9977147">
            <a:off x="802888" y="357655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75" name="Google Shape;175;p16"/>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itle and text 1">
  <p:cSld name="CUSTOM_5">
    <p:spTree>
      <p:nvGrpSpPr>
        <p:cNvPr id="176" name="Shape 176"/>
        <p:cNvGrpSpPr/>
        <p:nvPr/>
      </p:nvGrpSpPr>
      <p:grpSpPr>
        <a:xfrm>
          <a:off x="0" y="0"/>
          <a:ext cx="0" cy="0"/>
          <a:chOff x="0" y="0"/>
          <a:chExt cx="0" cy="0"/>
        </a:xfrm>
      </p:grpSpPr>
      <p:sp>
        <p:nvSpPr>
          <p:cNvPr id="177" name="Google Shape;177;p17"/>
          <p:cNvSpPr/>
          <p:nvPr/>
        </p:nvSpPr>
        <p:spPr>
          <a:xfrm rot="410602">
            <a:off x="7190475"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7"/>
          <p:cNvSpPr/>
          <p:nvPr/>
        </p:nvSpPr>
        <p:spPr>
          <a:xfrm>
            <a:off x="5303168"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7"/>
          <p:cNvSpPr/>
          <p:nvPr/>
        </p:nvSpPr>
        <p:spPr>
          <a:xfrm>
            <a:off x="8430725"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7"/>
          <p:cNvSpPr/>
          <p:nvPr/>
        </p:nvSpPr>
        <p:spPr>
          <a:xfrm>
            <a:off x="7731625"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7"/>
          <p:cNvSpPr/>
          <p:nvPr/>
        </p:nvSpPr>
        <p:spPr>
          <a:xfrm rot="6222091">
            <a:off x="8261958"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7"/>
          <p:cNvSpPr/>
          <p:nvPr/>
        </p:nvSpPr>
        <p:spPr>
          <a:xfrm rot="6222853">
            <a:off x="8703201"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nvGrpSpPr>
          <p:cNvPr id="183" name="Google Shape;183;p17"/>
          <p:cNvGrpSpPr/>
          <p:nvPr/>
        </p:nvGrpSpPr>
        <p:grpSpPr>
          <a:xfrm>
            <a:off x="807777" y="2284027"/>
            <a:ext cx="498925" cy="271336"/>
            <a:chOff x="807777" y="2284027"/>
            <a:chExt cx="498925" cy="271336"/>
          </a:xfrm>
        </p:grpSpPr>
        <p:sp>
          <p:nvSpPr>
            <p:cNvPr id="184" name="Google Shape;184;p17"/>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85" name="Google Shape;185;p17"/>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7"/>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87" name="Google Shape;187;p17"/>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17"/>
          <p:cNvSpPr/>
          <p:nvPr/>
        </p:nvSpPr>
        <p:spPr>
          <a:xfrm rot="-5400000" flipH="1">
            <a:off x="-2404962"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7"/>
          <p:cNvSpPr txBox="1"/>
          <p:nvPr>
            <p:ph type="subTitle" idx="1"/>
          </p:nvPr>
        </p:nvSpPr>
        <p:spPr>
          <a:xfrm>
            <a:off x="713225" y="2683238"/>
            <a:ext cx="3010500" cy="129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90" name="Google Shape;190;p17"/>
          <p:cNvSpPr txBox="1"/>
          <p:nvPr>
            <p:ph type="title"/>
          </p:nvPr>
        </p:nvSpPr>
        <p:spPr>
          <a:xfrm>
            <a:off x="713225" y="992600"/>
            <a:ext cx="2388300" cy="10548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itle and text 2">
  <p:cSld name="CUSTOM_5_1">
    <p:spTree>
      <p:nvGrpSpPr>
        <p:cNvPr id="191" name="Shape 191"/>
        <p:cNvGrpSpPr/>
        <p:nvPr/>
      </p:nvGrpSpPr>
      <p:grpSpPr>
        <a:xfrm>
          <a:off x="0" y="0"/>
          <a:ext cx="0" cy="0"/>
          <a:chOff x="0" y="0"/>
          <a:chExt cx="0" cy="0"/>
        </a:xfrm>
      </p:grpSpPr>
      <p:sp>
        <p:nvSpPr>
          <p:cNvPr id="192" name="Google Shape;192;p18"/>
          <p:cNvSpPr/>
          <p:nvPr/>
        </p:nvSpPr>
        <p:spPr>
          <a:xfrm rot="-410602" flipH="1">
            <a:off x="878890"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8"/>
          <p:cNvSpPr/>
          <p:nvPr/>
        </p:nvSpPr>
        <p:spPr>
          <a:xfrm flipH="1">
            <a:off x="1174801"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8"/>
          <p:cNvSpPr/>
          <p:nvPr/>
        </p:nvSpPr>
        <p:spPr>
          <a:xfrm flipH="1">
            <a:off x="0"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8"/>
          <p:cNvSpPr/>
          <p:nvPr/>
        </p:nvSpPr>
        <p:spPr>
          <a:xfrm flipH="1">
            <a:off x="0"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8"/>
          <p:cNvSpPr/>
          <p:nvPr/>
        </p:nvSpPr>
        <p:spPr>
          <a:xfrm rot="-6222091" flipH="1">
            <a:off x="807310"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8"/>
          <p:cNvSpPr/>
          <p:nvPr/>
        </p:nvSpPr>
        <p:spPr>
          <a:xfrm rot="-6222853" flipH="1">
            <a:off x="272495"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nvGrpSpPr>
          <p:cNvPr id="198" name="Google Shape;198;p18"/>
          <p:cNvGrpSpPr/>
          <p:nvPr/>
        </p:nvGrpSpPr>
        <p:grpSpPr>
          <a:xfrm flipH="1">
            <a:off x="7837292" y="2284027"/>
            <a:ext cx="498925" cy="271336"/>
            <a:chOff x="807777" y="2284027"/>
            <a:chExt cx="498925" cy="271336"/>
          </a:xfrm>
        </p:grpSpPr>
        <p:sp>
          <p:nvSpPr>
            <p:cNvPr id="199" name="Google Shape;199;p18"/>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00" name="Google Shape;200;p18"/>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8"/>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02" name="Google Shape;202;p18"/>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 name="Google Shape;203;p18"/>
          <p:cNvSpPr/>
          <p:nvPr/>
        </p:nvSpPr>
        <p:spPr>
          <a:xfrm rot="5400000">
            <a:off x="6394307"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8"/>
          <p:cNvSpPr txBox="1"/>
          <p:nvPr>
            <p:ph type="subTitle" idx="1"/>
          </p:nvPr>
        </p:nvSpPr>
        <p:spPr>
          <a:xfrm flipH="1">
            <a:off x="5397825" y="2683238"/>
            <a:ext cx="3010500" cy="129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sz="1600"/>
            </a:lvl1pPr>
            <a:lvl2pPr lvl="1" algn="r" rtl="0">
              <a:spcBef>
                <a:spcPts val="1600"/>
              </a:spcBef>
              <a:spcAft>
                <a:spcPts val="0"/>
              </a:spcAft>
              <a:buSzPts val="1600"/>
              <a:buChar char="○"/>
              <a:defRPr sz="1600"/>
            </a:lvl2pPr>
            <a:lvl3pPr lvl="2" algn="r" rtl="0">
              <a:spcBef>
                <a:spcPts val="1600"/>
              </a:spcBef>
              <a:spcAft>
                <a:spcPts val="0"/>
              </a:spcAft>
              <a:buSzPts val="1600"/>
              <a:buChar char="■"/>
              <a:defRPr sz="1600"/>
            </a:lvl3pPr>
            <a:lvl4pPr lvl="3" algn="r" rtl="0">
              <a:spcBef>
                <a:spcPts val="1600"/>
              </a:spcBef>
              <a:spcAft>
                <a:spcPts val="0"/>
              </a:spcAft>
              <a:buSzPts val="1600"/>
              <a:buChar char="●"/>
              <a:defRPr sz="1600"/>
            </a:lvl4pPr>
            <a:lvl5pPr lvl="4" algn="r" rtl="0">
              <a:spcBef>
                <a:spcPts val="1600"/>
              </a:spcBef>
              <a:spcAft>
                <a:spcPts val="0"/>
              </a:spcAft>
              <a:buSzPts val="1600"/>
              <a:buChar char="○"/>
              <a:defRPr sz="1600"/>
            </a:lvl5pPr>
            <a:lvl6pPr lvl="5" algn="r" rtl="0">
              <a:spcBef>
                <a:spcPts val="1600"/>
              </a:spcBef>
              <a:spcAft>
                <a:spcPts val="0"/>
              </a:spcAft>
              <a:buSzPts val="1600"/>
              <a:buChar char="■"/>
              <a:defRPr sz="1600"/>
            </a:lvl6pPr>
            <a:lvl7pPr lvl="6" algn="r" rtl="0">
              <a:spcBef>
                <a:spcPts val="1600"/>
              </a:spcBef>
              <a:spcAft>
                <a:spcPts val="0"/>
              </a:spcAft>
              <a:buSzPts val="1600"/>
              <a:buChar char="●"/>
              <a:defRPr sz="1600"/>
            </a:lvl7pPr>
            <a:lvl8pPr lvl="7" algn="r" rtl="0">
              <a:spcBef>
                <a:spcPts val="1600"/>
              </a:spcBef>
              <a:spcAft>
                <a:spcPts val="0"/>
              </a:spcAft>
              <a:buSzPts val="1600"/>
              <a:buChar char="○"/>
              <a:defRPr sz="1600"/>
            </a:lvl8pPr>
            <a:lvl9pPr lvl="8" algn="r" rtl="0">
              <a:spcBef>
                <a:spcPts val="1600"/>
              </a:spcBef>
              <a:spcAft>
                <a:spcPts val="1600"/>
              </a:spcAft>
              <a:buSzPts val="1600"/>
              <a:buChar char="■"/>
              <a:defRPr sz="1600"/>
            </a:lvl9pPr>
          </a:lstStyle>
          <a:p/>
        </p:txBody>
      </p:sp>
      <p:sp>
        <p:nvSpPr>
          <p:cNvPr id="205" name="Google Shape;205;p18"/>
          <p:cNvSpPr txBox="1"/>
          <p:nvPr>
            <p:ph type="title"/>
          </p:nvPr>
        </p:nvSpPr>
        <p:spPr>
          <a:xfrm flipH="1">
            <a:off x="6180825" y="992600"/>
            <a:ext cx="2227500" cy="105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400"/>
              <a:buNone/>
              <a:defRPr/>
            </a:lvl1pPr>
            <a:lvl2pPr lvl="1" algn="r" rtl="0">
              <a:spcBef>
                <a:spcPts val="0"/>
              </a:spcBef>
              <a:spcAft>
                <a:spcPts val="0"/>
              </a:spcAft>
              <a:buSzPts val="3400"/>
              <a:buNone/>
              <a:defRPr/>
            </a:lvl2pPr>
            <a:lvl3pPr lvl="2" algn="r" rtl="0">
              <a:spcBef>
                <a:spcPts val="0"/>
              </a:spcBef>
              <a:spcAft>
                <a:spcPts val="0"/>
              </a:spcAft>
              <a:buSzPts val="3400"/>
              <a:buNone/>
              <a:defRPr/>
            </a:lvl3pPr>
            <a:lvl4pPr lvl="3" algn="r" rtl="0">
              <a:spcBef>
                <a:spcPts val="0"/>
              </a:spcBef>
              <a:spcAft>
                <a:spcPts val="0"/>
              </a:spcAft>
              <a:buSzPts val="3400"/>
              <a:buNone/>
              <a:defRPr/>
            </a:lvl4pPr>
            <a:lvl5pPr lvl="4" algn="r" rtl="0">
              <a:spcBef>
                <a:spcPts val="0"/>
              </a:spcBef>
              <a:spcAft>
                <a:spcPts val="0"/>
              </a:spcAft>
              <a:buSzPts val="3400"/>
              <a:buNone/>
              <a:defRPr/>
            </a:lvl5pPr>
            <a:lvl6pPr lvl="5" algn="r" rtl="0">
              <a:spcBef>
                <a:spcPts val="0"/>
              </a:spcBef>
              <a:spcAft>
                <a:spcPts val="0"/>
              </a:spcAft>
              <a:buSzPts val="3400"/>
              <a:buNone/>
              <a:defRPr/>
            </a:lvl6pPr>
            <a:lvl7pPr lvl="6" algn="r" rtl="0">
              <a:spcBef>
                <a:spcPts val="0"/>
              </a:spcBef>
              <a:spcAft>
                <a:spcPts val="0"/>
              </a:spcAft>
              <a:buSzPts val="3400"/>
              <a:buNone/>
              <a:defRPr/>
            </a:lvl7pPr>
            <a:lvl8pPr lvl="7" algn="r" rtl="0">
              <a:spcBef>
                <a:spcPts val="0"/>
              </a:spcBef>
              <a:spcAft>
                <a:spcPts val="0"/>
              </a:spcAft>
              <a:buSzPts val="3400"/>
              <a:buNone/>
              <a:defRPr/>
            </a:lvl8pPr>
            <a:lvl9pPr lvl="8" algn="r" rtl="0">
              <a:spcBef>
                <a:spcPts val="0"/>
              </a:spcBef>
              <a:spcAft>
                <a:spcPts val="0"/>
              </a:spcAft>
              <a:buSzPts val="3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itle and text 3">
  <p:cSld name="CUSTOM_6">
    <p:spTree>
      <p:nvGrpSpPr>
        <p:cNvPr id="206" name="Shape 206"/>
        <p:cNvGrpSpPr/>
        <p:nvPr/>
      </p:nvGrpSpPr>
      <p:grpSpPr>
        <a:xfrm>
          <a:off x="0" y="0"/>
          <a:ext cx="0" cy="0"/>
          <a:chOff x="0" y="0"/>
          <a:chExt cx="0" cy="0"/>
        </a:xfrm>
      </p:grpSpPr>
      <p:sp>
        <p:nvSpPr>
          <p:cNvPr id="207" name="Google Shape;207;p19"/>
          <p:cNvSpPr txBox="1"/>
          <p:nvPr>
            <p:ph type="ctrTitle"/>
          </p:nvPr>
        </p:nvSpPr>
        <p:spPr>
          <a:xfrm>
            <a:off x="713250" y="1166013"/>
            <a:ext cx="7717500" cy="80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
        <p:nvSpPr>
          <p:cNvPr id="208" name="Google Shape;208;p19"/>
          <p:cNvSpPr txBox="1"/>
          <p:nvPr>
            <p:ph type="subTitle" idx="1"/>
          </p:nvPr>
        </p:nvSpPr>
        <p:spPr>
          <a:xfrm>
            <a:off x="713250" y="2064425"/>
            <a:ext cx="7717500" cy="41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grpSp>
        <p:nvGrpSpPr>
          <p:cNvPr id="209" name="Google Shape;209;p19"/>
          <p:cNvGrpSpPr/>
          <p:nvPr/>
        </p:nvGrpSpPr>
        <p:grpSpPr>
          <a:xfrm rot="-10739961" flipH="1">
            <a:off x="-1239" y="3316409"/>
            <a:ext cx="9135517" cy="1874526"/>
            <a:chOff x="5264400" y="50"/>
            <a:chExt cx="2080050" cy="772500"/>
          </a:xfrm>
        </p:grpSpPr>
        <p:sp>
          <p:nvSpPr>
            <p:cNvPr id="210" name="Google Shape;210;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 name="Google Shape;231;p19"/>
          <p:cNvGrpSpPr/>
          <p:nvPr/>
        </p:nvGrpSpPr>
        <p:grpSpPr>
          <a:xfrm rot="10704814" flipH="1">
            <a:off x="3917" y="3191296"/>
            <a:ext cx="9136169" cy="2100465"/>
            <a:chOff x="5264400" y="50"/>
            <a:chExt cx="2080050" cy="772500"/>
          </a:xfrm>
        </p:grpSpPr>
        <p:sp>
          <p:nvSpPr>
            <p:cNvPr id="232" name="Google Shape;232;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253" name="Shape 253"/>
        <p:cNvGrpSpPr/>
        <p:nvPr/>
      </p:nvGrpSpPr>
      <p:grpSpPr>
        <a:xfrm>
          <a:off x="0" y="0"/>
          <a:ext cx="0" cy="0"/>
          <a:chOff x="0" y="0"/>
          <a:chExt cx="0" cy="0"/>
        </a:xfrm>
      </p:grpSpPr>
      <p:sp>
        <p:nvSpPr>
          <p:cNvPr id="254" name="Google Shape;254;p20"/>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55" name="Google Shape;255;p20"/>
          <p:cNvSpPr txBox="1"/>
          <p:nvPr>
            <p:ph type="subTitle" idx="1"/>
          </p:nvPr>
        </p:nvSpPr>
        <p:spPr>
          <a:xfrm>
            <a:off x="713250"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256" name="Google Shape;256;p20"/>
          <p:cNvSpPr txBox="1"/>
          <p:nvPr>
            <p:ph type="subTitle" idx="2"/>
          </p:nvPr>
        </p:nvSpPr>
        <p:spPr>
          <a:xfrm>
            <a:off x="713250"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57" name="Google Shape;257;p20"/>
          <p:cNvSpPr txBox="1"/>
          <p:nvPr>
            <p:ph type="subTitle" idx="3"/>
          </p:nvPr>
        </p:nvSpPr>
        <p:spPr>
          <a:xfrm>
            <a:off x="4696325"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258" name="Google Shape;258;p20"/>
          <p:cNvSpPr txBox="1"/>
          <p:nvPr>
            <p:ph type="subTitle" idx="4"/>
          </p:nvPr>
        </p:nvSpPr>
        <p:spPr>
          <a:xfrm>
            <a:off x="4696325"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59" name="Google Shape;259;p20"/>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0"/>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type="title" idx="2" hasCustomPrompt="1"/>
          </p:nvPr>
        </p:nvSpPr>
        <p:spPr>
          <a:xfrm>
            <a:off x="6694950" y="2538525"/>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6" name="Google Shape;26;p3"/>
          <p:cNvSpPr/>
          <p:nvPr/>
        </p:nvSpPr>
        <p:spPr>
          <a:xfrm rot="10800000">
            <a:off x="26"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a:off x="39" y="2538553"/>
            <a:ext cx="3211398"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rot="-4075620">
            <a:off x="2461138" y="1578465"/>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4075620">
            <a:off x="2651550" y="1155296"/>
            <a:ext cx="1547341" cy="2107142"/>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rot="-4075620">
            <a:off x="3233779" y="651322"/>
            <a:ext cx="1189605" cy="1758189"/>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rot="10800000">
            <a:off x="5164741" y="27"/>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10800000">
            <a:off x="5827638" y="21"/>
            <a:ext cx="3316362"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261" name="Shape 261"/>
        <p:cNvGrpSpPr/>
        <p:nvPr/>
      </p:nvGrpSpPr>
      <p:grpSpPr>
        <a:xfrm>
          <a:off x="0" y="0"/>
          <a:ext cx="0" cy="0"/>
          <a:chOff x="0" y="0"/>
          <a:chExt cx="0" cy="0"/>
        </a:xfrm>
      </p:grpSpPr>
      <p:sp>
        <p:nvSpPr>
          <p:cNvPr id="262" name="Google Shape;262;p21"/>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3" name="Google Shape;263;p21"/>
          <p:cNvSpPr txBox="1"/>
          <p:nvPr>
            <p:ph type="subTitle" idx="1"/>
          </p:nvPr>
        </p:nvSpPr>
        <p:spPr>
          <a:xfrm>
            <a:off x="118542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4" name="Google Shape;264;p21"/>
          <p:cNvSpPr txBox="1"/>
          <p:nvPr>
            <p:ph type="subTitle" idx="2"/>
          </p:nvPr>
        </p:nvSpPr>
        <p:spPr>
          <a:xfrm>
            <a:off x="118542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5" name="Google Shape;265;p21"/>
          <p:cNvSpPr txBox="1"/>
          <p:nvPr>
            <p:ph type="subTitle" idx="3"/>
          </p:nvPr>
        </p:nvSpPr>
        <p:spPr>
          <a:xfrm>
            <a:off x="3700650"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6" name="Google Shape;266;p21"/>
          <p:cNvSpPr txBox="1"/>
          <p:nvPr>
            <p:ph type="subTitle" idx="4"/>
          </p:nvPr>
        </p:nvSpPr>
        <p:spPr>
          <a:xfrm>
            <a:off x="3700650"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7" name="Google Shape;267;p21"/>
          <p:cNvSpPr txBox="1"/>
          <p:nvPr>
            <p:ph type="subTitle" idx="5"/>
          </p:nvPr>
        </p:nvSpPr>
        <p:spPr>
          <a:xfrm>
            <a:off x="621587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8" name="Google Shape;268;p21"/>
          <p:cNvSpPr txBox="1"/>
          <p:nvPr>
            <p:ph type="subTitle" idx="6"/>
          </p:nvPr>
        </p:nvSpPr>
        <p:spPr>
          <a:xfrm>
            <a:off x="621587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9" name="Google Shape;269;p21"/>
          <p:cNvSpPr/>
          <p:nvPr/>
        </p:nvSpPr>
        <p:spPr>
          <a:xfrm>
            <a:off x="0" y="4513263"/>
            <a:ext cx="666039" cy="630213"/>
          </a:xfrm>
          <a:custGeom>
            <a:avLst/>
            <a:gdLst/>
            <a:ahLst/>
            <a:cxnLst/>
            <a:rect l="l" t="t" r="r" b="b"/>
            <a:pathLst>
              <a:path w="15465" h="14634" extrusionOk="0">
                <a:moveTo>
                  <a:pt x="1019" y="1"/>
                </a:moveTo>
                <a:cubicBezTo>
                  <a:pt x="677" y="1"/>
                  <a:pt x="335" y="52"/>
                  <a:pt x="1" y="155"/>
                </a:cubicBezTo>
                <a:lnTo>
                  <a:pt x="1" y="730"/>
                </a:lnTo>
                <a:cubicBezTo>
                  <a:pt x="329" y="614"/>
                  <a:pt x="666" y="557"/>
                  <a:pt x="1002" y="557"/>
                </a:cubicBezTo>
                <a:cubicBezTo>
                  <a:pt x="1381" y="557"/>
                  <a:pt x="1757" y="630"/>
                  <a:pt x="2116" y="771"/>
                </a:cubicBezTo>
                <a:cubicBezTo>
                  <a:pt x="4088" y="1675"/>
                  <a:pt x="3841" y="4365"/>
                  <a:pt x="5546" y="5556"/>
                </a:cubicBezTo>
                <a:cubicBezTo>
                  <a:pt x="6100" y="5937"/>
                  <a:pt x="6703" y="6074"/>
                  <a:pt x="7324" y="6074"/>
                </a:cubicBezTo>
                <a:cubicBezTo>
                  <a:pt x="8612" y="6074"/>
                  <a:pt x="9981" y="5484"/>
                  <a:pt x="11173" y="5248"/>
                </a:cubicBezTo>
                <a:cubicBezTo>
                  <a:pt x="11547" y="5177"/>
                  <a:pt x="11953" y="5121"/>
                  <a:pt x="12356" y="5121"/>
                </a:cubicBezTo>
                <a:cubicBezTo>
                  <a:pt x="12880" y="5121"/>
                  <a:pt x="13401" y="5216"/>
                  <a:pt x="13842" y="5495"/>
                </a:cubicBezTo>
                <a:cubicBezTo>
                  <a:pt x="14725" y="6070"/>
                  <a:pt x="14849" y="7137"/>
                  <a:pt x="14787" y="8103"/>
                </a:cubicBezTo>
                <a:cubicBezTo>
                  <a:pt x="14664" y="9437"/>
                  <a:pt x="14315" y="10752"/>
                  <a:pt x="14048" y="12066"/>
                </a:cubicBezTo>
                <a:lnTo>
                  <a:pt x="13534" y="14633"/>
                </a:lnTo>
                <a:lnTo>
                  <a:pt x="14130" y="14633"/>
                </a:lnTo>
                <a:lnTo>
                  <a:pt x="14561" y="12456"/>
                </a:lnTo>
                <a:cubicBezTo>
                  <a:pt x="14807" y="11204"/>
                  <a:pt x="15116" y="9951"/>
                  <a:pt x="15300" y="8678"/>
                </a:cubicBezTo>
                <a:cubicBezTo>
                  <a:pt x="15444" y="7692"/>
                  <a:pt x="15465" y="6583"/>
                  <a:pt x="14890" y="5720"/>
                </a:cubicBezTo>
                <a:cubicBezTo>
                  <a:pt x="14335" y="4920"/>
                  <a:pt x="13432" y="4570"/>
                  <a:pt x="12487" y="4550"/>
                </a:cubicBezTo>
                <a:cubicBezTo>
                  <a:pt x="12425" y="4547"/>
                  <a:pt x="12362" y="4546"/>
                  <a:pt x="12301" y="4546"/>
                </a:cubicBezTo>
                <a:cubicBezTo>
                  <a:pt x="11345" y="4546"/>
                  <a:pt x="10454" y="4834"/>
                  <a:pt x="9509" y="5104"/>
                </a:cubicBezTo>
                <a:cubicBezTo>
                  <a:pt x="8844" y="5295"/>
                  <a:pt x="8106" y="5485"/>
                  <a:pt x="7386" y="5485"/>
                </a:cubicBezTo>
                <a:cubicBezTo>
                  <a:pt x="7017" y="5485"/>
                  <a:pt x="6653" y="5435"/>
                  <a:pt x="6306" y="5310"/>
                </a:cubicBezTo>
                <a:cubicBezTo>
                  <a:pt x="5197" y="4878"/>
                  <a:pt x="4868" y="3667"/>
                  <a:pt x="4416" y="2681"/>
                </a:cubicBezTo>
                <a:cubicBezTo>
                  <a:pt x="4026" y="1798"/>
                  <a:pt x="3472" y="874"/>
                  <a:pt x="2589" y="381"/>
                </a:cubicBezTo>
                <a:cubicBezTo>
                  <a:pt x="2097" y="129"/>
                  <a:pt x="1560" y="1"/>
                  <a:pt x="1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1"/>
          <p:cNvSpPr/>
          <p:nvPr/>
        </p:nvSpPr>
        <p:spPr>
          <a:xfrm>
            <a:off x="8200453" y="0"/>
            <a:ext cx="943546" cy="498999"/>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1"/>
          <p:cNvSpPr/>
          <p:nvPr/>
        </p:nvSpPr>
        <p:spPr>
          <a:xfrm>
            <a:off x="20" y="3654652"/>
            <a:ext cx="1430555" cy="148889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1"/>
          <p:cNvSpPr/>
          <p:nvPr/>
        </p:nvSpPr>
        <p:spPr>
          <a:xfrm>
            <a:off x="7401348" y="0"/>
            <a:ext cx="1742736" cy="141356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1"/>
          <p:cNvSpPr/>
          <p:nvPr/>
        </p:nvSpPr>
        <p:spPr>
          <a:xfrm rot="10800000" flipH="1">
            <a:off x="7578749" y="41715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1"/>
          <p:cNvSpPr/>
          <p:nvPr/>
        </p:nvSpPr>
        <p:spPr>
          <a:xfrm rot="10800000">
            <a:off x="-3" y="-22"/>
            <a:ext cx="656846" cy="1319487"/>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1"/>
          <p:cNvSpPr/>
          <p:nvPr/>
        </p:nvSpPr>
        <p:spPr>
          <a:xfrm rot="10800000">
            <a:off x="20" y="-23"/>
            <a:ext cx="1829580" cy="1738814"/>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6" name="Google Shape;276;p21"/>
          <p:cNvGrpSpPr/>
          <p:nvPr/>
        </p:nvGrpSpPr>
        <p:grpSpPr>
          <a:xfrm rot="4232911">
            <a:off x="3195420" y="1230720"/>
            <a:ext cx="372791" cy="907150"/>
            <a:chOff x="128325" y="1634755"/>
            <a:chExt cx="372800" cy="907173"/>
          </a:xfrm>
        </p:grpSpPr>
        <p:sp>
          <p:nvSpPr>
            <p:cNvPr id="277" name="Google Shape;277;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78" name="Google Shape;278;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0" name="Google Shape;280;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grpSp>
        <p:nvGrpSpPr>
          <p:cNvPr id="281" name="Google Shape;281;p21"/>
          <p:cNvGrpSpPr/>
          <p:nvPr/>
        </p:nvGrpSpPr>
        <p:grpSpPr>
          <a:xfrm rot="3694457" flipH="1">
            <a:off x="5645534" y="1339812"/>
            <a:ext cx="372785" cy="907136"/>
            <a:chOff x="128325" y="1634755"/>
            <a:chExt cx="372800" cy="907173"/>
          </a:xfrm>
        </p:grpSpPr>
        <p:sp>
          <p:nvSpPr>
            <p:cNvPr id="282" name="Google Shape;282;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3" name="Google Shape;283;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5" name="Google Shape;285;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1">
    <p:spTree>
      <p:nvGrpSpPr>
        <p:cNvPr id="286" name="Shape 286"/>
        <p:cNvGrpSpPr/>
        <p:nvPr/>
      </p:nvGrpSpPr>
      <p:grpSpPr>
        <a:xfrm>
          <a:off x="0" y="0"/>
          <a:ext cx="0" cy="0"/>
          <a:chOff x="0" y="0"/>
          <a:chExt cx="0" cy="0"/>
        </a:xfrm>
      </p:grpSpPr>
      <p:sp>
        <p:nvSpPr>
          <p:cNvPr id="287" name="Google Shape;287;p22"/>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88" name="Google Shape;288;p22"/>
          <p:cNvSpPr txBox="1"/>
          <p:nvPr>
            <p:ph type="subTitle" idx="1"/>
          </p:nvPr>
        </p:nvSpPr>
        <p:spPr>
          <a:xfrm>
            <a:off x="2704829"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9" name="Google Shape;289;p22"/>
          <p:cNvSpPr txBox="1"/>
          <p:nvPr>
            <p:ph type="subTitle" idx="2"/>
          </p:nvPr>
        </p:nvSpPr>
        <p:spPr>
          <a:xfrm>
            <a:off x="2704842"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0" name="Google Shape;290;p22"/>
          <p:cNvSpPr txBox="1"/>
          <p:nvPr>
            <p:ph type="subTitle" idx="3"/>
          </p:nvPr>
        </p:nvSpPr>
        <p:spPr>
          <a:xfrm>
            <a:off x="4696446"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1" name="Google Shape;291;p22"/>
          <p:cNvSpPr txBox="1"/>
          <p:nvPr>
            <p:ph type="subTitle" idx="4"/>
          </p:nvPr>
        </p:nvSpPr>
        <p:spPr>
          <a:xfrm>
            <a:off x="4696458"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2" name="Google Shape;292;p22"/>
          <p:cNvSpPr txBox="1"/>
          <p:nvPr>
            <p:ph type="subTitle" idx="5"/>
          </p:nvPr>
        </p:nvSpPr>
        <p:spPr>
          <a:xfrm>
            <a:off x="668806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3" name="Google Shape;293;p22"/>
          <p:cNvSpPr txBox="1"/>
          <p:nvPr>
            <p:ph type="subTitle" idx="6"/>
          </p:nvPr>
        </p:nvSpPr>
        <p:spPr>
          <a:xfrm>
            <a:off x="668807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4" name="Google Shape;294;p22"/>
          <p:cNvSpPr txBox="1"/>
          <p:nvPr>
            <p:ph type="subTitle" idx="7"/>
          </p:nvPr>
        </p:nvSpPr>
        <p:spPr>
          <a:xfrm>
            <a:off x="71321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5" name="Google Shape;295;p22"/>
          <p:cNvSpPr txBox="1"/>
          <p:nvPr>
            <p:ph type="subTitle" idx="8"/>
          </p:nvPr>
        </p:nvSpPr>
        <p:spPr>
          <a:xfrm>
            <a:off x="71322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6" name="Google Shape;296;p22"/>
          <p:cNvSpPr/>
          <p:nvPr/>
        </p:nvSpPr>
        <p:spPr>
          <a:xfrm>
            <a:off x="0" y="3623299"/>
            <a:ext cx="1658910" cy="1520208"/>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2"/>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2"/>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2"/>
          <p:cNvSpPr/>
          <p:nvPr/>
        </p:nvSpPr>
        <p:spPr>
          <a:xfrm>
            <a:off x="0" y="4023863"/>
            <a:ext cx="1221794" cy="111964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7">
    <p:spTree>
      <p:nvGrpSpPr>
        <p:cNvPr id="300" name="Shape 300"/>
        <p:cNvGrpSpPr/>
        <p:nvPr/>
      </p:nvGrpSpPr>
      <p:grpSpPr>
        <a:xfrm>
          <a:off x="0" y="0"/>
          <a:ext cx="0" cy="0"/>
          <a:chOff x="0" y="0"/>
          <a:chExt cx="0" cy="0"/>
        </a:xfrm>
      </p:grpSpPr>
      <p:sp>
        <p:nvSpPr>
          <p:cNvPr id="301" name="Google Shape;301;p23"/>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2" name="Google Shape;302;p23"/>
          <p:cNvSpPr txBox="1"/>
          <p:nvPr>
            <p:ph type="subTitle" idx="1"/>
          </p:nvPr>
        </p:nvSpPr>
        <p:spPr>
          <a:xfrm>
            <a:off x="5114523"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3" name="Google Shape;303;p23"/>
          <p:cNvSpPr txBox="1"/>
          <p:nvPr>
            <p:ph type="subTitle" idx="2"/>
          </p:nvPr>
        </p:nvSpPr>
        <p:spPr>
          <a:xfrm>
            <a:off x="5114535"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4" name="Google Shape;304;p23"/>
          <p:cNvSpPr txBox="1"/>
          <p:nvPr>
            <p:ph type="subTitle" idx="3"/>
          </p:nvPr>
        </p:nvSpPr>
        <p:spPr>
          <a:xfrm>
            <a:off x="2286765"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5" name="Google Shape;305;p23"/>
          <p:cNvSpPr txBox="1"/>
          <p:nvPr>
            <p:ph type="subTitle" idx="4"/>
          </p:nvPr>
        </p:nvSpPr>
        <p:spPr>
          <a:xfrm>
            <a:off x="2286777"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6" name="Google Shape;306;p23"/>
          <p:cNvSpPr txBox="1"/>
          <p:nvPr>
            <p:ph type="subTitle" idx="5"/>
          </p:nvPr>
        </p:nvSpPr>
        <p:spPr>
          <a:xfrm>
            <a:off x="5114531"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7" name="Google Shape;307;p23"/>
          <p:cNvSpPr txBox="1"/>
          <p:nvPr>
            <p:ph type="subTitle" idx="6"/>
          </p:nvPr>
        </p:nvSpPr>
        <p:spPr>
          <a:xfrm>
            <a:off x="5114544"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8" name="Google Shape;308;p23"/>
          <p:cNvSpPr txBox="1"/>
          <p:nvPr>
            <p:ph type="subTitle" idx="7"/>
          </p:nvPr>
        </p:nvSpPr>
        <p:spPr>
          <a:xfrm>
            <a:off x="2286756"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9" name="Google Shape;309;p23"/>
          <p:cNvSpPr txBox="1"/>
          <p:nvPr>
            <p:ph type="subTitle" idx="8"/>
          </p:nvPr>
        </p:nvSpPr>
        <p:spPr>
          <a:xfrm>
            <a:off x="2286769"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10" name="Google Shape;310;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3"/>
          <p:cNvSpPr/>
          <p:nvPr/>
        </p:nvSpPr>
        <p:spPr>
          <a:xfrm rot="5400000" flipH="1">
            <a:off x="-355484" y="3032891"/>
            <a:ext cx="2456643" cy="1742725"/>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3"/>
          <p:cNvSpPr/>
          <p:nvPr/>
        </p:nvSpPr>
        <p:spPr>
          <a:xfrm rot="5400000" flipH="1">
            <a:off x="-331401" y="3357235"/>
            <a:ext cx="2109600" cy="1441080"/>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 name="Google Shape;314;p23"/>
          <p:cNvGrpSpPr/>
          <p:nvPr/>
        </p:nvGrpSpPr>
        <p:grpSpPr>
          <a:xfrm rot="-936323">
            <a:off x="8490931" y="3948427"/>
            <a:ext cx="372786" cy="907137"/>
            <a:chOff x="128325" y="1634755"/>
            <a:chExt cx="372800" cy="907173"/>
          </a:xfrm>
        </p:grpSpPr>
        <p:sp>
          <p:nvSpPr>
            <p:cNvPr id="315" name="Google Shape;315;p23"/>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316" name="Google Shape;316;p23"/>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3"/>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318" name="Google Shape;318;p23"/>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319" name="Google Shape;319;p23"/>
          <p:cNvSpPr/>
          <p:nvPr/>
        </p:nvSpPr>
        <p:spPr>
          <a:xfrm rot="5400000" flipH="1">
            <a:off x="7896449" y="2584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3"/>
          <p:cNvSpPr/>
          <p:nvPr/>
        </p:nvSpPr>
        <p:spPr>
          <a:xfrm rot="10800000">
            <a:off x="7995060" y="72"/>
            <a:ext cx="1168240" cy="145895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321" name="Shape 321"/>
        <p:cNvGrpSpPr/>
        <p:nvPr/>
      </p:nvGrpSpPr>
      <p:grpSpPr>
        <a:xfrm>
          <a:off x="0" y="0"/>
          <a:ext cx="0" cy="0"/>
          <a:chOff x="0" y="0"/>
          <a:chExt cx="0" cy="0"/>
        </a:xfrm>
      </p:grpSpPr>
      <p:sp>
        <p:nvSpPr>
          <p:cNvPr id="322" name="Google Shape;322;p2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23" name="Google Shape;323;p24"/>
          <p:cNvSpPr txBox="1"/>
          <p:nvPr>
            <p:ph type="subTitle" idx="1"/>
          </p:nvPr>
        </p:nvSpPr>
        <p:spPr>
          <a:xfrm>
            <a:off x="7741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4" name="Google Shape;324;p24"/>
          <p:cNvSpPr txBox="1"/>
          <p:nvPr>
            <p:ph type="subTitle" idx="2"/>
          </p:nvPr>
        </p:nvSpPr>
        <p:spPr>
          <a:xfrm>
            <a:off x="7741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5" name="Google Shape;325;p24"/>
          <p:cNvSpPr txBox="1"/>
          <p:nvPr>
            <p:ph type="subTitle" idx="3"/>
          </p:nvPr>
        </p:nvSpPr>
        <p:spPr>
          <a:xfrm>
            <a:off x="362595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6" name="Google Shape;326;p24"/>
          <p:cNvSpPr txBox="1"/>
          <p:nvPr>
            <p:ph type="subTitle" idx="4"/>
          </p:nvPr>
        </p:nvSpPr>
        <p:spPr>
          <a:xfrm>
            <a:off x="362595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7" name="Google Shape;327;p24"/>
          <p:cNvSpPr txBox="1"/>
          <p:nvPr>
            <p:ph type="subTitle" idx="5"/>
          </p:nvPr>
        </p:nvSpPr>
        <p:spPr>
          <a:xfrm>
            <a:off x="64778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8" name="Google Shape;328;p24"/>
          <p:cNvSpPr txBox="1"/>
          <p:nvPr>
            <p:ph type="subTitle" idx="6"/>
          </p:nvPr>
        </p:nvSpPr>
        <p:spPr>
          <a:xfrm>
            <a:off x="64778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9" name="Google Shape;329;p24"/>
          <p:cNvSpPr txBox="1"/>
          <p:nvPr>
            <p:ph type="subTitle" idx="7"/>
          </p:nvPr>
        </p:nvSpPr>
        <p:spPr>
          <a:xfrm>
            <a:off x="7741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0" name="Google Shape;330;p24"/>
          <p:cNvSpPr txBox="1"/>
          <p:nvPr>
            <p:ph type="subTitle" idx="8"/>
          </p:nvPr>
        </p:nvSpPr>
        <p:spPr>
          <a:xfrm>
            <a:off x="7741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1" name="Google Shape;331;p24"/>
          <p:cNvSpPr txBox="1"/>
          <p:nvPr>
            <p:ph type="subTitle" idx="9"/>
          </p:nvPr>
        </p:nvSpPr>
        <p:spPr>
          <a:xfrm>
            <a:off x="362595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2" name="Google Shape;332;p24"/>
          <p:cNvSpPr txBox="1"/>
          <p:nvPr>
            <p:ph type="subTitle" idx="13"/>
          </p:nvPr>
        </p:nvSpPr>
        <p:spPr>
          <a:xfrm>
            <a:off x="362595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3" name="Google Shape;333;p24"/>
          <p:cNvSpPr txBox="1"/>
          <p:nvPr>
            <p:ph type="subTitle" idx="14"/>
          </p:nvPr>
        </p:nvSpPr>
        <p:spPr>
          <a:xfrm>
            <a:off x="64778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4" name="Google Shape;334;p24"/>
          <p:cNvSpPr txBox="1"/>
          <p:nvPr>
            <p:ph type="subTitle" idx="15"/>
          </p:nvPr>
        </p:nvSpPr>
        <p:spPr>
          <a:xfrm>
            <a:off x="64778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5" name="Google Shape;335;p24"/>
          <p:cNvSpPr/>
          <p:nvPr/>
        </p:nvSpPr>
        <p:spPr>
          <a:xfrm rot="5400000">
            <a:off x="-2205651"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4"/>
          <p:cNvSpPr/>
          <p:nvPr/>
        </p:nvSpPr>
        <p:spPr>
          <a:xfrm rot="-5400000">
            <a:off x="6206174"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337" name="Shape 337"/>
        <p:cNvGrpSpPr/>
        <p:nvPr/>
      </p:nvGrpSpPr>
      <p:grpSpPr>
        <a:xfrm>
          <a:off x="0" y="0"/>
          <a:ext cx="0" cy="0"/>
          <a:chOff x="0" y="0"/>
          <a:chExt cx="0" cy="0"/>
        </a:xfrm>
      </p:grpSpPr>
      <p:sp>
        <p:nvSpPr>
          <p:cNvPr id="338" name="Google Shape;338;p25"/>
          <p:cNvSpPr txBox="1"/>
          <p:nvPr>
            <p:ph type="title"/>
          </p:nvPr>
        </p:nvSpPr>
        <p:spPr>
          <a:xfrm>
            <a:off x="2766150" y="615700"/>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48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39" name="Google Shape;339;p25"/>
          <p:cNvSpPr txBox="1"/>
          <p:nvPr>
            <p:ph type="subTitle" idx="1"/>
          </p:nvPr>
        </p:nvSpPr>
        <p:spPr>
          <a:xfrm>
            <a:off x="2334300" y="1908600"/>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40" name="Google Shape;340;p25"/>
          <p:cNvSpPr txBox="1"/>
          <p:nvPr>
            <p:ph type="subTitle" idx="2"/>
          </p:nvPr>
        </p:nvSpPr>
        <p:spPr>
          <a:xfrm>
            <a:off x="2793750" y="1458075"/>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41" name="Google Shape;341;p25"/>
          <p:cNvSpPr txBox="1"/>
          <p:nvPr/>
        </p:nvSpPr>
        <p:spPr>
          <a:xfrm>
            <a:off x="2618100" y="3630850"/>
            <a:ext cx="39078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GB" sz="1200">
                <a:solidFill>
                  <a:schemeClr val="lt1"/>
                </a:solidFill>
                <a:latin typeface="Montserrat Light"/>
                <a:ea typeface="Montserrat Light"/>
                <a:cs typeface="Montserrat Light"/>
                <a:sym typeface="Montserrat Light"/>
              </a:rPr>
              <a:t>CREDITS: This presentation template was created by </a:t>
            </a:r>
            <a:r>
              <a:rPr lang="en-GB" sz="1200" b="1">
                <a:solidFill>
                  <a:schemeClr val="lt1"/>
                </a:solidFill>
                <a:uFill>
                  <a:noFill/>
                </a:uFill>
                <a:latin typeface="Montserrat"/>
                <a:ea typeface="Montserrat"/>
                <a:cs typeface="Montserrat"/>
                <a:sym typeface="Montserrat"/>
                <a:hlinkClick r:id="rId2"/>
              </a:rPr>
              <a:t>Slidesgo</a:t>
            </a:r>
            <a:r>
              <a:rPr lang="en-GB" sz="1200">
                <a:solidFill>
                  <a:schemeClr val="lt1"/>
                </a:solidFill>
                <a:latin typeface="Montserrat Light"/>
                <a:ea typeface="Montserrat Light"/>
                <a:cs typeface="Montserrat Light"/>
                <a:sym typeface="Montserrat Light"/>
              </a:rPr>
              <a:t>, including icons by </a:t>
            </a:r>
            <a:r>
              <a:rPr lang="en-GB" sz="1200" b="1">
                <a:solidFill>
                  <a:schemeClr val="lt1"/>
                </a:solidFill>
                <a:uFill>
                  <a:noFill/>
                </a:uFill>
                <a:latin typeface="Montserrat"/>
                <a:ea typeface="Montserrat"/>
                <a:cs typeface="Montserrat"/>
                <a:sym typeface="Montserrat"/>
                <a:hlinkClick r:id="rId3"/>
              </a:rPr>
              <a:t>Flaticon</a:t>
            </a:r>
            <a:r>
              <a:rPr lang="en-GB" sz="1200">
                <a:solidFill>
                  <a:schemeClr val="lt1"/>
                </a:solidFill>
                <a:latin typeface="Montserrat Light"/>
                <a:ea typeface="Montserrat Light"/>
                <a:cs typeface="Montserrat Light"/>
                <a:sym typeface="Montserrat Light"/>
              </a:rPr>
              <a:t>, and infographics &amp; images by </a:t>
            </a:r>
            <a:r>
              <a:rPr lang="en-GB" sz="1200" b="1">
                <a:solidFill>
                  <a:schemeClr val="lt1"/>
                </a:solidFill>
                <a:uFill>
                  <a:noFill/>
                </a:uFill>
                <a:latin typeface="Montserrat"/>
                <a:ea typeface="Montserrat"/>
                <a:cs typeface="Montserrat"/>
                <a:sym typeface="Montserrat"/>
                <a:hlinkClick r:id="rId4"/>
              </a:rPr>
              <a:t>Freepik</a:t>
            </a:r>
            <a:endParaRPr sz="1200" b="1">
              <a:solidFill>
                <a:schemeClr val="lt1"/>
              </a:solidFill>
              <a:latin typeface="Montserrat"/>
              <a:ea typeface="Montserrat"/>
              <a:cs typeface="Montserrat"/>
              <a:sym typeface="Montserrat"/>
            </a:endParaRPr>
          </a:p>
        </p:txBody>
      </p:sp>
      <p:sp>
        <p:nvSpPr>
          <p:cNvPr id="342" name="Google Shape;342;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5"/>
          <p:cNvSpPr/>
          <p:nvPr/>
        </p:nvSpPr>
        <p:spPr>
          <a:xfrm rot="-5400000">
            <a:off x="7148914" y="3148400"/>
            <a:ext cx="2334258" cy="1655906"/>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5"/>
          <p:cNvSpPr/>
          <p:nvPr/>
        </p:nvSpPr>
        <p:spPr>
          <a:xfrm rot="-5400000">
            <a:off x="7455790" y="3456586"/>
            <a:ext cx="2004504" cy="1369289"/>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5"/>
          <p:cNvSpPr/>
          <p:nvPr/>
        </p:nvSpPr>
        <p:spPr>
          <a:xfrm>
            <a:off x="0" y="3942650"/>
            <a:ext cx="1269690" cy="120081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5"/>
          <p:cNvSpPr/>
          <p:nvPr/>
        </p:nvSpPr>
        <p:spPr>
          <a:xfrm>
            <a:off x="0" y="3167436"/>
            <a:ext cx="2380445" cy="1976046"/>
          </a:xfrm>
          <a:custGeom>
            <a:avLst/>
            <a:gdLst/>
            <a:ahLst/>
            <a:cxnLst/>
            <a:rect l="l" t="t" r="r" b="b"/>
            <a:pathLst>
              <a:path w="28649" h="23782" extrusionOk="0">
                <a:moveTo>
                  <a:pt x="6634" y="1"/>
                </a:moveTo>
                <a:cubicBezTo>
                  <a:pt x="4046" y="42"/>
                  <a:pt x="1602" y="1254"/>
                  <a:pt x="0" y="3266"/>
                </a:cubicBezTo>
                <a:lnTo>
                  <a:pt x="0" y="9283"/>
                </a:lnTo>
                <a:cubicBezTo>
                  <a:pt x="316" y="9191"/>
                  <a:pt x="643" y="9145"/>
                  <a:pt x="971" y="9145"/>
                </a:cubicBezTo>
                <a:cubicBezTo>
                  <a:pt x="1518" y="9145"/>
                  <a:pt x="2067" y="9273"/>
                  <a:pt x="2567" y="9530"/>
                </a:cubicBezTo>
                <a:cubicBezTo>
                  <a:pt x="3471" y="10002"/>
                  <a:pt x="4005" y="10926"/>
                  <a:pt x="4416" y="11830"/>
                </a:cubicBezTo>
                <a:cubicBezTo>
                  <a:pt x="4847" y="12815"/>
                  <a:pt x="5196" y="14027"/>
                  <a:pt x="6305" y="14458"/>
                </a:cubicBezTo>
                <a:cubicBezTo>
                  <a:pt x="6638" y="14580"/>
                  <a:pt x="6993" y="14629"/>
                  <a:pt x="7354" y="14629"/>
                </a:cubicBezTo>
                <a:cubicBezTo>
                  <a:pt x="8086" y="14629"/>
                  <a:pt x="8842" y="14432"/>
                  <a:pt x="9488" y="14253"/>
                </a:cubicBezTo>
                <a:cubicBezTo>
                  <a:pt x="10414" y="13983"/>
                  <a:pt x="11340" y="13695"/>
                  <a:pt x="12300" y="13695"/>
                </a:cubicBezTo>
                <a:cubicBezTo>
                  <a:pt x="12362" y="13695"/>
                  <a:pt x="12424" y="13696"/>
                  <a:pt x="12486" y="13698"/>
                </a:cubicBezTo>
                <a:cubicBezTo>
                  <a:pt x="13410" y="13719"/>
                  <a:pt x="14314" y="14068"/>
                  <a:pt x="14868" y="14869"/>
                </a:cubicBezTo>
                <a:cubicBezTo>
                  <a:pt x="15464" y="15731"/>
                  <a:pt x="15423" y="16840"/>
                  <a:pt x="15279" y="17826"/>
                </a:cubicBezTo>
                <a:cubicBezTo>
                  <a:pt x="15115" y="19099"/>
                  <a:pt x="14807" y="20352"/>
                  <a:pt x="14560" y="21605"/>
                </a:cubicBezTo>
                <a:lnTo>
                  <a:pt x="14129" y="23782"/>
                </a:lnTo>
                <a:lnTo>
                  <a:pt x="20311" y="23782"/>
                </a:lnTo>
                <a:cubicBezTo>
                  <a:pt x="20742" y="23104"/>
                  <a:pt x="21296" y="22529"/>
                  <a:pt x="21953" y="22057"/>
                </a:cubicBezTo>
                <a:cubicBezTo>
                  <a:pt x="24274" y="20126"/>
                  <a:pt x="28648" y="17374"/>
                  <a:pt x="25896" y="12466"/>
                </a:cubicBezTo>
                <a:cubicBezTo>
                  <a:pt x="24469" y="9915"/>
                  <a:pt x="22611" y="9273"/>
                  <a:pt x="20710" y="9273"/>
                </a:cubicBezTo>
                <a:cubicBezTo>
                  <a:pt x="18782" y="9273"/>
                  <a:pt x="16810" y="9933"/>
                  <a:pt x="15194" y="9933"/>
                </a:cubicBezTo>
                <a:cubicBezTo>
                  <a:pt x="13333" y="9933"/>
                  <a:pt x="11946" y="9059"/>
                  <a:pt x="11644" y="5299"/>
                </a:cubicBezTo>
                <a:cubicBezTo>
                  <a:pt x="11726" y="1582"/>
                  <a:pt x="9365" y="1"/>
                  <a:pt x="6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 name="Google Shape;348;p25"/>
          <p:cNvGrpSpPr/>
          <p:nvPr/>
        </p:nvGrpSpPr>
        <p:grpSpPr>
          <a:xfrm rot="-3599956">
            <a:off x="541314" y="253871"/>
            <a:ext cx="837003" cy="867605"/>
            <a:chOff x="1772410" y="800875"/>
            <a:chExt cx="837021" cy="867624"/>
          </a:xfrm>
        </p:grpSpPr>
        <p:sp>
          <p:nvSpPr>
            <p:cNvPr id="349" name="Google Shape;349;p25"/>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5"/>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1" name="Google Shape;351;p25"/>
          <p:cNvSpPr/>
          <p:nvPr/>
        </p:nvSpPr>
        <p:spPr>
          <a:xfrm rot="1799818">
            <a:off x="448751" y="365744"/>
            <a:ext cx="896482" cy="86154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rot="1798621">
            <a:off x="8110820" y="839303"/>
            <a:ext cx="247972" cy="23829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rot="1798437">
            <a:off x="8171121" y="510242"/>
            <a:ext cx="595669" cy="57256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5" name="Google Shape;35;p4"/>
          <p:cNvSpPr txBox="1"/>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p:txBody>
      </p:sp>
      <p:sp>
        <p:nvSpPr>
          <p:cNvPr id="36" name="Google Shape;36;p4"/>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40" name="Google Shape;40;p5"/>
          <p:cNvSpPr txBox="1"/>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1" name="Google Shape;41;p5"/>
          <p:cNvSpPr txBox="1"/>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p:txBody>
      </p:sp>
      <p:sp>
        <p:nvSpPr>
          <p:cNvPr id="42" name="Google Shape;42;p5"/>
          <p:cNvSpPr txBox="1"/>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3" name="Google Shape;43;p5"/>
          <p:cNvSpPr txBox="1"/>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p:txBody>
      </p:sp>
      <p:sp>
        <p:nvSpPr>
          <p:cNvPr id="44" name="Google Shape;44;p5"/>
          <p:cNvSpPr/>
          <p:nvPr/>
        </p:nvSpPr>
        <p:spPr>
          <a:xfrm rot="5400000">
            <a:off x="-107446" y="107511"/>
            <a:ext cx="2571733" cy="235671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5"/>
          <p:cNvSpPr/>
          <p:nvPr/>
        </p:nvSpPr>
        <p:spPr>
          <a:xfrm>
            <a:off x="350626"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a:off x="1" y="12"/>
            <a:ext cx="1078911"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a:off x="2190580" y="30494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5"/>
          <p:cNvSpPr/>
          <p:nvPr/>
        </p:nvSpPr>
        <p:spPr>
          <a:xfrm>
            <a:off x="1102205" y="3424722"/>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p:nvPr/>
        </p:nvSpPr>
        <p:spPr>
          <a:xfrm>
            <a:off x="1354451" y="29454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5"/>
          <p:cNvSpPr/>
          <p:nvPr/>
        </p:nvSpPr>
        <p:spPr>
          <a:xfrm>
            <a:off x="2714601" y="4690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51" name="Google Shape;51;p5"/>
          <p:cNvSpPr/>
          <p:nvPr/>
        </p:nvSpPr>
        <p:spPr>
          <a:xfrm>
            <a:off x="167471" y="4201738"/>
            <a:ext cx="488700" cy="488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6" name="Shape 56"/>
        <p:cNvGrpSpPr/>
        <p:nvPr/>
      </p:nvGrpSpPr>
      <p:grpSpPr>
        <a:xfrm>
          <a:off x="0" y="0"/>
          <a:ext cx="0" cy="0"/>
          <a:chOff x="0" y="0"/>
          <a:chExt cx="0" cy="0"/>
        </a:xfrm>
      </p:grpSpPr>
      <p:sp>
        <p:nvSpPr>
          <p:cNvPr id="57" name="Google Shape;57;p7"/>
          <p:cNvSpPr txBox="1"/>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p:txBody>
      </p:sp>
      <p:sp>
        <p:nvSpPr>
          <p:cNvPr id="58" name="Google Shape;58;p7"/>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 name="Google Shape;59;p7"/>
          <p:cNvSpPr/>
          <p:nvPr/>
        </p:nvSpPr>
        <p:spPr>
          <a:xfrm>
            <a:off x="4499775" y="1491174"/>
            <a:ext cx="4644251" cy="3652382"/>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0" name="Shape 60"/>
        <p:cNvGrpSpPr/>
        <p:nvPr/>
      </p:nvGrpSpPr>
      <p:grpSpPr>
        <a:xfrm>
          <a:off x="0" y="0"/>
          <a:ext cx="0" cy="0"/>
          <a:chOff x="0" y="0"/>
          <a:chExt cx="0" cy="0"/>
        </a:xfrm>
      </p:grpSpPr>
      <p:sp>
        <p:nvSpPr>
          <p:cNvPr id="61" name="Google Shape;61;p8"/>
          <p:cNvSpPr txBox="1"/>
          <p:nvPr>
            <p:ph type="title"/>
          </p:nvPr>
        </p:nvSpPr>
        <p:spPr>
          <a:xfrm>
            <a:off x="5516275" y="2067750"/>
            <a:ext cx="2914500" cy="947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 name="Google Shape;62;p8"/>
          <p:cNvSpPr txBox="1"/>
          <p:nvPr>
            <p:ph type="subTitle" idx="1"/>
          </p:nvPr>
        </p:nvSpPr>
        <p:spPr>
          <a:xfrm>
            <a:off x="3358625" y="3015150"/>
            <a:ext cx="5071500" cy="7257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grpSp>
        <p:nvGrpSpPr>
          <p:cNvPr id="63" name="Google Shape;63;p8"/>
          <p:cNvGrpSpPr/>
          <p:nvPr/>
        </p:nvGrpSpPr>
        <p:grpSpPr>
          <a:xfrm rot="5400000">
            <a:off x="4720576" y="4391230"/>
            <a:ext cx="533250" cy="526173"/>
            <a:chOff x="122176" y="1787155"/>
            <a:chExt cx="533250" cy="526173"/>
          </a:xfrm>
        </p:grpSpPr>
        <p:sp>
          <p:nvSpPr>
            <p:cNvPr id="64" name="Google Shape;64;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65" name="Google Shape;65;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67" name="Google Shape;67;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grpSp>
        <p:nvGrpSpPr>
          <p:cNvPr id="68" name="Google Shape;68;p8"/>
          <p:cNvGrpSpPr/>
          <p:nvPr/>
        </p:nvGrpSpPr>
        <p:grpSpPr>
          <a:xfrm rot="9985924">
            <a:off x="8309573" y="276408"/>
            <a:ext cx="533254" cy="526177"/>
            <a:chOff x="122176" y="1787155"/>
            <a:chExt cx="533250" cy="526173"/>
          </a:xfrm>
        </p:grpSpPr>
        <p:sp>
          <p:nvSpPr>
            <p:cNvPr id="69" name="Google Shape;69;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70" name="Google Shape;70;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72" name="Google Shape;72;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73" name="Google Shape;73;p8"/>
          <p:cNvSpPr/>
          <p:nvPr/>
        </p:nvSpPr>
        <p:spPr>
          <a:xfrm rot="-5400000">
            <a:off x="-1207883" y="1207906"/>
            <a:ext cx="4496023" cy="2080261"/>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 name="Google Shape;74;p8"/>
          <p:cNvGrpSpPr/>
          <p:nvPr/>
        </p:nvGrpSpPr>
        <p:grpSpPr>
          <a:xfrm>
            <a:off x="2913797" y="1089375"/>
            <a:ext cx="837021" cy="867624"/>
            <a:chOff x="1772410" y="800875"/>
            <a:chExt cx="837021" cy="867624"/>
          </a:xfrm>
        </p:grpSpPr>
        <p:sp>
          <p:nvSpPr>
            <p:cNvPr id="75" name="Google Shape;75;p8"/>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8"/>
          <p:cNvSpPr/>
          <p:nvPr/>
        </p:nvSpPr>
        <p:spPr>
          <a:xfrm rot="5400000">
            <a:off x="2758320" y="1092377"/>
            <a:ext cx="896400" cy="861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 name="Google Shape;78;p8"/>
          <p:cNvGrpSpPr/>
          <p:nvPr/>
        </p:nvGrpSpPr>
        <p:grpSpPr>
          <a:xfrm rot="8100000">
            <a:off x="2633206" y="919403"/>
            <a:ext cx="533245" cy="176146"/>
            <a:chOff x="122176" y="1787155"/>
            <a:chExt cx="533250" cy="176148"/>
          </a:xfrm>
        </p:grpSpPr>
        <p:sp>
          <p:nvSpPr>
            <p:cNvPr id="79" name="Google Shape;79;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81" name="Google Shape;81;p8"/>
          <p:cNvSpPr/>
          <p:nvPr/>
        </p:nvSpPr>
        <p:spPr>
          <a:xfrm rot="5400000">
            <a:off x="3749464" y="1888441"/>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2" name="Google Shape;82;p8"/>
          <p:cNvSpPr/>
          <p:nvPr/>
        </p:nvSpPr>
        <p:spPr>
          <a:xfrm rot="5400000">
            <a:off x="-740306" y="740311"/>
            <a:ext cx="3337066" cy="1856493"/>
          </a:xfrm>
          <a:custGeom>
            <a:avLst/>
            <a:gdLst/>
            <a:ahLst/>
            <a:cxnLst/>
            <a:rect l="l" t="t" r="r" b="b"/>
            <a:pathLst>
              <a:path w="39307" h="16180" extrusionOk="0">
                <a:moveTo>
                  <a:pt x="4458" y="1"/>
                </a:moveTo>
                <a:cubicBezTo>
                  <a:pt x="3517" y="1"/>
                  <a:pt x="2584" y="208"/>
                  <a:pt x="1725" y="613"/>
                </a:cubicBezTo>
                <a:cubicBezTo>
                  <a:pt x="1088" y="880"/>
                  <a:pt x="513" y="1270"/>
                  <a:pt x="0" y="1743"/>
                </a:cubicBezTo>
                <a:lnTo>
                  <a:pt x="0" y="2112"/>
                </a:lnTo>
                <a:cubicBezTo>
                  <a:pt x="17" y="2078"/>
                  <a:pt x="1886" y="305"/>
                  <a:pt x="4504" y="305"/>
                </a:cubicBezTo>
                <a:cubicBezTo>
                  <a:pt x="5054" y="305"/>
                  <a:pt x="5637" y="383"/>
                  <a:pt x="6243" y="572"/>
                </a:cubicBezTo>
                <a:cubicBezTo>
                  <a:pt x="8009" y="1127"/>
                  <a:pt x="8256" y="2071"/>
                  <a:pt x="8564" y="3160"/>
                </a:cubicBezTo>
                <a:cubicBezTo>
                  <a:pt x="8831" y="4166"/>
                  <a:pt x="9118" y="5316"/>
                  <a:pt x="10823" y="6096"/>
                </a:cubicBezTo>
                <a:cubicBezTo>
                  <a:pt x="12260" y="6774"/>
                  <a:pt x="15258" y="6836"/>
                  <a:pt x="18749" y="6938"/>
                </a:cubicBezTo>
                <a:cubicBezTo>
                  <a:pt x="23411" y="7041"/>
                  <a:pt x="29223" y="7185"/>
                  <a:pt x="32878" y="8889"/>
                </a:cubicBezTo>
                <a:cubicBezTo>
                  <a:pt x="34665" y="9731"/>
                  <a:pt x="37047" y="11251"/>
                  <a:pt x="38259" y="13633"/>
                </a:cubicBezTo>
                <a:cubicBezTo>
                  <a:pt x="38690" y="14413"/>
                  <a:pt x="38916" y="15276"/>
                  <a:pt x="38936" y="16179"/>
                </a:cubicBezTo>
                <a:lnTo>
                  <a:pt x="39244" y="16179"/>
                </a:lnTo>
                <a:cubicBezTo>
                  <a:pt x="39244" y="16118"/>
                  <a:pt x="39306" y="15009"/>
                  <a:pt x="38546" y="13530"/>
                </a:cubicBezTo>
                <a:cubicBezTo>
                  <a:pt x="37868" y="12154"/>
                  <a:pt x="36349" y="10203"/>
                  <a:pt x="33022" y="8643"/>
                </a:cubicBezTo>
                <a:cubicBezTo>
                  <a:pt x="29305" y="6877"/>
                  <a:pt x="23452" y="6733"/>
                  <a:pt x="18770" y="6630"/>
                </a:cubicBezTo>
                <a:cubicBezTo>
                  <a:pt x="15340" y="6548"/>
                  <a:pt x="12363" y="6466"/>
                  <a:pt x="10966" y="5829"/>
                </a:cubicBezTo>
                <a:cubicBezTo>
                  <a:pt x="9406" y="5111"/>
                  <a:pt x="9118" y="4084"/>
                  <a:pt x="8872" y="3077"/>
                </a:cubicBezTo>
                <a:cubicBezTo>
                  <a:pt x="8584" y="2010"/>
                  <a:pt x="8276" y="880"/>
                  <a:pt x="6346" y="285"/>
                </a:cubicBezTo>
                <a:cubicBezTo>
                  <a:pt x="5726" y="95"/>
                  <a:pt x="5090" y="1"/>
                  <a:pt x="4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713225" y="980375"/>
            <a:ext cx="3610800" cy="2178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 name="Google Shape;85;p9"/>
          <p:cNvSpPr txBox="1"/>
          <p:nvPr>
            <p:ph type="subTitle" idx="1"/>
          </p:nvPr>
        </p:nvSpPr>
        <p:spPr>
          <a:xfrm>
            <a:off x="713225" y="3555950"/>
            <a:ext cx="32652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9"/>
          <p:cNvSpPr/>
          <p:nvPr/>
        </p:nvSpPr>
        <p:spPr>
          <a:xfrm>
            <a:off x="7190800" y="40402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7" name="Google Shape;87;p9"/>
          <p:cNvSpPr/>
          <p:nvPr/>
        </p:nvSpPr>
        <p:spPr>
          <a:xfrm>
            <a:off x="7870425" y="7829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8" name="Google Shape;88;p9"/>
          <p:cNvSpPr/>
          <p:nvPr/>
        </p:nvSpPr>
        <p:spPr>
          <a:xfrm>
            <a:off x="4761976" y="1085030"/>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9" name="Google Shape;89;p9"/>
          <p:cNvSpPr/>
          <p:nvPr/>
        </p:nvSpPr>
        <p:spPr>
          <a:xfrm>
            <a:off x="6793705" y="782959"/>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9"/>
          <p:cNvSpPr/>
          <p:nvPr/>
        </p:nvSpPr>
        <p:spPr>
          <a:xfrm>
            <a:off x="5807501" y="448228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9"/>
          <p:cNvSpPr/>
          <p:nvPr/>
        </p:nvSpPr>
        <p:spPr>
          <a:xfrm>
            <a:off x="5453151" y="42087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92" name="Google Shape;92;p9"/>
          <p:cNvSpPr/>
          <p:nvPr/>
        </p:nvSpPr>
        <p:spPr>
          <a:xfrm>
            <a:off x="8406126" y="21959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9"/>
          <p:cNvSpPr/>
          <p:nvPr/>
        </p:nvSpPr>
        <p:spPr>
          <a:xfrm>
            <a:off x="6562051" y="71830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94"/>
        <p:cNvGrpSpPr/>
        <p:nvPr/>
      </p:nvGrpSpPr>
      <p:grpSpPr>
        <a:xfrm>
          <a:off x="0" y="0"/>
          <a:ext cx="0" cy="0"/>
          <a:chOff x="0" y="0"/>
          <a:chExt cx="0" cy="0"/>
        </a:xfrm>
      </p:grpSpPr>
      <p:sp>
        <p:nvSpPr>
          <p:cNvPr id="95" name="Google Shape;95;p10"/>
          <p:cNvSpPr txBox="1"/>
          <p:nvPr>
            <p:ph type="title"/>
          </p:nvPr>
        </p:nvSpPr>
        <p:spPr>
          <a:xfrm>
            <a:off x="2406000" y="539500"/>
            <a:ext cx="4332000" cy="11400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solidFill>
                  <a:schemeClr val="dk2"/>
                </a:solidFill>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p:txBody>
      </p:sp>
      <p:sp>
        <p:nvSpPr>
          <p:cNvPr id="7" name="Google Shape;7;p1"/>
          <p:cNvSpPr txBox="1"/>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3.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0.xml"/><Relationship Id="rId1" Type="http://schemas.openxmlformats.org/officeDocument/2006/relationships/hyperlink" Target="https://github.com/JathinShyam/Rockfort-Internship-Project"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hyperlink" Target="https://docs.google.com/spreadsheets/d/1Y0H8nY8zLKo6W_U-FtZ8O05VWzRCfA9GqG63_8UqGbU/copy"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28"/>
          <p:cNvSpPr txBox="1"/>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Rockfort Labs</a:t>
            </a:r>
            <a:br>
              <a:rPr lang="en-US" altLang="en-GB"/>
            </a:br>
            <a:r>
              <a:rPr lang="en-US" altLang="en-GB"/>
              <a:t>Internship</a:t>
            </a:r>
            <a:r>
              <a:rPr lang="en-GB"/>
              <a:t> Report</a:t>
            </a:r>
            <a:endParaRPr lang="en-GB"/>
          </a:p>
        </p:txBody>
      </p:sp>
      <p:sp>
        <p:nvSpPr>
          <p:cNvPr id="363" name="Google Shape;363;p28"/>
          <p:cNvSpPr txBox="1"/>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  </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6" name="Shape 616"/>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55930" y="1752600"/>
            <a:ext cx="2903220" cy="2273935"/>
          </a:xfrm>
          <a:prstGeom prst="rect">
            <a:avLst/>
          </a:prstGeom>
        </p:spPr>
      </p:pic>
      <p:sp>
        <p:nvSpPr>
          <p:cNvPr id="456" name="Google Shape;456;p33"/>
          <p:cNvSpPr txBox="1"/>
          <p:nvPr>
            <p:ph type="subTitle" idx="3"/>
          </p:nvPr>
        </p:nvSpPr>
        <p:spPr>
          <a:xfrm>
            <a:off x="3695065" y="1304925"/>
            <a:ext cx="5262245" cy="3169285"/>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buNone/>
            </a:pPr>
            <a:r>
              <a:rPr lang="en-US" altLang="en-GB" sz="1200"/>
              <a:t>The </a:t>
            </a:r>
            <a:r>
              <a:rPr lang="en-US" altLang="en-GB" sz="1200" b="1"/>
              <a:t>CR</a:t>
            </a:r>
            <a:r>
              <a:rPr lang="en-US" altLang="en-GB" sz="1200"/>
              <a:t>oss </a:t>
            </a:r>
            <a:r>
              <a:rPr lang="en-US" altLang="en-GB" sz="1200" b="1"/>
              <a:t>I</a:t>
            </a:r>
            <a:r>
              <a:rPr lang="en-US" altLang="en-GB" sz="1200"/>
              <a:t>ndustry </a:t>
            </a:r>
            <a:r>
              <a:rPr lang="en-US" altLang="en-GB" sz="1200" b="1"/>
              <a:t>S</a:t>
            </a:r>
            <a:r>
              <a:rPr lang="en-US" altLang="en-GB" sz="1200"/>
              <a:t>tandard </a:t>
            </a:r>
            <a:r>
              <a:rPr lang="en-US" altLang="en-GB" sz="1200" b="1"/>
              <a:t>P</a:t>
            </a:r>
            <a:r>
              <a:rPr lang="en-US" altLang="en-GB" sz="1200"/>
              <a:t>rocess for </a:t>
            </a:r>
            <a:r>
              <a:rPr lang="en-US" altLang="en-GB" sz="1200" b="1"/>
              <a:t>D</a:t>
            </a:r>
            <a:r>
              <a:rPr lang="en-US" altLang="en-GB" sz="1200"/>
              <a:t>ata </a:t>
            </a:r>
            <a:r>
              <a:rPr lang="en-US" altLang="en-GB" sz="1200" b="1"/>
              <a:t>M</a:t>
            </a:r>
            <a:r>
              <a:rPr lang="en-US" altLang="en-GB" sz="1200"/>
              <a:t>ining (CRISP-DM) is a process model that serves as the base for a data science process. It has six sequential phases:</a:t>
            </a:r>
            <a:endParaRPr lang="en-US" altLang="en-GB" sz="1200"/>
          </a:p>
          <a:p>
            <a:pPr marL="0" lvl="0" indent="0" algn="l" rtl="0">
              <a:spcBef>
                <a:spcPts val="0"/>
              </a:spcBef>
              <a:spcAft>
                <a:spcPts val="1600"/>
              </a:spcAft>
              <a:buFont typeface="Wingdings" panose="05000000000000000000" charset="0"/>
              <a:buNone/>
            </a:pPr>
            <a:r>
              <a:rPr lang="en-US" altLang="en-GB" sz="1200"/>
              <a:t>1. </a:t>
            </a:r>
            <a:r>
              <a:rPr lang="en-US" altLang="en-GB" sz="1200" b="1"/>
              <a:t>Business understanding</a:t>
            </a:r>
            <a:r>
              <a:rPr lang="en-US" altLang="en-GB" sz="1200"/>
              <a:t> – What does the business need?</a:t>
            </a:r>
            <a:endParaRPr lang="en-US" altLang="en-GB" sz="1200"/>
          </a:p>
          <a:p>
            <a:pPr marL="0" lvl="0" indent="0" algn="l" rtl="0">
              <a:spcBef>
                <a:spcPts val="0"/>
              </a:spcBef>
              <a:spcAft>
                <a:spcPts val="1600"/>
              </a:spcAft>
              <a:buFont typeface="Wingdings" panose="05000000000000000000" charset="0"/>
              <a:buNone/>
            </a:pPr>
            <a:r>
              <a:rPr lang="en-US" altLang="en-GB" sz="1200"/>
              <a:t>2. </a:t>
            </a:r>
            <a:r>
              <a:rPr lang="en-US" altLang="en-GB" sz="1200" b="1"/>
              <a:t>Data understanding</a:t>
            </a:r>
            <a:r>
              <a:rPr lang="en-US" altLang="en-GB" sz="1200"/>
              <a:t> – What data do we have / need? Is it clean?</a:t>
            </a:r>
            <a:endParaRPr lang="en-US" altLang="en-GB" sz="1200"/>
          </a:p>
          <a:p>
            <a:pPr marL="0" lvl="0" indent="0" algn="l" rtl="0">
              <a:spcBef>
                <a:spcPts val="0"/>
              </a:spcBef>
              <a:spcAft>
                <a:spcPts val="1600"/>
              </a:spcAft>
              <a:buFont typeface="Wingdings" panose="05000000000000000000" charset="0"/>
              <a:buNone/>
            </a:pPr>
            <a:r>
              <a:rPr lang="en-US" altLang="en-GB" sz="1200"/>
              <a:t>3. </a:t>
            </a:r>
            <a:r>
              <a:rPr lang="en-US" altLang="en-GB" sz="1200" b="1"/>
              <a:t>Data preparation</a:t>
            </a:r>
            <a:r>
              <a:rPr lang="en-US" altLang="en-GB" sz="1200"/>
              <a:t> – How do we organize the data for modeling?</a:t>
            </a:r>
            <a:endParaRPr lang="en-US" altLang="en-GB" sz="1200"/>
          </a:p>
          <a:p>
            <a:pPr marL="0" lvl="0" indent="0" algn="l" rtl="0">
              <a:spcBef>
                <a:spcPts val="0"/>
              </a:spcBef>
              <a:spcAft>
                <a:spcPts val="1600"/>
              </a:spcAft>
              <a:buFont typeface="Wingdings" panose="05000000000000000000" charset="0"/>
              <a:buNone/>
            </a:pPr>
            <a:r>
              <a:rPr lang="en-US" altLang="en-GB" sz="1200"/>
              <a:t>4. </a:t>
            </a:r>
            <a:r>
              <a:rPr lang="en-US" altLang="en-GB" sz="1200" b="1"/>
              <a:t>Modeling </a:t>
            </a:r>
            <a:r>
              <a:rPr lang="en-US" altLang="en-GB" sz="1200"/>
              <a:t>– What modeling techniques should we apply?</a:t>
            </a:r>
            <a:endParaRPr lang="en-US" altLang="en-GB" sz="1200"/>
          </a:p>
          <a:p>
            <a:pPr marL="0" lvl="0" indent="0" algn="l" rtl="0">
              <a:spcBef>
                <a:spcPts val="0"/>
              </a:spcBef>
              <a:spcAft>
                <a:spcPts val="1600"/>
              </a:spcAft>
              <a:buFont typeface="Wingdings" panose="05000000000000000000" charset="0"/>
              <a:buNone/>
            </a:pPr>
            <a:r>
              <a:rPr lang="en-US" altLang="en-GB" sz="1200"/>
              <a:t>5. </a:t>
            </a:r>
            <a:r>
              <a:rPr lang="en-US" altLang="en-GB" sz="1200" b="1"/>
              <a:t>Evaluation </a:t>
            </a:r>
            <a:r>
              <a:rPr lang="en-US" altLang="en-GB" sz="1200"/>
              <a:t>– Which model best meets the business objectives?</a:t>
            </a:r>
            <a:endParaRPr lang="en-US" altLang="en-GB" sz="1200"/>
          </a:p>
          <a:p>
            <a:pPr marL="0" lvl="0" indent="0" algn="l" rtl="0">
              <a:spcBef>
                <a:spcPts val="0"/>
              </a:spcBef>
              <a:spcAft>
                <a:spcPts val="1600"/>
              </a:spcAft>
              <a:buFont typeface="Wingdings" panose="05000000000000000000" charset="0"/>
              <a:buNone/>
            </a:pPr>
            <a:r>
              <a:rPr lang="en-US" altLang="en-GB" sz="1200"/>
              <a:t>6. </a:t>
            </a:r>
            <a:r>
              <a:rPr lang="en-US" altLang="en-GB" sz="1200" b="1"/>
              <a:t>Deployment </a:t>
            </a:r>
            <a:r>
              <a:rPr lang="en-US" altLang="en-GB" sz="1200"/>
              <a:t>– How do stakeholders access the results?</a:t>
            </a:r>
            <a:endParaRPr lang="en-US" altLang="en-GB" sz="1200"/>
          </a:p>
        </p:txBody>
      </p:sp>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CRISP-DM process</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1. Business Understanding</a:t>
            </a:r>
            <a:endParaRPr lang="en-US" altLang="en-GB"/>
          </a:p>
        </p:txBody>
      </p:sp>
      <p:sp>
        <p:nvSpPr>
          <p:cNvPr id="456" name="Google Shape;456;p33"/>
          <p:cNvSpPr txBox="1"/>
          <p:nvPr>
            <p:ph type="subTitle" idx="3"/>
          </p:nvPr>
        </p:nvSpPr>
        <p:spPr>
          <a:xfrm>
            <a:off x="1689100" y="1706245"/>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The Business Understanding phase focuses on understanding the objectives and requirements of the project.</a:t>
            </a:r>
            <a:endParaRPr lang="en-US" altLang="en-GB"/>
          </a:p>
          <a:p>
            <a:pPr marL="0" lvl="0" indent="0" algn="l" rtl="0">
              <a:spcBef>
                <a:spcPts val="0"/>
              </a:spcBef>
              <a:spcAft>
                <a:spcPts val="1600"/>
              </a:spcAft>
              <a:buFont typeface="Wingdings" panose="05000000000000000000" charset="0"/>
            </a:pPr>
            <a:r>
              <a:rPr lang="en-US" altLang="en-GB"/>
              <a:t>Objectives are:</a:t>
            </a:r>
            <a:endParaRPr lang="en-US" altLang="en-GB"/>
          </a:p>
          <a:p>
            <a:pPr marL="285750" lvl="0" indent="-285750" algn="l" rtl="0">
              <a:spcBef>
                <a:spcPts val="0"/>
              </a:spcBef>
              <a:spcAft>
                <a:spcPts val="1600"/>
              </a:spcAft>
              <a:buFont typeface="Wingdings" panose="05000000000000000000" charset="0"/>
              <a:buChar char="ü"/>
            </a:pPr>
            <a:r>
              <a:rPr lang="en-US" altLang="en-GB" b="1"/>
              <a:t>Minimizing the time, the equipment is being maintained</a:t>
            </a:r>
            <a:endParaRPr lang="en-US" altLang="en-GB" b="1"/>
          </a:p>
          <a:p>
            <a:pPr marL="285750" lvl="0" indent="-285750" algn="l" rtl="0">
              <a:spcBef>
                <a:spcPts val="0"/>
              </a:spcBef>
              <a:spcAft>
                <a:spcPts val="1600"/>
              </a:spcAft>
              <a:buFont typeface="Wingdings" panose="05000000000000000000" charset="0"/>
              <a:buChar char="ü"/>
            </a:pPr>
            <a:r>
              <a:rPr lang="en-US" altLang="en-GB" b="1"/>
              <a:t>Minimizing the production hours lost to maintenance.</a:t>
            </a:r>
            <a:endParaRPr lang="en-US" altLang="en-GB" b="1"/>
          </a:p>
          <a:p>
            <a:pPr marL="285750" lvl="0" indent="-285750" algn="l" rtl="0">
              <a:spcBef>
                <a:spcPts val="0"/>
              </a:spcBef>
              <a:spcAft>
                <a:spcPts val="1600"/>
              </a:spcAft>
              <a:buFont typeface="Wingdings" panose="05000000000000000000" charset="0"/>
              <a:buChar char="ü"/>
            </a:pPr>
            <a:r>
              <a:rPr lang="en-US" altLang="en-GB" b="1"/>
              <a:t>Optimizes maintenance activities</a:t>
            </a:r>
            <a:endParaRPr lang="en-US" altLang="en-GB"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In this phase, it drives the focus to identify, collect, and analyze the data sets that can help you accomplish the project goals. </a:t>
            </a:r>
            <a:endParaRPr lang="en-US" altLang="en-GB"/>
          </a:p>
          <a:p>
            <a:pPr marL="0" lvl="0" indent="0" algn="l" rtl="0">
              <a:spcBef>
                <a:spcPts val="0"/>
              </a:spcBef>
              <a:spcAft>
                <a:spcPts val="1600"/>
              </a:spcAft>
              <a:buFont typeface="Wingdings" panose="05000000000000000000" charset="0"/>
            </a:pPr>
            <a:r>
              <a:rPr lang="en-US" altLang="en-GB"/>
              <a:t>This phase has four tasks:</a:t>
            </a:r>
            <a:endParaRPr lang="en-US" altLang="en-GB"/>
          </a:p>
          <a:p>
            <a:pPr marL="0" lvl="0" indent="0" algn="l" rtl="0">
              <a:spcBef>
                <a:spcPts val="0"/>
              </a:spcBef>
              <a:spcAft>
                <a:spcPts val="1600"/>
              </a:spcAft>
              <a:buFont typeface="Wingdings" panose="05000000000000000000" charset="0"/>
            </a:pPr>
            <a:r>
              <a:rPr lang="en-US" altLang="en-GB" b="1"/>
              <a:t>1. Collect initial data</a:t>
            </a:r>
            <a:endParaRPr lang="en-US" altLang="en-GB" b="1"/>
          </a:p>
          <a:p>
            <a:pPr marL="0" lvl="0" indent="0" algn="l" rtl="0">
              <a:spcBef>
                <a:spcPts val="0"/>
              </a:spcBef>
              <a:spcAft>
                <a:spcPts val="1600"/>
              </a:spcAft>
              <a:buFont typeface="Wingdings" panose="05000000000000000000" charset="0"/>
            </a:pPr>
            <a:r>
              <a:rPr lang="en-US" altLang="en-GB" b="1"/>
              <a:t>2. Describe data</a:t>
            </a:r>
            <a:endParaRPr lang="en-US" altLang="en-GB" b="1"/>
          </a:p>
          <a:p>
            <a:pPr marL="0" lvl="0" indent="0" algn="l" rtl="0">
              <a:spcBef>
                <a:spcPts val="0"/>
              </a:spcBef>
              <a:spcAft>
                <a:spcPts val="1600"/>
              </a:spcAft>
              <a:buFont typeface="Wingdings" panose="05000000000000000000" charset="0"/>
            </a:pPr>
            <a:r>
              <a:rPr lang="en-US" altLang="en-GB" b="1"/>
              <a:t>3. Explore data</a:t>
            </a:r>
            <a:endParaRPr lang="en-US" altLang="en-GB" b="1"/>
          </a:p>
          <a:p>
            <a:pPr marL="0" lvl="0" indent="0" algn="l" rtl="0">
              <a:spcBef>
                <a:spcPts val="0"/>
              </a:spcBef>
              <a:spcAft>
                <a:spcPts val="1600"/>
              </a:spcAft>
              <a:buFont typeface="Wingdings" panose="05000000000000000000" charset="0"/>
            </a:pPr>
            <a:r>
              <a:rPr lang="en-US" altLang="en-GB" b="1"/>
              <a:t>4. Verify data quality</a:t>
            </a:r>
            <a:endParaRPr lang="en-US" altLang="en-GB"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1. Collect initial data</a:t>
            </a:r>
            <a:endParaRPr lang="en-US" altLang="en-GB" b="1"/>
          </a:p>
          <a:p>
            <a:pPr marL="0" lvl="0" indent="0" algn="l" rtl="0">
              <a:spcBef>
                <a:spcPts val="0"/>
              </a:spcBef>
              <a:spcAft>
                <a:spcPts val="1600"/>
              </a:spcAft>
              <a:buFont typeface="Wingdings" panose="05000000000000000000" charset="0"/>
            </a:pPr>
            <a:r>
              <a:rPr lang="en-US" altLang="en-GB"/>
              <a:t>Acquire the necessary data and (if necessary) load it into your analysis tool.</a:t>
            </a:r>
            <a:endParaRPr lang="en-US" altLang="en-GB"/>
          </a:p>
          <a:p>
            <a:pPr marL="0" lvl="0" indent="0" algn="l" rtl="0">
              <a:spcBef>
                <a:spcPts val="0"/>
              </a:spcBef>
              <a:spcAft>
                <a:spcPts val="1600"/>
              </a:spcAft>
              <a:buFont typeface="Wingdings" panose="05000000000000000000" charset="0"/>
            </a:pPr>
            <a:r>
              <a:rPr lang="en-US" altLang="en-GB"/>
              <a:t>In our project we used csv data and loaded into Jupyter Notebook.</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2. Describe Data</a:t>
            </a:r>
            <a:endParaRPr lang="en-US" altLang="en-GB" b="1"/>
          </a:p>
          <a:p>
            <a:pPr marL="0" lvl="0" indent="0" algn="l" rtl="0">
              <a:spcBef>
                <a:spcPts val="0"/>
              </a:spcBef>
              <a:spcAft>
                <a:spcPts val="1600"/>
              </a:spcAft>
              <a:buFont typeface="Wingdings" panose="05000000000000000000" charset="0"/>
            </a:pPr>
            <a:r>
              <a:rPr lang="en-US" altLang="en-GB"/>
              <a:t>Examine the data and document its surface properties like data format, number of records, or field identities.</a:t>
            </a:r>
            <a:endParaRPr lang="en-US" altLang="en-GB"/>
          </a:p>
          <a:p>
            <a:pPr marL="0" lvl="0" indent="0" algn="l" rtl="0">
              <a:spcBef>
                <a:spcPts val="0"/>
              </a:spcBef>
              <a:spcAft>
                <a:spcPts val="1600"/>
              </a:spcAft>
              <a:buFont typeface="Wingdings" panose="05000000000000000000" charset="0"/>
            </a:pPr>
            <a:r>
              <a:rPr lang="en-US" altLang="en-GB"/>
              <a:t>In our project we have 2160 rows and 16 columns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3. Explore Data</a:t>
            </a:r>
            <a:endParaRPr lang="en-US" altLang="en-GB" b="1"/>
          </a:p>
          <a:p>
            <a:pPr marL="0" lvl="0" indent="0" algn="l" rtl="0">
              <a:spcBef>
                <a:spcPts val="0"/>
              </a:spcBef>
              <a:spcAft>
                <a:spcPts val="1600"/>
              </a:spcAft>
              <a:buFont typeface="Wingdings" panose="05000000000000000000" charset="0"/>
            </a:pPr>
            <a:r>
              <a:rPr lang="en-US" altLang="en-GB"/>
              <a:t>Dig deeper into the data. Query it, visualize it, and identify relationships among the data.</a:t>
            </a:r>
            <a:endParaRPr lang="en-US" alt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3" name="Picture 102"/>
          <p:cNvPicPr/>
          <p:nvPr/>
        </p:nvPicPr>
        <p:blipFill>
          <a:blip r:embed="rId1"/>
          <a:stretch>
            <a:fillRect/>
          </a:stretch>
        </p:blipFill>
        <p:spPr>
          <a:xfrm>
            <a:off x="4900930" y="1847850"/>
            <a:ext cx="3160395" cy="2072005"/>
          </a:xfrm>
          <a:prstGeom prst="rect">
            <a:avLst/>
          </a:prstGeom>
          <a:noFill/>
          <a:ln w="9525">
            <a:noFill/>
          </a:ln>
        </p:spPr>
      </p:pic>
      <p:pic>
        <p:nvPicPr>
          <p:cNvPr id="104" name="Picture 103"/>
          <p:cNvPicPr/>
          <p:nvPr/>
        </p:nvPicPr>
        <p:blipFill>
          <a:blip r:embed="rId2"/>
          <a:stretch>
            <a:fillRect/>
          </a:stretch>
        </p:blipFill>
        <p:spPr>
          <a:xfrm>
            <a:off x="1141730" y="1847850"/>
            <a:ext cx="3058795" cy="207200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2" name="Picture 101"/>
          <p:cNvPicPr/>
          <p:nvPr/>
        </p:nvPicPr>
        <p:blipFill>
          <a:blip r:embed="rId1"/>
          <a:stretch>
            <a:fillRect/>
          </a:stretch>
        </p:blipFill>
        <p:spPr>
          <a:xfrm>
            <a:off x="5021580" y="1870710"/>
            <a:ext cx="3265805" cy="2072640"/>
          </a:xfrm>
          <a:prstGeom prst="rect">
            <a:avLst/>
          </a:prstGeom>
          <a:noFill/>
          <a:ln w="9525">
            <a:noFill/>
          </a:ln>
        </p:spPr>
      </p:pic>
      <p:pic>
        <p:nvPicPr>
          <p:cNvPr id="105" name="Picture 104"/>
          <p:cNvPicPr/>
          <p:nvPr/>
        </p:nvPicPr>
        <p:blipFill>
          <a:blip r:embed="rId2"/>
          <a:stretch>
            <a:fillRect/>
          </a:stretch>
        </p:blipFill>
        <p:spPr>
          <a:xfrm>
            <a:off x="1138555" y="1870710"/>
            <a:ext cx="3086735" cy="20726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6" name="Picture 105"/>
          <p:cNvPicPr/>
          <p:nvPr/>
        </p:nvPicPr>
        <p:blipFill>
          <a:blip r:embed="rId1"/>
          <a:stretch>
            <a:fillRect/>
          </a:stretch>
        </p:blipFill>
        <p:spPr>
          <a:xfrm>
            <a:off x="2295525" y="1985010"/>
            <a:ext cx="4112260" cy="2659380"/>
          </a:xfrm>
          <a:prstGeom prst="rect">
            <a:avLst/>
          </a:prstGeom>
          <a:noFill/>
          <a:ln w="9525">
            <a:noFill/>
          </a:ln>
        </p:spPr>
      </p:pic>
      <p:sp>
        <p:nvSpPr>
          <p:cNvPr id="2" name="Text Box 1"/>
          <p:cNvSpPr txBox="1"/>
          <p:nvPr/>
        </p:nvSpPr>
        <p:spPr>
          <a:xfrm>
            <a:off x="2913380" y="1544955"/>
            <a:ext cx="3048000" cy="306705"/>
          </a:xfrm>
          <a:prstGeom prst="rect">
            <a:avLst/>
          </a:prstGeom>
          <a:noFill/>
        </p:spPr>
        <p:txBody>
          <a:bodyPr wrap="square" rtlCol="0">
            <a:spAutoFit/>
          </a:bodyPr>
          <a:p>
            <a:r>
              <a:rPr lang="en-US">
                <a:solidFill>
                  <a:schemeClr val="bg1"/>
                </a:solidFill>
                <a:latin typeface="Montserrat Light" charset="0"/>
                <a:cs typeface="Montserrat Light" charset="0"/>
              </a:rPr>
              <a:t>Daily </a:t>
            </a:r>
            <a:r>
              <a:rPr lang="en-US">
                <a:solidFill>
                  <a:schemeClr val="bg1"/>
                </a:solidFill>
                <a:latin typeface="Montserrat Light" charset="0"/>
                <a:cs typeface="Montserrat Light" charset="0"/>
              </a:rPr>
              <a:t>activity of sensors</a:t>
            </a:r>
            <a:endParaRPr lang="en-US">
              <a:solidFill>
                <a:schemeClr val="bg1"/>
              </a:solidFill>
              <a:latin typeface="Montserrat Light" charset="0"/>
              <a:cs typeface="Montserrat Light"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Paired-T test:</a:t>
            </a:r>
            <a:endParaRPr lang="en-US" altLang="en-GB" b="1"/>
          </a:p>
          <a:p>
            <a:pPr marL="0" lvl="0" indent="0" algn="l" rtl="0">
              <a:spcBef>
                <a:spcPts val="0"/>
              </a:spcBef>
              <a:spcAft>
                <a:spcPts val="1600"/>
              </a:spcAft>
              <a:buFont typeface="Wingdings" panose="05000000000000000000" charset="0"/>
            </a:pPr>
            <a:r>
              <a:rPr lang="en-US" altLang="en-GB"/>
              <a:t>To assess daily sensor performance and detect anomalies, we segmented the sensor data into daily time frames. Paired t-tests were employed to compare daily data with corresponding baseline data, allowing for the detection of subtle variations and anomalies in sensor readings.</a:t>
            </a:r>
            <a:endParaRPr lang="en-US" altLang="en-GB"/>
          </a:p>
          <a:p>
            <a:pPr marL="0" lvl="0" indent="0" algn="l" rtl="0">
              <a:spcBef>
                <a:spcPts val="0"/>
              </a:spcBef>
              <a:spcAft>
                <a:spcPts val="1600"/>
              </a:spcAft>
              <a:buFont typeface="Wingdings" panose="05000000000000000000" charset="0"/>
            </a:pPr>
            <a:r>
              <a:rPr lang="en-US" altLang="en-GB" b="1"/>
              <a:t>Null Hypothesis:</a:t>
            </a:r>
            <a:r>
              <a:rPr lang="en-US" altLang="en-GB"/>
              <a:t> Sensor is not working</a:t>
            </a:r>
            <a:endParaRPr lang="en-US" altLang="en-GB"/>
          </a:p>
          <a:p>
            <a:pPr marL="0" lvl="0" indent="0" algn="l" rtl="0">
              <a:spcBef>
                <a:spcPts val="0"/>
              </a:spcBef>
              <a:spcAft>
                <a:spcPts val="1600"/>
              </a:spcAft>
              <a:buFont typeface="Wingdings" panose="05000000000000000000" charset="0"/>
            </a:pPr>
            <a:r>
              <a:rPr lang="en-US" altLang="en-GB" b="1"/>
              <a:t>Alternative Hypothesis:</a:t>
            </a:r>
            <a:r>
              <a:rPr lang="en-US" altLang="en-GB"/>
              <a:t> Sensor is working properly</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grpSp>
        <p:nvGrpSpPr>
          <p:cNvPr id="377" name="Google Shape;377;p30"/>
          <p:cNvGrpSpPr/>
          <p:nvPr/>
        </p:nvGrpSpPr>
        <p:grpSpPr>
          <a:xfrm>
            <a:off x="6239241" y="2345692"/>
            <a:ext cx="744843" cy="745498"/>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30"/>
          <p:cNvGrpSpPr/>
          <p:nvPr/>
        </p:nvGrpSpPr>
        <p:grpSpPr>
          <a:xfrm>
            <a:off x="4247771" y="2345692"/>
            <a:ext cx="744843" cy="745498"/>
            <a:chOff x="2204826" y="1867297"/>
            <a:chExt cx="744843" cy="745498"/>
          </a:xfrm>
        </p:grpSpPr>
        <p:sp>
          <p:nvSpPr>
            <p:cNvPr id="381"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30"/>
          <p:cNvGrpSpPr/>
          <p:nvPr/>
        </p:nvGrpSpPr>
        <p:grpSpPr>
          <a:xfrm>
            <a:off x="2256300" y="2345692"/>
            <a:ext cx="744843" cy="745498"/>
            <a:chOff x="1212251" y="1954572"/>
            <a:chExt cx="744843" cy="745498"/>
          </a:xfrm>
        </p:grpSpPr>
        <p:sp>
          <p:nvSpPr>
            <p:cNvPr id="384"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6" name="Google Shape;386;p30"/>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387" name="Google Shape;387;p30"/>
          <p:cNvSpPr txBox="1"/>
          <p:nvPr>
            <p:ph type="title" idx="2"/>
          </p:nvPr>
        </p:nvSpPr>
        <p:spPr>
          <a:xfrm>
            <a:off x="1757371" y="248129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388" name="Google Shape;388;p30"/>
          <p:cNvSpPr txBox="1"/>
          <p:nvPr>
            <p:ph type="subTitle" idx="1"/>
          </p:nvPr>
        </p:nvSpPr>
        <p:spPr>
          <a:xfrm>
            <a:off x="1757371"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Intro to PM</a:t>
            </a:r>
            <a:endParaRPr lang="en-US" altLang="en-GB"/>
          </a:p>
        </p:txBody>
      </p:sp>
      <p:sp>
        <p:nvSpPr>
          <p:cNvPr id="389" name="Google Shape;389;p30"/>
          <p:cNvSpPr txBox="1"/>
          <p:nvPr>
            <p:ph type="subTitle" idx="3"/>
          </p:nvPr>
        </p:nvSpPr>
        <p:spPr>
          <a:xfrm>
            <a:off x="1757371"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Introduction</a:t>
            </a:r>
            <a:endParaRPr lang="en-GB"/>
          </a:p>
        </p:txBody>
      </p:sp>
      <p:sp>
        <p:nvSpPr>
          <p:cNvPr id="390" name="Google Shape;390;p30"/>
          <p:cNvSpPr txBox="1"/>
          <p:nvPr>
            <p:ph type="title" idx="4"/>
          </p:nvPr>
        </p:nvSpPr>
        <p:spPr>
          <a:xfrm>
            <a:off x="3748842" y="248129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391" name="Google Shape;391;p30"/>
          <p:cNvSpPr txBox="1"/>
          <p:nvPr>
            <p:ph type="subTitle" idx="5"/>
          </p:nvPr>
        </p:nvSpPr>
        <p:spPr>
          <a:xfrm>
            <a:off x="3748842"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Workflow</a:t>
            </a:r>
            <a:endParaRPr lang="en-US" altLang="en-GB"/>
          </a:p>
        </p:txBody>
      </p:sp>
      <p:sp>
        <p:nvSpPr>
          <p:cNvPr id="392" name="Google Shape;392;p30"/>
          <p:cNvSpPr txBox="1"/>
          <p:nvPr>
            <p:ph type="subTitle" idx="6"/>
          </p:nvPr>
        </p:nvSpPr>
        <p:spPr>
          <a:xfrm>
            <a:off x="3748842"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Process</a:t>
            </a:r>
            <a:endParaRPr lang="en-US" altLang="en-GB"/>
          </a:p>
        </p:txBody>
      </p:sp>
      <p:sp>
        <p:nvSpPr>
          <p:cNvPr id="393" name="Google Shape;393;p30"/>
          <p:cNvSpPr txBox="1"/>
          <p:nvPr>
            <p:ph type="title" idx="7"/>
          </p:nvPr>
        </p:nvSpPr>
        <p:spPr>
          <a:xfrm>
            <a:off x="5740313" y="248129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394" name="Google Shape;394;p30"/>
          <p:cNvSpPr txBox="1"/>
          <p:nvPr>
            <p:ph type="subTitle" idx="8"/>
          </p:nvPr>
        </p:nvSpPr>
        <p:spPr>
          <a:xfrm>
            <a:off x="5740313"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Results</a:t>
            </a:r>
            <a:endParaRPr lang="en-US" altLang="en-GB"/>
          </a:p>
        </p:txBody>
      </p:sp>
      <p:sp>
        <p:nvSpPr>
          <p:cNvPr id="395" name="Google Shape;395;p30"/>
          <p:cNvSpPr txBox="1"/>
          <p:nvPr>
            <p:ph type="subTitle" idx="9"/>
          </p:nvPr>
        </p:nvSpPr>
        <p:spPr>
          <a:xfrm>
            <a:off x="5740313"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Analysis</a:t>
            </a:r>
            <a:endParaRPr lang="en-GB"/>
          </a:p>
        </p:txBody>
      </p:sp>
      <p:grpSp>
        <p:nvGrpSpPr>
          <p:cNvPr id="410" name="Google Shape;410;p30"/>
          <p:cNvGrpSpPr/>
          <p:nvPr/>
        </p:nvGrpSpPr>
        <p:grpSpPr>
          <a:xfrm>
            <a:off x="6424228" y="1856162"/>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30"/>
          <p:cNvGrpSpPr/>
          <p:nvPr/>
        </p:nvGrpSpPr>
        <p:grpSpPr>
          <a:xfrm>
            <a:off x="2440469" y="181783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 name="Google Shape;424;p30"/>
          <p:cNvGrpSpPr/>
          <p:nvPr/>
        </p:nvGrpSpPr>
        <p:grpSpPr>
          <a:xfrm>
            <a:off x="4426664" y="183769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3. Data Preparation</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This phase, which is often referred to as “data munging”, prepares the final data set(s) for modeling. It has five tasks:</a:t>
            </a:r>
            <a:endParaRPr lang="en-US" altLang="en-GB"/>
          </a:p>
          <a:p>
            <a:pPr marL="0" lvl="0" indent="0" algn="l" rtl="0">
              <a:spcBef>
                <a:spcPts val="0"/>
              </a:spcBef>
              <a:spcAft>
                <a:spcPts val="1600"/>
              </a:spcAft>
              <a:buFont typeface="Wingdings" panose="05000000000000000000" charset="0"/>
            </a:pPr>
            <a:r>
              <a:rPr lang="en-US" altLang="en-GB" b="1"/>
              <a:t>1. Select data</a:t>
            </a:r>
            <a:endParaRPr lang="en-US" altLang="en-GB" b="1"/>
          </a:p>
          <a:p>
            <a:pPr marL="0" lvl="0" indent="0" algn="l" rtl="0">
              <a:spcBef>
                <a:spcPts val="0"/>
              </a:spcBef>
              <a:spcAft>
                <a:spcPts val="1600"/>
              </a:spcAft>
              <a:buFont typeface="Wingdings" panose="05000000000000000000" charset="0"/>
            </a:pPr>
            <a:r>
              <a:rPr lang="en-US" altLang="en-GB" b="1"/>
              <a:t>2. </a:t>
            </a:r>
            <a:r>
              <a:rPr lang="en-US" altLang="en-GB" b="1">
                <a:sym typeface="+mn-ea"/>
              </a:rPr>
              <a:t>Handle missing values</a:t>
            </a:r>
            <a:endParaRPr lang="en-US" altLang="en-GB" b="1"/>
          </a:p>
          <a:p>
            <a:pPr marL="0" lvl="0" indent="0" algn="l" rtl="0">
              <a:spcBef>
                <a:spcPts val="0"/>
              </a:spcBef>
              <a:spcAft>
                <a:spcPts val="1600"/>
              </a:spcAft>
              <a:buFont typeface="Wingdings" panose="05000000000000000000" charset="0"/>
            </a:pPr>
            <a:r>
              <a:rPr lang="en-US" altLang="en-GB" b="1"/>
              <a:t>3. Remove Outliers</a:t>
            </a:r>
            <a:endParaRPr lang="en-US" altLang="en-GB"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4. Modelling</a:t>
            </a:r>
            <a:endParaRPr lang="en-US" altLang="en-GB"/>
          </a:p>
        </p:txBody>
      </p:sp>
      <p:sp>
        <p:nvSpPr>
          <p:cNvPr id="456" name="Google Shape;456;p33"/>
          <p:cNvSpPr txBox="1"/>
          <p:nvPr>
            <p:ph type="subTitle" idx="3"/>
          </p:nvPr>
        </p:nvSpPr>
        <p:spPr>
          <a:xfrm>
            <a:off x="132715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This phase has four tasks:</a:t>
            </a:r>
            <a:endParaRPr lang="en-US" altLang="en-GB"/>
          </a:p>
          <a:p>
            <a:pPr marL="0" lvl="0" indent="0" algn="l" rtl="0">
              <a:spcBef>
                <a:spcPts val="0"/>
              </a:spcBef>
              <a:spcAft>
                <a:spcPts val="1600"/>
              </a:spcAft>
              <a:buFont typeface="Wingdings" panose="05000000000000000000" charset="0"/>
            </a:pPr>
            <a:r>
              <a:rPr lang="en-US" altLang="en-GB" b="1"/>
              <a:t>1. Select modeling techniques</a:t>
            </a:r>
            <a:endParaRPr lang="en-US" altLang="en-GB" b="1"/>
          </a:p>
          <a:p>
            <a:pPr marL="0" lvl="0" indent="0" algn="l" rtl="0">
              <a:spcBef>
                <a:spcPts val="0"/>
              </a:spcBef>
              <a:spcAft>
                <a:spcPts val="1600"/>
              </a:spcAft>
              <a:buFont typeface="Wingdings" panose="05000000000000000000" charset="0"/>
            </a:pPr>
            <a:r>
              <a:rPr lang="en-US" altLang="en-GB" b="1"/>
              <a:t>2. Generate test design</a:t>
            </a:r>
            <a:endParaRPr lang="en-US" altLang="en-GB" b="1"/>
          </a:p>
          <a:p>
            <a:pPr marL="0" lvl="0" indent="0" algn="l" rtl="0">
              <a:spcBef>
                <a:spcPts val="0"/>
              </a:spcBef>
              <a:spcAft>
                <a:spcPts val="1600"/>
              </a:spcAft>
              <a:buFont typeface="Wingdings" panose="05000000000000000000" charset="0"/>
            </a:pPr>
            <a:r>
              <a:rPr lang="en-US" altLang="en-GB" b="1"/>
              <a:t>3. Build model</a:t>
            </a:r>
            <a:endParaRPr lang="en-US" altLang="en-GB" b="1"/>
          </a:p>
          <a:p>
            <a:pPr marL="0" lvl="0" indent="0" algn="l" rtl="0">
              <a:spcBef>
                <a:spcPts val="0"/>
              </a:spcBef>
              <a:spcAft>
                <a:spcPts val="1600"/>
              </a:spcAft>
              <a:buFont typeface="Wingdings" panose="05000000000000000000" charset="0"/>
            </a:pPr>
            <a:r>
              <a:rPr lang="en-US" altLang="en-GB" b="1"/>
              <a:t>4. Assess model</a:t>
            </a:r>
            <a:endParaRPr lang="en-US" altLang="en-GB" b="1"/>
          </a:p>
        </p:txBody>
      </p:sp>
      <p:pic>
        <p:nvPicPr>
          <p:cNvPr id="3" name="Picture 2"/>
          <p:cNvPicPr>
            <a:picLocks noChangeAspect="1"/>
          </p:cNvPicPr>
          <p:nvPr/>
        </p:nvPicPr>
        <p:blipFill>
          <a:blip r:embed="rId1"/>
          <a:stretch>
            <a:fillRect/>
          </a:stretch>
        </p:blipFill>
        <p:spPr>
          <a:xfrm>
            <a:off x="4835525" y="2175510"/>
            <a:ext cx="3253740" cy="16325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4. Modelling</a:t>
            </a:r>
            <a:endParaRPr lang="en-US" altLang="en-GB"/>
          </a:p>
        </p:txBody>
      </p:sp>
      <p:sp>
        <p:nvSpPr>
          <p:cNvPr id="456" name="Google Shape;456;p33"/>
          <p:cNvSpPr txBox="1"/>
          <p:nvPr>
            <p:ph type="subTitle" idx="3"/>
          </p:nvPr>
        </p:nvSpPr>
        <p:spPr>
          <a:xfrm>
            <a:off x="1487170" y="1144270"/>
            <a:ext cx="6048375" cy="2147570"/>
          </a:xfrm>
          <a:prstGeom prst="rect">
            <a:avLst/>
          </a:prstGeom>
        </p:spPr>
        <p:txBody>
          <a:bodyPr spcFirstLastPara="1" wrap="square" lIns="91425" tIns="91425" rIns="91425" bIns="91425" anchor="t" anchorCtr="0">
            <a:noAutofit/>
          </a:bodyPr>
          <a:p>
            <a:pPr marL="0" lvl="0" indent="0" algn="l" rtl="0">
              <a:lnSpc>
                <a:spcPct val="70000"/>
              </a:lnSpc>
              <a:spcAft>
                <a:spcPts val="1600"/>
              </a:spcAft>
              <a:buFont typeface="Wingdings" panose="05000000000000000000" charset="0"/>
            </a:pPr>
            <a:r>
              <a:rPr lang="en-US" altLang="en-GB"/>
              <a:t>Models we used are:</a:t>
            </a:r>
            <a:endParaRPr lang="en-US" altLang="en-GB"/>
          </a:p>
          <a:p>
            <a:pPr marL="0" lvl="0" indent="0" algn="l" rtl="0">
              <a:lnSpc>
                <a:spcPct val="70000"/>
              </a:lnSpc>
              <a:spcAft>
                <a:spcPts val="1600"/>
              </a:spcAft>
              <a:buFont typeface="Wingdings" panose="05000000000000000000" charset="0"/>
            </a:pPr>
            <a:br>
              <a:rPr lang="en-US" altLang="en-GB"/>
            </a:br>
            <a:r>
              <a:rPr lang="en-US" altLang="en-GB" b="1"/>
              <a:t>1. Linear Regression</a:t>
            </a:r>
            <a:endParaRPr lang="en-US" altLang="en-GB" b="1"/>
          </a:p>
          <a:p>
            <a:pPr marL="0" lvl="0" indent="0" algn="l" rtl="0">
              <a:spcBef>
                <a:spcPts val="0"/>
              </a:spcBef>
              <a:spcAft>
                <a:spcPts val="1600"/>
              </a:spcAft>
              <a:buFont typeface="Wingdings" panose="05000000000000000000" charset="0"/>
            </a:pPr>
            <a:r>
              <a:rPr lang="en-US" altLang="en-GB" b="1"/>
              <a:t>2. Support Vector Regression</a:t>
            </a:r>
            <a:endParaRPr lang="en-US" altLang="en-GB" b="1"/>
          </a:p>
          <a:p>
            <a:pPr marL="0" lvl="0" indent="0" algn="l" rtl="0">
              <a:spcBef>
                <a:spcPts val="0"/>
              </a:spcBef>
              <a:spcAft>
                <a:spcPts val="1600"/>
              </a:spcAft>
              <a:buFont typeface="Wingdings" panose="05000000000000000000" charset="0"/>
            </a:pPr>
            <a:r>
              <a:rPr lang="en-US" altLang="en-GB" b="1"/>
              <a:t>3. Random Forest Regressor</a:t>
            </a:r>
            <a:endParaRPr lang="en-US" altLang="en-GB" b="1"/>
          </a:p>
          <a:p>
            <a:pPr marL="0" lvl="0" indent="0" algn="l" rtl="0">
              <a:spcBef>
                <a:spcPts val="0"/>
              </a:spcBef>
              <a:spcAft>
                <a:spcPts val="1600"/>
              </a:spcAft>
              <a:buFont typeface="Wingdings" panose="05000000000000000000" charset="0"/>
            </a:pPr>
            <a:r>
              <a:rPr lang="en-US" altLang="en-GB" b="1"/>
              <a:t>4. Decision Tree Regressor</a:t>
            </a:r>
            <a:endParaRPr lang="en-US" altLang="en-GB" b="1"/>
          </a:p>
          <a:p>
            <a:pPr marL="0" lvl="0" indent="0" algn="l" rtl="0">
              <a:spcBef>
                <a:spcPts val="0"/>
              </a:spcBef>
              <a:spcAft>
                <a:spcPts val="1600"/>
              </a:spcAft>
              <a:buFont typeface="Wingdings" panose="05000000000000000000" charset="0"/>
            </a:pPr>
            <a:r>
              <a:rPr lang="en-US" altLang="en-GB" b="1"/>
              <a:t>5. Gradient Boosting Regressor</a:t>
            </a:r>
            <a:endParaRPr lang="en-US" altLang="en-GB" b="1"/>
          </a:p>
          <a:p>
            <a:pPr marL="0" lvl="0" indent="0" algn="l" rtl="0">
              <a:spcBef>
                <a:spcPts val="0"/>
              </a:spcBef>
              <a:spcAft>
                <a:spcPts val="1600"/>
              </a:spcAft>
              <a:buFont typeface="Wingdings" panose="05000000000000000000" charset="0"/>
            </a:pPr>
            <a:r>
              <a:rPr lang="en-US" altLang="en-GB" b="1"/>
              <a:t>6. K-Nearest Neighbors Regressor</a:t>
            </a:r>
            <a:endParaRPr lang="en-US" altLang="en-GB" b="1"/>
          </a:p>
          <a:p>
            <a:pPr marL="0" lvl="0" indent="0" algn="l" rtl="0">
              <a:spcBef>
                <a:spcPts val="0"/>
              </a:spcBef>
              <a:spcAft>
                <a:spcPts val="1600"/>
              </a:spcAft>
              <a:buFont typeface="Wingdings" panose="05000000000000000000" charset="0"/>
            </a:pPr>
            <a:r>
              <a:rPr lang="en-US" altLang="en-GB" b="1"/>
              <a:t>7. Bayesian Ridge Regression</a:t>
            </a:r>
            <a:endParaRPr lang="en-US" altLang="en-GB"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5. Evaluation</a:t>
            </a:r>
            <a:endParaRPr lang="en-US" altLang="en-GB"/>
          </a:p>
        </p:txBody>
      </p:sp>
      <p:sp>
        <p:nvSpPr>
          <p:cNvPr id="456" name="Google Shape;456;p33"/>
          <p:cNvSpPr txBox="1"/>
          <p:nvPr>
            <p:ph type="subTitle" idx="3"/>
          </p:nvPr>
        </p:nvSpPr>
        <p:spPr>
          <a:xfrm>
            <a:off x="1446530" y="1592580"/>
            <a:ext cx="62261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Whereas the Assess Model task of the Modeling phase focuses on technical model assessment, the Evaluation phase looks more broadly at which model best meets the business and what to do next. This phase has three tasks:</a:t>
            </a:r>
            <a:endParaRPr lang="en-US" altLang="en-GB"/>
          </a:p>
          <a:p>
            <a:pPr marL="0" lvl="0" indent="0" algn="l" rtl="0">
              <a:spcBef>
                <a:spcPts val="0"/>
              </a:spcBef>
              <a:spcAft>
                <a:spcPts val="1600"/>
              </a:spcAft>
              <a:buFont typeface="Wingdings" panose="05000000000000000000" charset="0"/>
            </a:pPr>
            <a:r>
              <a:rPr lang="en-US" altLang="en-GB" b="1"/>
              <a:t>1. Evaluate results</a:t>
            </a:r>
            <a:endParaRPr lang="en-US" altLang="en-GB" b="1"/>
          </a:p>
          <a:p>
            <a:pPr marL="0" lvl="0" indent="0" algn="l" rtl="0">
              <a:spcBef>
                <a:spcPts val="0"/>
              </a:spcBef>
              <a:spcAft>
                <a:spcPts val="1600"/>
              </a:spcAft>
              <a:buFont typeface="Wingdings" panose="05000000000000000000" charset="0"/>
            </a:pPr>
            <a:r>
              <a:rPr lang="en-US" altLang="en-GB" b="1"/>
              <a:t>2. Review process</a:t>
            </a:r>
            <a:endParaRPr lang="en-US" altLang="en-GB" b="1"/>
          </a:p>
          <a:p>
            <a:pPr marL="0" lvl="0" indent="0" algn="l" rtl="0">
              <a:spcBef>
                <a:spcPts val="0"/>
              </a:spcBef>
              <a:spcAft>
                <a:spcPts val="1600"/>
              </a:spcAft>
              <a:buFont typeface="Wingdings" panose="05000000000000000000" charset="0"/>
            </a:pPr>
            <a:r>
              <a:rPr lang="en-US" altLang="en-GB" b="1"/>
              <a:t>3. Determine next steps</a:t>
            </a:r>
            <a:endParaRPr lang="en-US" altLang="en-GB"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5. Evaluation</a:t>
            </a:r>
            <a:endParaRPr lang="en-US" altLang="en-GB" b="1"/>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Evaluate results:</a:t>
            </a:r>
            <a:endParaRPr lang="en-US" altLang="en-GB"/>
          </a:p>
          <a:p>
            <a:pPr marL="0" lvl="0" indent="0" algn="l" rtl="0">
              <a:spcBef>
                <a:spcPts val="0"/>
              </a:spcBef>
              <a:spcAft>
                <a:spcPts val="1600"/>
              </a:spcAft>
              <a:buFont typeface="Wingdings" panose="05000000000000000000" charset="0"/>
            </a:pPr>
            <a:r>
              <a:rPr lang="en-US" altLang="en-GB"/>
              <a:t>Boiler and Best Model</a:t>
            </a:r>
            <a:endParaRPr lang="en-US" altLang="en-GB"/>
          </a:p>
          <a:p>
            <a:pPr marL="0" lvl="0" indent="0" algn="l" rtl="0">
              <a:spcBef>
                <a:spcPts val="0"/>
              </a:spcBef>
              <a:spcAft>
                <a:spcPts val="1600"/>
              </a:spcAft>
              <a:buFont typeface="Wingdings" panose="05000000000000000000" charset="0"/>
            </a:pPr>
            <a:r>
              <a:rPr lang="en-US" altLang="en-GB" b="1"/>
              <a:t>B2, B4, B5, B15:</a:t>
            </a:r>
            <a:r>
              <a:rPr lang="en-US" altLang="en-GB"/>
              <a:t> Gradient Boosting Regressor</a:t>
            </a:r>
            <a:endParaRPr lang="en-US" altLang="en-GB"/>
          </a:p>
          <a:p>
            <a:pPr marL="0" lvl="0" indent="0" algn="l" rtl="0">
              <a:spcBef>
                <a:spcPts val="0"/>
              </a:spcBef>
              <a:spcAft>
                <a:spcPts val="1600"/>
              </a:spcAft>
              <a:buFont typeface="Wingdings" panose="05000000000000000000" charset="0"/>
            </a:pPr>
            <a:r>
              <a:rPr lang="en-US" altLang="en-GB" b="1"/>
              <a:t>B16, B23:</a:t>
            </a:r>
            <a:r>
              <a:rPr lang="en-US" altLang="en-GB"/>
              <a:t> Linear Regressor</a:t>
            </a:r>
            <a:endParaRPr lang="en-US" altLang="en-GB"/>
          </a:p>
          <a:p>
            <a:pPr marL="0" lvl="0" indent="0" algn="l" rtl="0">
              <a:spcBef>
                <a:spcPts val="0"/>
              </a:spcBef>
              <a:spcAft>
                <a:spcPts val="1600"/>
              </a:spcAft>
              <a:buFont typeface="Wingdings" panose="05000000000000000000" charset="0"/>
            </a:pPr>
            <a:r>
              <a:rPr lang="en-US" altLang="en-GB" b="1"/>
              <a:t>B3:</a:t>
            </a:r>
            <a:r>
              <a:rPr lang="en-US" altLang="en-GB"/>
              <a:t> Support Vector Regressor</a:t>
            </a:r>
            <a:endParaRPr lang="en-US" alt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16" name="Shape 716"/>
        <p:cNvGrpSpPr/>
        <p:nvPr/>
      </p:nvGrpSpPr>
      <p:grpSpPr>
        <a:xfrm>
          <a:off x="0" y="0"/>
          <a:ext cx="0" cy="0"/>
          <a:chOff x="0" y="0"/>
          <a:chExt cx="0" cy="0"/>
        </a:xfrm>
      </p:grpSpPr>
      <p:sp>
        <p:nvSpPr>
          <p:cNvPr id="717" name="Google Shape;717;p44"/>
          <p:cNvSpPr txBox="1"/>
          <p:nvPr>
            <p:ph type="title"/>
          </p:nvPr>
        </p:nvSpPr>
        <p:spPr>
          <a:xfrm>
            <a:off x="1430550" y="1744625"/>
            <a:ext cx="6282900" cy="10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98%</a:t>
            </a:r>
            <a:endParaRPr lang="en-US" altLang="en-GB"/>
          </a:p>
        </p:txBody>
      </p:sp>
      <p:sp>
        <p:nvSpPr>
          <p:cNvPr id="718" name="Google Shape;718;p44"/>
          <p:cNvSpPr txBox="1"/>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Average accuracy for each boiler</a:t>
            </a:r>
            <a:endParaRPr lang="en-US" altLang="en-GB"/>
          </a:p>
        </p:txBody>
      </p:sp>
      <p:sp>
        <p:nvSpPr>
          <p:cNvPr id="9709" name="Google Shape;9709;p75"/>
          <p:cNvSpPr/>
          <p:nvPr/>
        </p:nvSpPr>
        <p:spPr>
          <a:xfrm>
            <a:off x="2767965" y="1932940"/>
            <a:ext cx="812800" cy="638810"/>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Analysis</a:t>
            </a:r>
            <a:endParaRPr lang="en-US" alt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a:t>
            </a:r>
            <a:r>
              <a:rPr lang="en-US" altLang="en-GB"/>
              <a:t>3</a:t>
            </a:r>
            <a:endParaRPr lang="en-US" altLang="en-GB"/>
          </a:p>
        </p:txBody>
      </p:sp>
      <p:sp>
        <p:nvSpPr>
          <p:cNvPr id="448" name="Google Shape;448;p32"/>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 Maintenance</a:t>
            </a:r>
            <a:endParaRPr lang="en-US" altLang="en-GB"/>
          </a:p>
        </p:txBody>
      </p:sp>
      <p:grpSp>
        <p:nvGrpSpPr>
          <p:cNvPr id="410" name="Google Shape;410;p30"/>
          <p:cNvGrpSpPr/>
          <p:nvPr/>
        </p:nvGrpSpPr>
        <p:grpSpPr>
          <a:xfrm>
            <a:off x="5896543" y="3596697"/>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Benefits of PM</a:t>
            </a:r>
            <a:endParaRPr lang="en-US" altLang="en-GB"/>
          </a:p>
        </p:txBody>
      </p:sp>
      <p:grpSp>
        <p:nvGrpSpPr>
          <p:cNvPr id="13222" name="Google Shape;13222;p81"/>
          <p:cNvGrpSpPr/>
          <p:nvPr/>
        </p:nvGrpSpPr>
        <p:grpSpPr>
          <a:xfrm>
            <a:off x="6871335" y="1478915"/>
            <a:ext cx="779145" cy="686435"/>
            <a:chOff x="6069423" y="2891892"/>
            <a:chExt cx="362321" cy="364231"/>
          </a:xfrm>
        </p:grpSpPr>
        <p:sp>
          <p:nvSpPr>
            <p:cNvPr id="13223" name="Google Shape;13223;p81"/>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4" name="Google Shape;13224;p81"/>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5" name="Google Shape;13225;p81"/>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6" name="Google Shape;13226;p81"/>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7" name="Google Shape;13227;p81"/>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8" name="Google Shape;13228;p81"/>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296" name="Google Shape;13296;p81"/>
          <p:cNvGrpSpPr/>
          <p:nvPr/>
        </p:nvGrpSpPr>
        <p:grpSpPr>
          <a:xfrm>
            <a:off x="5093970" y="1464945"/>
            <a:ext cx="661035" cy="614045"/>
            <a:chOff x="4206763" y="2450951"/>
            <a:chExt cx="322151" cy="322374"/>
          </a:xfrm>
        </p:grpSpPr>
        <p:sp>
          <p:nvSpPr>
            <p:cNvPr id="13297" name="Google Shape;13297;p81"/>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98" name="Google Shape;13298;p81"/>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176" name="Google Shape;13176;p81"/>
          <p:cNvGrpSpPr/>
          <p:nvPr/>
        </p:nvGrpSpPr>
        <p:grpSpPr>
          <a:xfrm>
            <a:off x="3178175" y="1433195"/>
            <a:ext cx="716280" cy="550545"/>
            <a:chOff x="2753373" y="2902523"/>
            <a:chExt cx="347552" cy="325557"/>
          </a:xfrm>
        </p:grpSpPr>
        <p:sp>
          <p:nvSpPr>
            <p:cNvPr id="13177" name="Google Shape;13177;p81"/>
            <p:cNvSpPr/>
            <p:nvPr/>
          </p:nvSpPr>
          <p:spPr>
            <a:xfrm>
              <a:off x="2807962" y="3018575"/>
              <a:ext cx="86418" cy="29506"/>
            </a:xfrm>
            <a:custGeom>
              <a:avLst/>
              <a:gdLst/>
              <a:ahLst/>
              <a:cxnLst/>
              <a:rect l="l" t="t" r="r" b="b"/>
              <a:pathLst>
                <a:path w="2715" h="927" extrusionOk="0">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8" name="Google Shape;13178;p81"/>
            <p:cNvSpPr/>
            <p:nvPr/>
          </p:nvSpPr>
          <p:spPr>
            <a:xfrm>
              <a:off x="2753373" y="2973376"/>
              <a:ext cx="195213" cy="254704"/>
            </a:xfrm>
            <a:custGeom>
              <a:avLst/>
              <a:gdLst/>
              <a:ahLst/>
              <a:cxnLst/>
              <a:rect l="l" t="t" r="r" b="b"/>
              <a:pathLst>
                <a:path w="6133" h="8002" extrusionOk="0">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9" name="Google Shape;13179;p81"/>
            <p:cNvSpPr/>
            <p:nvPr/>
          </p:nvSpPr>
          <p:spPr>
            <a:xfrm>
              <a:off x="2905361" y="3195072"/>
              <a:ext cx="10631" cy="32244"/>
            </a:xfrm>
            <a:custGeom>
              <a:avLst/>
              <a:gdLst/>
              <a:ahLst/>
              <a:cxnLst/>
              <a:rect l="l" t="t" r="r" b="b"/>
              <a:pathLst>
                <a:path w="334" h="1013" extrusionOk="0">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0" name="Google Shape;13180;p81"/>
            <p:cNvSpPr/>
            <p:nvPr/>
          </p:nvSpPr>
          <p:spPr>
            <a:xfrm>
              <a:off x="2939069" y="2934735"/>
              <a:ext cx="161856" cy="169049"/>
            </a:xfrm>
            <a:custGeom>
              <a:avLst/>
              <a:gdLst/>
              <a:ahLst/>
              <a:cxnLst/>
              <a:rect l="l" t="t" r="r" b="b"/>
              <a:pathLst>
                <a:path w="5085" h="5311" extrusionOk="0">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1" name="Google Shape;13181;p81"/>
            <p:cNvSpPr/>
            <p:nvPr/>
          </p:nvSpPr>
          <p:spPr>
            <a:xfrm>
              <a:off x="3002379" y="2902523"/>
              <a:ext cx="32244" cy="96668"/>
            </a:xfrm>
            <a:custGeom>
              <a:avLst/>
              <a:gdLst/>
              <a:ahLst/>
              <a:cxnLst/>
              <a:rect l="l" t="t" r="r" b="b"/>
              <a:pathLst>
                <a:path w="1013" h="3037" extrusionOk="0">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2" name="Google Shape;13182;p81"/>
            <p:cNvSpPr/>
            <p:nvPr/>
          </p:nvSpPr>
          <p:spPr>
            <a:xfrm>
              <a:off x="3003143" y="3005206"/>
              <a:ext cx="32244" cy="32244"/>
            </a:xfrm>
            <a:custGeom>
              <a:avLst/>
              <a:gdLst/>
              <a:ahLst/>
              <a:cxnLst/>
              <a:rect l="l" t="t" r="r" b="b"/>
              <a:pathLst>
                <a:path w="1013" h="1013" extrusionOk="0">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086" name="Google Shape;13086;p81"/>
          <p:cNvGrpSpPr/>
          <p:nvPr/>
        </p:nvGrpSpPr>
        <p:grpSpPr>
          <a:xfrm>
            <a:off x="2413000" y="3288665"/>
            <a:ext cx="542290" cy="554990"/>
            <a:chOff x="3214972" y="3359188"/>
            <a:chExt cx="346406" cy="347552"/>
          </a:xfrm>
        </p:grpSpPr>
        <p:sp>
          <p:nvSpPr>
            <p:cNvPr id="13087" name="Google Shape;13087;p81"/>
            <p:cNvSpPr/>
            <p:nvPr/>
          </p:nvSpPr>
          <p:spPr>
            <a:xfrm>
              <a:off x="3301772" y="3386084"/>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8" name="Google Shape;13088;p81"/>
            <p:cNvSpPr/>
            <p:nvPr/>
          </p:nvSpPr>
          <p:spPr>
            <a:xfrm>
              <a:off x="3301772" y="3410339"/>
              <a:ext cx="131904" cy="11395"/>
            </a:xfrm>
            <a:custGeom>
              <a:avLst/>
              <a:gdLst/>
              <a:ahLst/>
              <a:cxnLst/>
              <a:rect l="l" t="t" r="r" b="b"/>
              <a:pathLst>
                <a:path w="4144" h="358" extrusionOk="0">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9" name="Google Shape;13089;p81"/>
            <p:cNvSpPr/>
            <p:nvPr/>
          </p:nvSpPr>
          <p:spPr>
            <a:xfrm>
              <a:off x="3301772" y="3484980"/>
              <a:ext cx="71649" cy="11427"/>
            </a:xfrm>
            <a:custGeom>
              <a:avLst/>
              <a:gdLst/>
              <a:ahLst/>
              <a:cxnLst/>
              <a:rect l="l" t="t" r="r" b="b"/>
              <a:pathLst>
                <a:path w="2251" h="359" extrusionOk="0">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0" name="Google Shape;13090;p81"/>
            <p:cNvSpPr/>
            <p:nvPr/>
          </p:nvSpPr>
          <p:spPr>
            <a:xfrm>
              <a:off x="3301772" y="3509234"/>
              <a:ext cx="130758" cy="11427"/>
            </a:xfrm>
            <a:custGeom>
              <a:avLst/>
              <a:gdLst/>
              <a:ahLst/>
              <a:cxnLst/>
              <a:rect l="l" t="t" r="r" b="b"/>
              <a:pathLst>
                <a:path w="4108" h="359" extrusionOk="0">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1" name="Google Shape;13091;p81"/>
            <p:cNvSpPr/>
            <p:nvPr/>
          </p:nvSpPr>
          <p:spPr>
            <a:xfrm>
              <a:off x="3301772" y="3584671"/>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2" name="Google Shape;13092;p81"/>
            <p:cNvSpPr/>
            <p:nvPr/>
          </p:nvSpPr>
          <p:spPr>
            <a:xfrm>
              <a:off x="3301772" y="3609308"/>
              <a:ext cx="129994" cy="11395"/>
            </a:xfrm>
            <a:custGeom>
              <a:avLst/>
              <a:gdLst/>
              <a:ahLst/>
              <a:cxnLst/>
              <a:rect l="l" t="t" r="r" b="b"/>
              <a:pathLst>
                <a:path w="4084" h="358" extrusionOk="0">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3" name="Google Shape;13093;p81"/>
            <p:cNvSpPr/>
            <p:nvPr/>
          </p:nvSpPr>
          <p:spPr>
            <a:xfrm>
              <a:off x="3214972" y="3458466"/>
              <a:ext cx="346406" cy="248274"/>
            </a:xfrm>
            <a:custGeom>
              <a:avLst/>
              <a:gdLst/>
              <a:ahLst/>
              <a:cxnLst/>
              <a:rect l="l" t="t" r="r" b="b"/>
              <a:pathLst>
                <a:path w="10883" h="7800" extrusionOk="0">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4" name="Google Shape;13094;p81"/>
            <p:cNvSpPr/>
            <p:nvPr/>
          </p:nvSpPr>
          <p:spPr>
            <a:xfrm>
              <a:off x="3238462" y="3380005"/>
              <a:ext cx="49305" cy="47427"/>
            </a:xfrm>
            <a:custGeom>
              <a:avLst/>
              <a:gdLst/>
              <a:ahLst/>
              <a:cxnLst/>
              <a:rect l="l" t="t" r="r" b="b"/>
              <a:pathLst>
                <a:path w="1549" h="1490" extrusionOk="0">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5" name="Google Shape;13095;p81"/>
            <p:cNvSpPr/>
            <p:nvPr/>
          </p:nvSpPr>
          <p:spPr>
            <a:xfrm>
              <a:off x="3251353" y="3380482"/>
              <a:ext cx="43607" cy="34058"/>
            </a:xfrm>
            <a:custGeom>
              <a:avLst/>
              <a:gdLst/>
              <a:ahLst/>
              <a:cxnLst/>
              <a:rect l="l" t="t" r="r" b="b"/>
              <a:pathLst>
                <a:path w="1370" h="1070" extrusionOk="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6" name="Google Shape;13096;p81"/>
            <p:cNvSpPr/>
            <p:nvPr/>
          </p:nvSpPr>
          <p:spPr>
            <a:xfrm>
              <a:off x="3238462" y="3479314"/>
              <a:ext cx="49305" cy="47395"/>
            </a:xfrm>
            <a:custGeom>
              <a:avLst/>
              <a:gdLst/>
              <a:ahLst/>
              <a:cxnLst/>
              <a:rect l="l" t="t" r="r" b="b"/>
              <a:pathLst>
                <a:path w="1549" h="1489" extrusionOk="0">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7" name="Google Shape;13097;p81"/>
            <p:cNvSpPr/>
            <p:nvPr/>
          </p:nvSpPr>
          <p:spPr>
            <a:xfrm>
              <a:off x="3251353" y="3479792"/>
              <a:ext cx="43607" cy="34408"/>
            </a:xfrm>
            <a:custGeom>
              <a:avLst/>
              <a:gdLst/>
              <a:ahLst/>
              <a:cxnLst/>
              <a:rect l="l" t="t" r="r" b="b"/>
              <a:pathLst>
                <a:path w="1370" h="1081" extrusionOk="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8" name="Google Shape;13098;p81"/>
            <p:cNvSpPr/>
            <p:nvPr/>
          </p:nvSpPr>
          <p:spPr>
            <a:xfrm>
              <a:off x="3238462" y="3578210"/>
              <a:ext cx="49305" cy="47809"/>
            </a:xfrm>
            <a:custGeom>
              <a:avLst/>
              <a:gdLst/>
              <a:ahLst/>
              <a:cxnLst/>
              <a:rect l="l" t="t" r="r" b="b"/>
              <a:pathLst>
                <a:path w="1549" h="1502" extrusionOk="0">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9" name="Google Shape;13099;p81"/>
            <p:cNvSpPr/>
            <p:nvPr/>
          </p:nvSpPr>
          <p:spPr>
            <a:xfrm>
              <a:off x="3251353" y="3579133"/>
              <a:ext cx="42843" cy="34376"/>
            </a:xfrm>
            <a:custGeom>
              <a:avLst/>
              <a:gdLst/>
              <a:ahLst/>
              <a:cxnLst/>
              <a:rect l="l" t="t" r="r" b="b"/>
              <a:pathLst>
                <a:path w="1346" h="1080" extrusionOk="0">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00" name="Google Shape;13100;p81"/>
            <p:cNvSpPr/>
            <p:nvPr/>
          </p:nvSpPr>
          <p:spPr>
            <a:xfrm>
              <a:off x="3215736" y="3359188"/>
              <a:ext cx="253558" cy="89442"/>
            </a:xfrm>
            <a:custGeom>
              <a:avLst/>
              <a:gdLst/>
              <a:ahLst/>
              <a:cxnLst/>
              <a:rect l="l" t="t" r="r" b="b"/>
              <a:pathLst>
                <a:path w="7966" h="2810" extrusionOk="0">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555" name="Google Shape;13555;p81"/>
          <p:cNvGrpSpPr/>
          <p:nvPr/>
        </p:nvGrpSpPr>
        <p:grpSpPr>
          <a:xfrm>
            <a:off x="1498600" y="1455420"/>
            <a:ext cx="652780" cy="645795"/>
            <a:chOff x="4670239" y="1541599"/>
            <a:chExt cx="359679" cy="321833"/>
          </a:xfrm>
        </p:grpSpPr>
        <p:sp>
          <p:nvSpPr>
            <p:cNvPr id="13556" name="Google Shape;13556;p81"/>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7" name="Google Shape;13557;p81"/>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8" name="Google Shape;13558;p81"/>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9" name="Google Shape;13559;p81"/>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60" name="Google Shape;13560;p81"/>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466" name="Google Shape;11466;p78"/>
          <p:cNvGrpSpPr/>
          <p:nvPr/>
        </p:nvGrpSpPr>
        <p:grpSpPr>
          <a:xfrm>
            <a:off x="4177030" y="3299460"/>
            <a:ext cx="572135" cy="482600"/>
            <a:chOff x="3119678" y="3360146"/>
            <a:chExt cx="269343" cy="348543"/>
          </a:xfrm>
        </p:grpSpPr>
        <p:sp>
          <p:nvSpPr>
            <p:cNvPr id="11467" name="Google Shape;11467;p78"/>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8" name="Google Shape;11468;p78"/>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9" name="Google Shape;11469;p78"/>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0" name="Google Shape;11470;p78"/>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1" name="Google Shape;11471;p78"/>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2" name="Google Shape;11472;p78"/>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3" name="Google Shape;11473;p78"/>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283" name="Google Shape;11283;p78"/>
          <p:cNvGrpSpPr/>
          <p:nvPr/>
        </p:nvGrpSpPr>
        <p:grpSpPr>
          <a:xfrm>
            <a:off x="6184900" y="3296920"/>
            <a:ext cx="579755" cy="524510"/>
            <a:chOff x="2704005" y="4258781"/>
            <a:chExt cx="342144" cy="362704"/>
          </a:xfrm>
        </p:grpSpPr>
        <p:sp>
          <p:nvSpPr>
            <p:cNvPr id="11284" name="Google Shape;11284;p78"/>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5" name="Google Shape;11285;p78"/>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6" name="Google Shape;11286;p78"/>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7" name="Google Shape;11287;p78"/>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8" name="Google Shape;11288;p78"/>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9" name="Google Shape;11289;p78"/>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90" name="Google Shape;11290;p78"/>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48" name="Google Shape;448;p32"/>
          <p:cNvSpPr txBox="1"/>
          <p:nvPr>
            <p:ph type="subTitle" idx="1"/>
          </p:nvPr>
        </p:nvSpPr>
        <p:spPr>
          <a:xfrm>
            <a:off x="5152390" y="3982720"/>
            <a:ext cx="1762125" cy="609600"/>
          </a:xfrm>
          <a:prstGeom prst="rect">
            <a:avLst/>
          </a:prstGeom>
        </p:spPr>
        <p:txBody>
          <a:bodyPr spcFirstLastPara="1" wrap="square" lIns="91425" tIns="91425" rIns="91425" bIns="91425" anchor="t" anchorCtr="0">
            <a:noAutofit/>
          </a:bodyPr>
          <a:p>
            <a:pPr marL="0" lvl="0" indent="0" algn="r" rtl="0">
              <a:spcBef>
                <a:spcPts val="0"/>
              </a:spcBef>
              <a:spcAft>
                <a:spcPts val="0"/>
              </a:spcAft>
              <a:buNone/>
            </a:pPr>
            <a:r>
              <a:rPr lang="en-US" altLang="en-GB" sz="1400" b="1"/>
              <a:t>Fewer </a:t>
            </a:r>
            <a:endParaRPr lang="en-US" altLang="en-GB" sz="1400" b="1"/>
          </a:p>
          <a:p>
            <a:pPr marL="0" lvl="0" indent="0" algn="r" rtl="0">
              <a:spcBef>
                <a:spcPts val="0"/>
              </a:spcBef>
              <a:spcAft>
                <a:spcPts val="0"/>
              </a:spcAft>
              <a:buNone/>
            </a:pPr>
            <a:r>
              <a:rPr lang="en-US" altLang="en-GB" sz="1400" b="1"/>
              <a:t>Machine</a:t>
            </a:r>
            <a:endParaRPr lang="en-US" altLang="en-GB" sz="1400" b="1"/>
          </a:p>
          <a:p>
            <a:pPr marL="0" lvl="0" indent="0" algn="r" rtl="0">
              <a:spcBef>
                <a:spcPts val="0"/>
              </a:spcBef>
              <a:spcAft>
                <a:spcPts val="0"/>
              </a:spcAft>
              <a:buNone/>
            </a:pPr>
            <a:r>
              <a:rPr lang="en-US" altLang="en-GB" sz="1400" b="1"/>
              <a:t>Failures</a:t>
            </a:r>
            <a:endParaRPr lang="en-US" altLang="en-GB" sz="1400" b="1"/>
          </a:p>
        </p:txBody>
      </p:sp>
      <p:sp>
        <p:nvSpPr>
          <p:cNvPr id="3" name="Google Shape;448;p32"/>
          <p:cNvSpPr txBox="1"/>
          <p:nvPr/>
        </p:nvSpPr>
        <p:spPr>
          <a:xfrm>
            <a:off x="2218690" y="221996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Heightened</a:t>
            </a:r>
            <a:endParaRPr lang="en-US" altLang="en-GB" sz="1400" b="1"/>
          </a:p>
          <a:p>
            <a:pPr marL="0" lvl="0" indent="0" algn="r" rtl="0">
              <a:spcBef>
                <a:spcPts val="0"/>
              </a:spcBef>
              <a:spcAft>
                <a:spcPts val="0"/>
              </a:spcAft>
              <a:buNone/>
            </a:pPr>
            <a:r>
              <a:rPr lang="en-US" altLang="en-GB" sz="1400" b="1"/>
              <a:t>Operator</a:t>
            </a:r>
            <a:endParaRPr lang="en-US" altLang="en-GB" sz="1400" b="1"/>
          </a:p>
          <a:p>
            <a:pPr marL="0" lvl="0" indent="0" algn="r" rtl="0">
              <a:spcBef>
                <a:spcPts val="0"/>
              </a:spcBef>
              <a:spcAft>
                <a:spcPts val="0"/>
              </a:spcAft>
              <a:buNone/>
            </a:pPr>
            <a:r>
              <a:rPr lang="en-US" altLang="en-GB" sz="1400" b="1"/>
              <a:t>Safety</a:t>
            </a:r>
            <a:endParaRPr lang="en-US" altLang="en-GB" sz="1400" b="1"/>
          </a:p>
        </p:txBody>
      </p:sp>
      <p:sp>
        <p:nvSpPr>
          <p:cNvPr id="4" name="Google Shape;448;p32"/>
          <p:cNvSpPr txBox="1"/>
          <p:nvPr/>
        </p:nvSpPr>
        <p:spPr>
          <a:xfrm>
            <a:off x="4366895" y="225552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Increased</a:t>
            </a:r>
            <a:endParaRPr lang="en-US" altLang="en-GB" sz="1400" b="1"/>
          </a:p>
          <a:p>
            <a:pPr marL="0" lvl="0" indent="0" algn="r" rtl="0">
              <a:spcBef>
                <a:spcPts val="0"/>
              </a:spcBef>
              <a:spcAft>
                <a:spcPts val="0"/>
              </a:spcAft>
              <a:buNone/>
            </a:pPr>
            <a:r>
              <a:rPr lang="en-US" altLang="en-GB" sz="1400" b="1"/>
              <a:t>Production</a:t>
            </a:r>
            <a:endParaRPr lang="en-US" altLang="en-GB" sz="1400" b="1"/>
          </a:p>
        </p:txBody>
      </p:sp>
      <p:sp>
        <p:nvSpPr>
          <p:cNvPr id="5" name="Google Shape;448;p32"/>
          <p:cNvSpPr txBox="1"/>
          <p:nvPr/>
        </p:nvSpPr>
        <p:spPr>
          <a:xfrm>
            <a:off x="6182360" y="22402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Increased</a:t>
            </a:r>
            <a:endParaRPr lang="en-US" altLang="en-GB" sz="1400" b="1"/>
          </a:p>
          <a:p>
            <a:pPr marL="0" lvl="0" indent="0" algn="r" rtl="0">
              <a:spcBef>
                <a:spcPts val="0"/>
              </a:spcBef>
              <a:spcAft>
                <a:spcPts val="0"/>
              </a:spcAft>
              <a:buNone/>
            </a:pPr>
            <a:r>
              <a:rPr lang="en-US" altLang="en-GB" sz="1400" b="1"/>
              <a:t>life span of</a:t>
            </a:r>
            <a:endParaRPr lang="en-US" altLang="en-GB" sz="1400" b="1"/>
          </a:p>
          <a:p>
            <a:pPr marL="0" lvl="0" indent="0" algn="r" rtl="0">
              <a:spcBef>
                <a:spcPts val="0"/>
              </a:spcBef>
              <a:spcAft>
                <a:spcPts val="0"/>
              </a:spcAft>
              <a:buNone/>
            </a:pPr>
            <a:r>
              <a:rPr lang="en-US" altLang="en-GB" sz="1400" b="1"/>
              <a:t>machinery</a:t>
            </a:r>
            <a:endParaRPr lang="en-US" altLang="en-GB" sz="1400" b="1"/>
          </a:p>
        </p:txBody>
      </p:sp>
      <p:sp>
        <p:nvSpPr>
          <p:cNvPr id="6" name="Google Shape;448;p32"/>
          <p:cNvSpPr txBox="1"/>
          <p:nvPr/>
        </p:nvSpPr>
        <p:spPr>
          <a:xfrm>
            <a:off x="3290570" y="40055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Reduced</a:t>
            </a:r>
            <a:endParaRPr lang="en-US" altLang="en-GB" sz="1400" b="1"/>
          </a:p>
          <a:p>
            <a:pPr marL="0" lvl="0" indent="0" algn="r" rtl="0">
              <a:spcBef>
                <a:spcPts val="0"/>
              </a:spcBef>
              <a:spcAft>
                <a:spcPts val="0"/>
              </a:spcAft>
              <a:buNone/>
            </a:pPr>
            <a:r>
              <a:rPr lang="en-US" altLang="en-GB" sz="1400" b="1"/>
              <a:t>Downtime</a:t>
            </a:r>
            <a:endParaRPr lang="en-US" altLang="en-GB" sz="1400" b="1"/>
          </a:p>
        </p:txBody>
      </p:sp>
      <p:sp>
        <p:nvSpPr>
          <p:cNvPr id="7" name="Google Shape;448;p32"/>
          <p:cNvSpPr txBox="1"/>
          <p:nvPr/>
        </p:nvSpPr>
        <p:spPr>
          <a:xfrm>
            <a:off x="1498600" y="40055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Reduce Maintenace</a:t>
            </a:r>
            <a:endParaRPr lang="en-US" altLang="en-GB" sz="1400" b="1"/>
          </a:p>
          <a:p>
            <a:pPr marL="0" lvl="0" indent="0" algn="r" rtl="0">
              <a:spcBef>
                <a:spcPts val="0"/>
              </a:spcBef>
              <a:spcAft>
                <a:spcPts val="0"/>
              </a:spcAft>
              <a:buNone/>
            </a:pPr>
            <a:r>
              <a:rPr lang="en-US" altLang="en-GB" sz="1400" b="1"/>
              <a:t>Costs</a:t>
            </a:r>
            <a:endParaRPr lang="en-US" altLang="en-GB" sz="1400" b="1"/>
          </a:p>
        </p:txBody>
      </p:sp>
      <p:sp>
        <p:nvSpPr>
          <p:cNvPr id="8" name="Google Shape;448;p32"/>
          <p:cNvSpPr txBox="1"/>
          <p:nvPr/>
        </p:nvSpPr>
        <p:spPr>
          <a:xfrm>
            <a:off x="349250" y="224790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Profits</a:t>
            </a:r>
            <a:endParaRPr lang="en-US" altLang="en-GB" sz="1400" b="1"/>
          </a:p>
          <a:p>
            <a:pPr marL="0" lvl="0" indent="0" algn="r" rtl="0">
              <a:spcBef>
                <a:spcPts val="0"/>
              </a:spcBef>
              <a:spcAft>
                <a:spcPts val="0"/>
              </a:spcAft>
              <a:buNone/>
            </a:pPr>
            <a:r>
              <a:rPr lang="en-US" altLang="en-GB" sz="1400" b="1"/>
              <a:t>Increase</a:t>
            </a:r>
            <a:endParaRPr lang="en-US" altLang="en-GB" sz="1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27" name="Shape 1027"/>
        <p:cNvGrpSpPr/>
        <p:nvPr/>
      </p:nvGrpSpPr>
      <p:grpSpPr>
        <a:xfrm>
          <a:off x="0" y="0"/>
          <a:ext cx="0" cy="0"/>
          <a:chOff x="0" y="0"/>
          <a:chExt cx="0" cy="0"/>
        </a:xfrm>
      </p:grpSpPr>
      <p:sp>
        <p:nvSpPr>
          <p:cNvPr id="1028" name="Google Shape;1028;p51"/>
          <p:cNvSpPr/>
          <p:nvPr/>
        </p:nvSpPr>
        <p:spPr>
          <a:xfrm>
            <a:off x="2740242" y="175403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51"/>
          <p:cNvSpPr/>
          <p:nvPr/>
        </p:nvSpPr>
        <p:spPr>
          <a:xfrm>
            <a:off x="5609492" y="179213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51"/>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Our team</a:t>
            </a:r>
            <a:endParaRPr lang="en-GB"/>
          </a:p>
        </p:txBody>
      </p:sp>
      <p:sp>
        <p:nvSpPr>
          <p:cNvPr id="1035" name="Google Shape;1035;p51"/>
          <p:cNvSpPr txBox="1"/>
          <p:nvPr>
            <p:ph type="subTitle" idx="4"/>
          </p:nvPr>
        </p:nvSpPr>
        <p:spPr>
          <a:xfrm>
            <a:off x="1730375" y="2809875"/>
            <a:ext cx="2075180" cy="640715"/>
          </a:xfrm>
          <a:prstGeom prst="rect">
            <a:avLst/>
          </a:prstGeom>
        </p:spPr>
        <p:txBody>
          <a:bodyPr spcFirstLastPara="1" wrap="square" lIns="91425" tIns="91425" rIns="91425" bIns="91425" anchor="t" anchorCtr="0">
            <a:noAutofit/>
          </a:bodyPr>
          <a:lstStyle/>
          <a:p>
            <a:pPr marL="0" lvl="0" indent="0" algn="ctr" rtl="0">
              <a:lnSpc>
                <a:spcPct val="50000"/>
              </a:lnSpc>
              <a:spcAft>
                <a:spcPts val="1600"/>
              </a:spcAft>
              <a:buNone/>
            </a:pPr>
            <a:r>
              <a:rPr lang="en-US" altLang="en-GB"/>
              <a:t>Shyam Kumar</a:t>
            </a:r>
            <a:endParaRPr lang="en-US" altLang="en-GB"/>
          </a:p>
          <a:p>
            <a:pPr marL="0" lvl="0" indent="0" algn="ctr" rtl="0">
              <a:lnSpc>
                <a:spcPct val="50000"/>
              </a:lnSpc>
              <a:spcAft>
                <a:spcPts val="1600"/>
              </a:spcAft>
              <a:buNone/>
            </a:pPr>
            <a:r>
              <a:rPr lang="en-US" altLang="en-GB"/>
              <a:t>Reddy K</a:t>
            </a:r>
            <a:endParaRPr lang="en-US" altLang="en-GB"/>
          </a:p>
        </p:txBody>
      </p:sp>
      <p:sp>
        <p:nvSpPr>
          <p:cNvPr id="1037" name="Google Shape;1037;p51"/>
          <p:cNvSpPr txBox="1"/>
          <p:nvPr>
            <p:ph type="subTitle" idx="6"/>
          </p:nvPr>
        </p:nvSpPr>
        <p:spPr>
          <a:xfrm>
            <a:off x="4867135" y="267259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M Bala Shanmugam </a:t>
            </a:r>
            <a:endParaRPr lang="en-US" altLang="en-GB"/>
          </a:p>
        </p:txBody>
      </p:sp>
      <p:grpSp>
        <p:nvGrpSpPr>
          <p:cNvPr id="1045" name="Google Shape;1045;p51"/>
          <p:cNvGrpSpPr/>
          <p:nvPr/>
        </p:nvGrpSpPr>
        <p:grpSpPr>
          <a:xfrm>
            <a:off x="5511342" y="1930255"/>
            <a:ext cx="455625" cy="605522"/>
            <a:chOff x="8055961" y="2881842"/>
            <a:chExt cx="260283" cy="345914"/>
          </a:xfrm>
        </p:grpSpPr>
        <p:sp>
          <p:nvSpPr>
            <p:cNvPr id="1046" name="Google Shape;1046;p51"/>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51"/>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51"/>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51"/>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7" name="Google Shape;11967;p78"/>
          <p:cNvGrpSpPr/>
          <p:nvPr/>
        </p:nvGrpSpPr>
        <p:grpSpPr>
          <a:xfrm>
            <a:off x="2611120" y="1955800"/>
            <a:ext cx="434975" cy="586105"/>
            <a:chOff x="7144274" y="1500214"/>
            <a:chExt cx="282174" cy="355735"/>
          </a:xfrm>
        </p:grpSpPr>
        <p:sp>
          <p:nvSpPr>
            <p:cNvPr id="11968" name="Google Shape;11968;p78"/>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69" name="Google Shape;11969;p78"/>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0" name="Google Shape;11970;p78"/>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1" name="Google Shape;11971;p78"/>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2" name="Google Shape;11972;p78"/>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3" name="Google Shape;11973;p78"/>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7" name="Google Shape;1035;p51"/>
          <p:cNvSpPr txBox="1"/>
          <p:nvPr/>
        </p:nvSpPr>
        <p:spPr>
          <a:xfrm>
            <a:off x="1319530" y="4650105"/>
            <a:ext cx="5991225" cy="4006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3000"/>
              <a:buFont typeface="Montserrat Light"/>
              <a:buNone/>
              <a:defRPr sz="2000" b="1" i="0" u="none" strike="noStrike" cap="none">
                <a:solidFill>
                  <a:schemeClr val="lt1"/>
                </a:solidFill>
                <a:latin typeface="Work Sans"/>
                <a:ea typeface="Work Sans"/>
                <a:cs typeface="Work Sans"/>
                <a:sym typeface="Work Sans"/>
              </a:defRPr>
            </a:lvl1pPr>
            <a:lvl2pPr marL="914400" marR="0" lvl="1"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9pPr>
          </a:lstStyle>
          <a:p>
            <a:pPr marL="0" lvl="0" indent="0" algn="ctr" rtl="0">
              <a:lnSpc>
                <a:spcPct val="50000"/>
              </a:lnSpc>
              <a:spcAft>
                <a:spcPts val="1600"/>
              </a:spcAft>
              <a:buNone/>
            </a:pPr>
            <a:r>
              <a:rPr lang="en-US" altLang="en-GB" sz="1400"/>
              <a:t>Code for this project is: </a:t>
            </a:r>
            <a:r>
              <a:rPr lang="en-US" altLang="en-GB" sz="1400">
                <a:hlinkClick r:id="rId1" tooltip="" action="ppaction://hlinkfile"/>
              </a:rPr>
              <a:t>Github</a:t>
            </a:r>
            <a:endParaRPr lang="en-US" altLang="en-GB" sz="1400"/>
          </a:p>
        </p:txBody>
      </p:sp>
      <p:grpSp>
        <p:nvGrpSpPr>
          <p:cNvPr id="11672" name="Google Shape;11672;p78"/>
          <p:cNvGrpSpPr/>
          <p:nvPr/>
        </p:nvGrpSpPr>
        <p:grpSpPr>
          <a:xfrm>
            <a:off x="2560943" y="4623848"/>
            <a:ext cx="363243" cy="300675"/>
            <a:chOff x="3075928" y="2445798"/>
            <a:chExt cx="363243" cy="300675"/>
          </a:xfrm>
        </p:grpSpPr>
        <p:sp>
          <p:nvSpPr>
            <p:cNvPr id="11673" name="Google Shape;11673;p78"/>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4" name="Google Shape;11674;p78"/>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5" name="Google Shape;11675;p78"/>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6" name="Google Shape;11676;p78"/>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7" name="Google Shape;11677;p78"/>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8" name="Google Shape;11678;p78"/>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9" name="Google Shape;11679;p78"/>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0" name="Google Shape;11680;p78"/>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1" name="Google Shape;11681;p78"/>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2" name="Google Shape;11682;p78"/>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3" name="Google Shape;11683;p78"/>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29" name="Shape 1329"/>
        <p:cNvGrpSpPr/>
        <p:nvPr/>
      </p:nvGrpSpPr>
      <p:grpSpPr>
        <a:xfrm>
          <a:off x="0" y="0"/>
          <a:ext cx="0" cy="0"/>
          <a:chOff x="0" y="0"/>
          <a:chExt cx="0" cy="0"/>
        </a:xfrm>
      </p:grpSpPr>
      <p:sp>
        <p:nvSpPr>
          <p:cNvPr id="1330" name="Google Shape;1330;p61"/>
          <p:cNvSpPr txBox="1"/>
          <p:nvPr>
            <p:ph type="title"/>
          </p:nvPr>
        </p:nvSpPr>
        <p:spPr>
          <a:xfrm>
            <a:off x="2766150" y="615700"/>
            <a:ext cx="36117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Thanks!</a:t>
            </a:r>
            <a:endParaRPr lang="en-GB"/>
          </a:p>
        </p:txBody>
      </p:sp>
      <p:sp>
        <p:nvSpPr>
          <p:cNvPr id="1331" name="Google Shape;1331;p61"/>
          <p:cNvSpPr txBox="1"/>
          <p:nvPr>
            <p:ph type="subTitle" idx="1"/>
          </p:nvPr>
        </p:nvSpPr>
        <p:spPr>
          <a:xfrm>
            <a:off x="2486660" y="4391025"/>
            <a:ext cx="4196080" cy="663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Contact: kshyamrdy@gmail.com</a:t>
            </a:r>
            <a:endParaRPr lang="en-US">
              <a:solidFill>
                <a:schemeClr val="lt1"/>
              </a:solidFill>
            </a:endParaRPr>
          </a:p>
        </p:txBody>
      </p:sp>
      <p:pic>
        <p:nvPicPr>
          <p:cNvPr id="3" name="Picture 2"/>
          <p:cNvPicPr>
            <a:picLocks noChangeAspect="1"/>
          </p:cNvPicPr>
          <p:nvPr/>
        </p:nvPicPr>
        <p:blipFill>
          <a:blip r:embed="rId1"/>
          <a:stretch>
            <a:fillRect/>
          </a:stretch>
        </p:blipFill>
        <p:spPr>
          <a:xfrm>
            <a:off x="2486660" y="3417570"/>
            <a:ext cx="4980305" cy="1028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Introduction</a:t>
            </a:r>
            <a:endParaRPr 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01</a:t>
            </a:r>
            <a:endParaRPr lang="en-GB"/>
          </a:p>
        </p:txBody>
      </p:sp>
      <p:sp>
        <p:nvSpPr>
          <p:cNvPr id="448" name="Google Shape;448;p32"/>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 Maintenance</a:t>
            </a:r>
            <a:endParaRPr lang="en-US" altLang="en-GB"/>
          </a:p>
        </p:txBody>
      </p:sp>
      <p:grpSp>
        <p:nvGrpSpPr>
          <p:cNvPr id="419" name="Google Shape;419;p30"/>
          <p:cNvGrpSpPr/>
          <p:nvPr/>
        </p:nvGrpSpPr>
        <p:grpSpPr>
          <a:xfrm>
            <a:off x="4999519" y="357424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33"/>
          <p:cNvSpPr txBox="1"/>
          <p:nvPr>
            <p:ph type="title"/>
          </p:nvPr>
        </p:nvSpPr>
        <p:spPr>
          <a:xfrm>
            <a:off x="3538660" y="187075"/>
            <a:ext cx="5083200" cy="10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a:t>
            </a:r>
            <a:br>
              <a:rPr lang="en-US" altLang="en-GB"/>
            </a:br>
            <a:r>
              <a:rPr lang="en-US" altLang="en-GB"/>
              <a:t>Maintenance</a:t>
            </a:r>
            <a:endParaRPr lang="en-US" altLang="en-GB"/>
          </a:p>
        </p:txBody>
      </p:sp>
      <p:sp>
        <p:nvSpPr>
          <p:cNvPr id="456" name="Google Shape;456;p33"/>
          <p:cNvSpPr txBox="1"/>
          <p:nvPr>
            <p:ph type="subTitle" idx="3"/>
          </p:nvPr>
        </p:nvSpPr>
        <p:spPr>
          <a:xfrm>
            <a:off x="3804920" y="3126740"/>
            <a:ext cx="5076190" cy="214757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Predictive maintenance builds on condition-based monitoring to optimize the performance and lifespan of equipment by continually assessing its health in real time.</a:t>
            </a:r>
            <a:endParaRPr lang="en-GB"/>
          </a:p>
          <a:p>
            <a:pPr marL="0" lvl="0" indent="0" algn="l" rtl="0">
              <a:spcBef>
                <a:spcPts val="0"/>
              </a:spcBef>
              <a:spcAft>
                <a:spcPts val="1600"/>
              </a:spcAft>
              <a:buNone/>
            </a:pPr>
            <a:endParaRPr lang="en-GB"/>
          </a:p>
        </p:txBody>
      </p:sp>
      <p:pic>
        <p:nvPicPr>
          <p:cNvPr id="473" name="Google Shape;473;p34" title="Chart">
            <a:hlinkClick r:id="rId1"/>
          </p:cNvPr>
          <p:cNvPicPr preferRelativeResize="0"/>
          <p:nvPr/>
        </p:nvPicPr>
        <p:blipFill rotWithShape="1">
          <a:blip r:embed="rId2"/>
          <a:srcRect l="14265" r="14265" b="16149"/>
          <a:stretch>
            <a:fillRect/>
          </a:stretch>
        </p:blipFill>
        <p:spPr>
          <a:xfrm>
            <a:off x="5080000" y="1592580"/>
            <a:ext cx="2134870" cy="1271905"/>
          </a:xfrm>
          <a:prstGeom prst="rect">
            <a:avLst/>
          </a:prstGeom>
          <a:noFill/>
          <a:ln>
            <a:noFill/>
          </a:ln>
        </p:spPr>
      </p:pic>
      <p:sp>
        <p:nvSpPr>
          <p:cNvPr id="5" name="Google Shape;480;p34"/>
          <p:cNvSpPr txBox="1"/>
          <p:nvPr/>
        </p:nvSpPr>
        <p:spPr>
          <a:xfrm>
            <a:off x="4942205" y="2894330"/>
            <a:ext cx="617220" cy="2025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solidFill>
                  <a:srgbClr val="FFFFFF"/>
                </a:solidFill>
                <a:latin typeface="Work Sans"/>
                <a:ea typeface="Work Sans"/>
                <a:cs typeface="Work Sans"/>
                <a:sym typeface="Work Sans"/>
              </a:rPr>
              <a:t>2020</a:t>
            </a:r>
            <a:endParaRPr sz="1200" b="1">
              <a:solidFill>
                <a:srgbClr val="FFFFFF"/>
              </a:solidFill>
              <a:latin typeface="Work Sans"/>
              <a:ea typeface="Work Sans"/>
              <a:cs typeface="Work Sans"/>
              <a:sym typeface="Work Sans"/>
            </a:endParaRPr>
          </a:p>
        </p:txBody>
      </p:sp>
      <p:sp>
        <p:nvSpPr>
          <p:cNvPr id="6" name="Google Shape;481;p34"/>
          <p:cNvSpPr txBox="1"/>
          <p:nvPr/>
        </p:nvSpPr>
        <p:spPr>
          <a:xfrm>
            <a:off x="6854825" y="2894330"/>
            <a:ext cx="681355" cy="20256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FFFFFF"/>
                </a:solidFill>
                <a:latin typeface="Work Sans"/>
                <a:ea typeface="Work Sans"/>
                <a:cs typeface="Work Sans"/>
                <a:sym typeface="Work Sans"/>
              </a:rPr>
              <a:t>2024</a:t>
            </a:r>
            <a:endParaRPr sz="1200" b="1">
              <a:solidFill>
                <a:srgbClr val="FFFFFF"/>
              </a:solidFill>
              <a:latin typeface="Work Sans"/>
              <a:ea typeface="Work Sans"/>
              <a:cs typeface="Work Sans"/>
              <a:sym typeface="Work Sans"/>
            </a:endParaRPr>
          </a:p>
        </p:txBody>
      </p:sp>
      <p:sp>
        <p:nvSpPr>
          <p:cNvPr id="7" name="Google Shape;482;p34"/>
          <p:cNvSpPr txBox="1"/>
          <p:nvPr/>
        </p:nvSpPr>
        <p:spPr>
          <a:xfrm>
            <a:off x="5956935" y="2894330"/>
            <a:ext cx="681355" cy="2025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latin typeface="Work Sans"/>
                <a:ea typeface="Work Sans"/>
                <a:cs typeface="Work Sans"/>
                <a:sym typeface="Work Sans"/>
              </a:rPr>
              <a:t>2022</a:t>
            </a:r>
            <a:endParaRPr sz="1200" b="1">
              <a:solidFill>
                <a:srgbClr val="FFFFFF"/>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Understanding Scenario</a:t>
            </a:r>
            <a:endParaRPr lang="en-US" altLang="en-GB"/>
          </a:p>
        </p:txBody>
      </p:sp>
      <p:pic>
        <p:nvPicPr>
          <p:cNvPr id="2" name="Picture 1" descr="tinywow_Ind Gas Process Block Diagram_49600374_1"/>
          <p:cNvPicPr>
            <a:picLocks noChangeAspect="1"/>
          </p:cNvPicPr>
          <p:nvPr/>
        </p:nvPicPr>
        <p:blipFill>
          <a:blip r:embed="rId1"/>
          <a:stretch>
            <a:fillRect/>
          </a:stretch>
        </p:blipFill>
        <p:spPr>
          <a:xfrm>
            <a:off x="1833880" y="1379220"/>
            <a:ext cx="5247640" cy="3710940"/>
          </a:xfrm>
          <a:prstGeom prst="rect">
            <a:avLst/>
          </a:prstGeom>
        </p:spPr>
      </p:pic>
      <p:sp>
        <p:nvSpPr>
          <p:cNvPr id="3" name="Google Shape;456;p33"/>
          <p:cNvSpPr txBox="1"/>
          <p:nvPr>
            <p:ph type="subTitle" idx="3"/>
          </p:nvPr>
        </p:nvSpPr>
        <p:spPr>
          <a:xfrm>
            <a:off x="2289175" y="1513205"/>
            <a:ext cx="5076190" cy="511175"/>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buNone/>
            </a:pPr>
            <a:r>
              <a:rPr lang="en-US" altLang="en-GB">
                <a:solidFill>
                  <a:schemeClr val="tx1"/>
                </a:solidFill>
              </a:rPr>
              <a:t>Boiler Architecture inside a chemical plant</a:t>
            </a:r>
            <a:endParaRPr lang="en-US" altLang="en-GB">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Problem Statement</a:t>
            </a:r>
            <a:endParaRPr lang="en-US" altLang="en-GB"/>
          </a:p>
        </p:txBody>
      </p:sp>
      <p:sp>
        <p:nvSpPr>
          <p:cNvPr id="456" name="Google Shape;456;p33"/>
          <p:cNvSpPr txBox="1"/>
          <p:nvPr>
            <p:ph type="subTitle" idx="3"/>
          </p:nvPr>
        </p:nvSpPr>
        <p:spPr>
          <a:xfrm>
            <a:off x="1963420" y="1763395"/>
            <a:ext cx="5076190" cy="2147570"/>
          </a:xfrm>
          <a:prstGeom prst="rect">
            <a:avLst/>
          </a:prstGeom>
        </p:spPr>
        <p:txBody>
          <a:bodyPr spcFirstLastPara="1" wrap="square" lIns="91425" tIns="91425" rIns="91425" bIns="91425" anchor="t" anchorCtr="0">
            <a:noAutofit/>
          </a:bodyPr>
          <a:p>
            <a:pPr marL="285750" lvl="0" indent="-285750" algn="l" rtl="0">
              <a:spcBef>
                <a:spcPts val="0"/>
              </a:spcBef>
              <a:spcAft>
                <a:spcPts val="1600"/>
              </a:spcAft>
              <a:buFont typeface="Wingdings" panose="05000000000000000000" charset="0"/>
              <a:buChar char="Ø"/>
            </a:pPr>
            <a:r>
              <a:rPr lang="en-US" altLang="en-GB"/>
              <a:t>To detect the anomalies of </a:t>
            </a:r>
            <a:r>
              <a:rPr lang="en-US" altLang="en-GB">
                <a:sym typeface="+mn-ea"/>
              </a:rPr>
              <a:t>real-time IIot sensors.</a:t>
            </a:r>
            <a:endParaRPr lang="en-US" altLang="en-GB">
              <a:sym typeface="+mn-ea"/>
            </a:endParaRPr>
          </a:p>
          <a:p>
            <a:pPr marL="285750" lvl="0" indent="-285750" algn="l" rtl="0">
              <a:spcBef>
                <a:spcPts val="0"/>
              </a:spcBef>
              <a:spcAft>
                <a:spcPts val="1600"/>
              </a:spcAft>
              <a:buFont typeface="Wingdings" panose="05000000000000000000" charset="0"/>
              <a:buChar char="Ø"/>
            </a:pPr>
            <a:r>
              <a:rPr lang="en-US" altLang="en-GB"/>
              <a:t>To reduce company’s significant time and cost.</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Proposed Solution</a:t>
            </a:r>
            <a:endParaRPr lang="en-US" altLang="en-GB"/>
          </a:p>
        </p:txBody>
      </p:sp>
      <p:sp>
        <p:nvSpPr>
          <p:cNvPr id="456" name="Google Shape;456;p33"/>
          <p:cNvSpPr txBox="1"/>
          <p:nvPr>
            <p:ph type="subTitle" idx="3"/>
          </p:nvPr>
        </p:nvSpPr>
        <p:spPr>
          <a:xfrm>
            <a:off x="1689100" y="1706245"/>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By collecting data from sensors and applying advanced analytical tools and processes such as machine learning (ML). Predictive maintenance can identify, detect, and address issues as they occur, as well as predict the potential future state of equipment, and so reduce risk. The key is providing the right information at the right time to the right people.</a:t>
            </a:r>
            <a:endParaRPr lang="en-US" altLang="en-GB"/>
          </a:p>
          <a:p>
            <a:pPr marL="0" lvl="0" indent="0" algn="l" rtl="0">
              <a:spcBef>
                <a:spcPts val="0"/>
              </a:spcBef>
              <a:spcAft>
                <a:spcPts val="1600"/>
              </a:spcAft>
              <a:buFont typeface="Wingdings" panose="05000000000000000000" charset="0"/>
            </a:pP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0" name="Shape 560"/>
        <p:cNvGrpSpPr/>
        <p:nvPr/>
      </p:nvGrpSpPr>
      <p:grpSpPr>
        <a:xfrm>
          <a:off x="0" y="0"/>
          <a:ext cx="0" cy="0"/>
          <a:chOff x="0" y="0"/>
          <a:chExt cx="0" cy="0"/>
        </a:xfrm>
      </p:grpSpPr>
      <p:sp>
        <p:nvSpPr>
          <p:cNvPr id="561" name="Google Shape;561;p36"/>
          <p:cNvSpPr txBox="1"/>
          <p:nvPr>
            <p:ph type="title"/>
          </p:nvPr>
        </p:nvSpPr>
        <p:spPr>
          <a:xfrm>
            <a:off x="1037710" y="2680858"/>
            <a:ext cx="3864900" cy="66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t>
            </a:r>
            <a:r>
              <a:rPr lang="en-US" altLang="en-GB"/>
              <a:t>ARISTOTLE</a:t>
            </a:r>
            <a:endParaRPr lang="en-US" altLang="en-GB"/>
          </a:p>
        </p:txBody>
      </p:sp>
      <p:sp>
        <p:nvSpPr>
          <p:cNvPr id="562" name="Google Shape;562;p36"/>
          <p:cNvSpPr txBox="1"/>
          <p:nvPr>
            <p:ph type="subTitle" idx="1"/>
          </p:nvPr>
        </p:nvSpPr>
        <p:spPr>
          <a:xfrm>
            <a:off x="707390" y="1665605"/>
            <a:ext cx="3864610" cy="155638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t>
            </a:r>
            <a:r>
              <a:rPr lang="en-US" altLang="en-GB"/>
              <a:t>WE ARE WHAT WE FREQUENTLY DO.</a:t>
            </a:r>
            <a:r>
              <a:rPr lang="en-GB"/>
              <a:t>»</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Process</a:t>
            </a:r>
            <a:endParaRPr lang="en-US" alt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a:t>
            </a:r>
            <a:r>
              <a:rPr lang="en-US" altLang="en-GB"/>
              <a:t>2</a:t>
            </a:r>
            <a:endParaRPr lang="en-US" altLang="en-GB"/>
          </a:p>
        </p:txBody>
      </p:sp>
      <p:grpSp>
        <p:nvGrpSpPr>
          <p:cNvPr id="424" name="Google Shape;424;p30"/>
          <p:cNvGrpSpPr/>
          <p:nvPr/>
        </p:nvGrpSpPr>
        <p:grpSpPr>
          <a:xfrm>
            <a:off x="6004639" y="354330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4325</Words>
  <Application>WPS Presentation</Application>
  <PresentationFormat/>
  <Paragraphs>212</Paragraphs>
  <Slides>29</Slides>
  <Notes>0</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29</vt:i4>
      </vt:variant>
    </vt:vector>
  </HeadingPairs>
  <TitlesOfParts>
    <vt:vector size="62" baseType="lpstr">
      <vt:lpstr>Arial</vt:lpstr>
      <vt:lpstr>SimSun</vt:lpstr>
      <vt:lpstr>Wingdings</vt:lpstr>
      <vt:lpstr>Arial</vt:lpstr>
      <vt:lpstr>Work Sans ExtraBold</vt:lpstr>
      <vt:lpstr>Montserrat Light</vt:lpstr>
      <vt:lpstr>Livvic</vt:lpstr>
      <vt:lpstr>Segoe Print</vt:lpstr>
      <vt:lpstr>Montserrat</vt:lpstr>
      <vt:lpstr>Roboto Condensed Light</vt:lpstr>
      <vt:lpstr>Work Sans</vt:lpstr>
      <vt:lpstr>Open Sans ExtraBold</vt:lpstr>
      <vt:lpstr>Proxima Nova Semibold</vt:lpstr>
      <vt:lpstr>Proxima Nova</vt:lpstr>
      <vt:lpstr>Microsoft YaHei</vt:lpstr>
      <vt:lpstr>Arial Unicode MS</vt:lpstr>
      <vt:lpstr>Ubuntu</vt:lpstr>
      <vt:lpstr>Calibri</vt:lpstr>
      <vt:lpstr>Amatic SC</vt:lpstr>
      <vt:lpstr>Roboto Medium</vt:lpstr>
      <vt:lpstr>Amatic SC</vt:lpstr>
      <vt:lpstr>Calibri</vt:lpstr>
      <vt:lpstr>Montserrat</vt:lpstr>
      <vt:lpstr>Montserrat Light</vt:lpstr>
      <vt:lpstr>Open Sans ExtraBold</vt:lpstr>
      <vt:lpstr>Proxima Nova</vt:lpstr>
      <vt:lpstr>Proxima Nova Semibold</vt:lpstr>
      <vt:lpstr>Roboto Medium</vt:lpstr>
      <vt:lpstr>Ubuntu</vt:lpstr>
      <vt:lpstr>Work Sans</vt:lpstr>
      <vt:lpstr>Work Sans ExtraBold</vt:lpstr>
      <vt:lpstr>Wingdings</vt:lpstr>
      <vt:lpstr>SEO Monthly Project Report by Slidesgo</vt:lpstr>
      <vt:lpstr>SEO Monthly Project Report</vt:lpstr>
      <vt:lpstr>04</vt:lpstr>
      <vt:lpstr>01</vt:lpstr>
      <vt:lpstr>SEO and social marketing goals</vt:lpstr>
      <vt:lpstr>Visits growth</vt:lpstr>
      <vt:lpstr>Problem Statement</vt:lpstr>
      <vt:lpstr>Social marketing</vt:lpstr>
      <vt:lpstr>—SOMEONE FAMOUS</vt:lpstr>
      <vt:lpstr>01</vt:lpstr>
      <vt:lpstr>Proposed Solution</vt:lpstr>
      <vt:lpstr>Proposed Solution</vt:lpstr>
      <vt:lpstr>1. Business Understanding</vt:lpstr>
      <vt:lpstr>2. Data Understanding</vt:lpstr>
      <vt:lpstr>2. Data Understanding</vt:lpstr>
      <vt:lpstr>2. Data Understanding</vt:lpstr>
      <vt:lpstr>2. Data Understanding</vt:lpstr>
      <vt:lpstr>2. Data Understanding</vt:lpstr>
      <vt:lpstr>2. Data Understanding</vt:lpstr>
      <vt:lpstr>2. Data Understanding</vt:lpstr>
      <vt:lpstr>2. Data Understanding</vt:lpstr>
      <vt:lpstr>2. Data Understanding</vt:lpstr>
      <vt:lpstr>4. Modelling</vt:lpstr>
      <vt:lpstr>2. Data Understanding</vt:lpstr>
      <vt:lpstr>4. Modelling</vt:lpstr>
      <vt:lpstr>4,333,000,000</vt:lpstr>
      <vt:lpstr>01</vt:lpstr>
      <vt:lpstr>4. Modelling</vt:lpstr>
      <vt:lpstr>Our team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Rockfort Labs Internship Report</dc:title>
  <dc:creator/>
  <cp:lastModifiedBy>Jathin Shyam</cp:lastModifiedBy>
  <cp:revision>4</cp:revision>
  <dcterms:created xsi:type="dcterms:W3CDTF">2024-03-05T07:30:21Z</dcterms:created>
  <dcterms:modified xsi:type="dcterms:W3CDTF">2024-03-05T09:16:04Z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7A465C1F1D674B55B771E54A47035C97_12</vt:lpwstr>
  </property>
  <property fmtid="{D5CDD505-2E9C-101B-9397-08002B2CF9AE}" pid="3" name="KSOProductBuildVer">
    <vt:lpwstr>1033-12.2.0.13489</vt:lpwstr>
  </property>
</Properties>
</file>