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handoutMasterIdLst>
    <p:handoutMasterId r:id="rId36"/>
  </p:handoutMasterIdLst>
  <p:sldIdLst>
    <p:sldId id="256" r:id="rId3"/>
    <p:sldId id="258" r:id="rId5"/>
    <p:sldId id="260" r:id="rId6"/>
    <p:sldId id="261" r:id="rId7"/>
    <p:sldId id="262" r:id="rId8"/>
    <p:sldId id="328" r:id="rId9"/>
    <p:sldId id="263" r:id="rId10"/>
    <p:sldId id="264" r:id="rId11"/>
    <p:sldId id="311" r:id="rId12"/>
    <p:sldId id="267" r:id="rId13"/>
    <p:sldId id="313" r:id="rId14"/>
    <p:sldId id="315" r:id="rId15"/>
    <p:sldId id="320" r:id="rId16"/>
    <p:sldId id="324" r:id="rId17"/>
    <p:sldId id="326" r:id="rId18"/>
    <p:sldId id="325" r:id="rId19"/>
    <p:sldId id="327" r:id="rId20"/>
    <p:sldId id="321" r:id="rId21"/>
    <p:sldId id="342" r:id="rId22"/>
    <p:sldId id="322" r:id="rId23"/>
    <p:sldId id="323" r:id="rId24"/>
    <p:sldId id="338" r:id="rId25"/>
    <p:sldId id="330" r:id="rId26"/>
    <p:sldId id="339" r:id="rId27"/>
    <p:sldId id="272" r:id="rId28"/>
    <p:sldId id="341" r:id="rId29"/>
    <p:sldId id="340" r:id="rId30"/>
    <p:sldId id="353" r:id="rId31"/>
    <p:sldId id="354" r:id="rId32"/>
    <p:sldId id="355" r:id="rId33"/>
    <p:sldId id="279" r:id="rId34"/>
    <p:sldId id="289" r:id="rId35"/>
  </p:sldIdLst>
  <p:sldSz cx="9144000" cy="5143500"/>
  <p:notesSz cx="6858000" cy="9144000"/>
  <p:embeddedFontLst>
    <p:embeddedFont>
      <p:font typeface="Work Sans ExtraBold"/>
      <p:bold r:id="rId40"/>
    </p:embeddedFont>
    <p:embeddedFont>
      <p:font typeface="Montserrat Light"/>
      <p:regular r:id="rId41"/>
    </p:embeddedFont>
    <p:embeddedFont>
      <p:font typeface="Montserrat"/>
      <p:regular r:id="rId42"/>
      <p:bold r:id="rId43"/>
      <p:italic r:id="rId44"/>
      <p:boldItalic r:id="rId45"/>
    </p:embeddedFont>
    <p:embeddedFont>
      <p:font typeface="Work Sans"/>
      <p:regular r:id="rId46"/>
    </p:embeddedFont>
    <p:embeddedFont>
      <p:font typeface="Open Sans ExtraBold"/>
      <p:bold r:id="rId47"/>
      <p:boldItalic r:id="rId48"/>
    </p:embeddedFont>
    <p:embeddedFont>
      <p:font typeface="Montserrat Light" charset="0"/>
      <p:regular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pos="97"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pos="97"/>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font" Target="fonts/font10.fntdata"/><Relationship Id="rId48" Type="http://schemas.openxmlformats.org/officeDocument/2006/relationships/font" Target="fonts/font9.fntdata"/><Relationship Id="rId47" Type="http://schemas.openxmlformats.org/officeDocument/2006/relationships/font" Target="fonts/font8.fntdata"/><Relationship Id="rId46" Type="http://schemas.openxmlformats.org/officeDocument/2006/relationships/font" Target="fonts/font7.fntdata"/><Relationship Id="rId45" Type="http://schemas.openxmlformats.org/officeDocument/2006/relationships/font" Target="fonts/font6.fntdata"/><Relationship Id="rId44" Type="http://schemas.openxmlformats.org/officeDocument/2006/relationships/font" Target="fonts/font5.fntdata"/><Relationship Id="rId43" Type="http://schemas.openxmlformats.org/officeDocument/2006/relationships/font" Target="fonts/font4.fntdata"/><Relationship Id="rId42" Type="http://schemas.openxmlformats.org/officeDocument/2006/relationships/font" Target="fonts/font3.fntdata"/><Relationship Id="rId41" Type="http://schemas.openxmlformats.org/officeDocument/2006/relationships/font" Target="fonts/font2.fntdata"/><Relationship Id="rId40" Type="http://schemas.openxmlformats.org/officeDocument/2006/relationships/font" Target="fonts/font1.fntdata"/><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8" name="Shape 358"/>
        <p:cNvGrpSpPr/>
        <p:nvPr/>
      </p:nvGrpSpPr>
      <p:grpSpPr>
        <a:xfrm>
          <a:off x="0" y="0"/>
          <a:ext cx="0" cy="0"/>
          <a:chOff x="0" y="0"/>
          <a:chExt cx="0" cy="0"/>
        </a:xfrm>
      </p:grpSpPr>
      <p:sp>
        <p:nvSpPr>
          <p:cNvPr id="359" name="Google Shape;359;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3" name="Shape 613"/>
        <p:cNvGrpSpPr/>
        <p:nvPr/>
      </p:nvGrpSpPr>
      <p:grpSpPr>
        <a:xfrm>
          <a:off x="0" y="0"/>
          <a:ext cx="0" cy="0"/>
          <a:chOff x="0" y="0"/>
          <a:chExt cx="0" cy="0"/>
        </a:xfrm>
      </p:grpSpPr>
      <p:sp>
        <p:nvSpPr>
          <p:cNvPr id="614" name="Google Shape;614;g8f342daea5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8f342daea5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0" name="Shape 370"/>
        <p:cNvGrpSpPr/>
        <p:nvPr/>
      </p:nvGrpSpPr>
      <p:grpSpPr>
        <a:xfrm>
          <a:off x="0" y="0"/>
          <a:ext cx="0" cy="0"/>
          <a:chOff x="0" y="0"/>
          <a:chExt cx="0" cy="0"/>
        </a:xfrm>
      </p:grpSpPr>
      <p:sp>
        <p:nvSpPr>
          <p:cNvPr id="371" name="Google Shape;371;g8d3aa2a3e7_0_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d3aa2a3e7_0_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3" name="Shape 713"/>
        <p:cNvGrpSpPr/>
        <p:nvPr/>
      </p:nvGrpSpPr>
      <p:grpSpPr>
        <a:xfrm>
          <a:off x="0" y="0"/>
          <a:ext cx="0" cy="0"/>
          <a:chOff x="0" y="0"/>
          <a:chExt cx="0" cy="0"/>
        </a:xfrm>
      </p:grpSpPr>
      <p:sp>
        <p:nvSpPr>
          <p:cNvPr id="714" name="Google Shape;714;g8f342daea5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8f342daea5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2" name="Shape 442"/>
        <p:cNvGrpSpPr/>
        <p:nvPr/>
      </p:nvGrpSpPr>
      <p:grpSpPr>
        <a:xfrm>
          <a:off x="0" y="0"/>
          <a:ext cx="0" cy="0"/>
          <a:chOff x="0" y="0"/>
          <a:chExt cx="0" cy="0"/>
        </a:xfrm>
      </p:grpSpPr>
      <p:sp>
        <p:nvSpPr>
          <p:cNvPr id="443" name="Google Shape;443;g8f342daea5_0_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f342daea5_0_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2" name="Shape 442"/>
        <p:cNvGrpSpPr/>
        <p:nvPr/>
      </p:nvGrpSpPr>
      <p:grpSpPr>
        <a:xfrm>
          <a:off x="0" y="0"/>
          <a:ext cx="0" cy="0"/>
          <a:chOff x="0" y="0"/>
          <a:chExt cx="0" cy="0"/>
        </a:xfrm>
      </p:grpSpPr>
      <p:sp>
        <p:nvSpPr>
          <p:cNvPr id="443" name="Google Shape;443;g8f342daea5_0_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f342daea5_0_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2" name="Shape 442"/>
        <p:cNvGrpSpPr/>
        <p:nvPr/>
      </p:nvGrpSpPr>
      <p:grpSpPr>
        <a:xfrm>
          <a:off x="0" y="0"/>
          <a:ext cx="0" cy="0"/>
          <a:chOff x="0" y="0"/>
          <a:chExt cx="0" cy="0"/>
        </a:xfrm>
      </p:grpSpPr>
      <p:sp>
        <p:nvSpPr>
          <p:cNvPr id="443" name="Google Shape;443;g8f342daea5_0_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f342daea5_0_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4" name="Shape 1024"/>
        <p:cNvGrpSpPr/>
        <p:nvPr/>
      </p:nvGrpSpPr>
      <p:grpSpPr>
        <a:xfrm>
          <a:off x="0" y="0"/>
          <a:ext cx="0" cy="0"/>
          <a:chOff x="0" y="0"/>
          <a:chExt cx="0" cy="0"/>
        </a:xfrm>
      </p:grpSpPr>
      <p:sp>
        <p:nvSpPr>
          <p:cNvPr id="1025" name="Google Shape;1025;ga715632f6c_0_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a715632f6c_0_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6" name="Shape 1326"/>
        <p:cNvGrpSpPr/>
        <p:nvPr/>
      </p:nvGrpSpPr>
      <p:grpSpPr>
        <a:xfrm>
          <a:off x="0" y="0"/>
          <a:ext cx="0" cy="0"/>
          <a:chOff x="0" y="0"/>
          <a:chExt cx="0" cy="0"/>
        </a:xfrm>
      </p:grpSpPr>
      <p:sp>
        <p:nvSpPr>
          <p:cNvPr id="1327" name="Google Shape;1327;g8d3aa2a3e7_0_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8" name="Google Shape;1328;g8d3aa2a3e7_0_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9" name="Shape 449"/>
        <p:cNvGrpSpPr/>
        <p:nvPr/>
      </p:nvGrpSpPr>
      <p:grpSpPr>
        <a:xfrm>
          <a:off x="0" y="0"/>
          <a:ext cx="0" cy="0"/>
          <a:chOff x="0" y="0"/>
          <a:chExt cx="0" cy="0"/>
        </a:xfrm>
      </p:grpSpPr>
      <p:sp>
        <p:nvSpPr>
          <p:cNvPr id="450" name="Google Shape;450;ga715632f6c_0_9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a715632f6c_0_9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7" name="Shape 467"/>
        <p:cNvGrpSpPr/>
        <p:nvPr/>
      </p:nvGrpSpPr>
      <p:grpSpPr>
        <a:xfrm>
          <a:off x="0" y="0"/>
          <a:ext cx="0" cy="0"/>
          <a:chOff x="0" y="0"/>
          <a:chExt cx="0" cy="0"/>
        </a:xfrm>
      </p:grpSpPr>
      <p:sp>
        <p:nvSpPr>
          <p:cNvPr id="468" name="Google Shape;468;ga8b45c5ec1_0_90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a8b45c5ec1_0_9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7" name="Shape 467"/>
        <p:cNvGrpSpPr/>
        <p:nvPr/>
      </p:nvGrpSpPr>
      <p:grpSpPr>
        <a:xfrm>
          <a:off x="0" y="0"/>
          <a:ext cx="0" cy="0"/>
          <a:chOff x="0" y="0"/>
          <a:chExt cx="0" cy="0"/>
        </a:xfrm>
      </p:grpSpPr>
      <p:sp>
        <p:nvSpPr>
          <p:cNvPr id="468" name="Google Shape;468;ga8b45c5ec1_0_90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a8b45c5ec1_0_9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8" name="Shape 508"/>
        <p:cNvGrpSpPr/>
        <p:nvPr/>
      </p:nvGrpSpPr>
      <p:grpSpPr>
        <a:xfrm>
          <a:off x="0" y="0"/>
          <a:ext cx="0" cy="0"/>
          <a:chOff x="0" y="0"/>
          <a:chExt cx="0" cy="0"/>
        </a:xfrm>
      </p:grpSpPr>
      <p:sp>
        <p:nvSpPr>
          <p:cNvPr id="509" name="Google Shape;509;g8f342daea5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7" name="Shape 557"/>
        <p:cNvGrpSpPr/>
        <p:nvPr/>
      </p:nvGrpSpPr>
      <p:grpSpPr>
        <a:xfrm>
          <a:off x="0" y="0"/>
          <a:ext cx="0" cy="0"/>
          <a:chOff x="0" y="0"/>
          <a:chExt cx="0" cy="0"/>
        </a:xfrm>
      </p:grpSpPr>
      <p:sp>
        <p:nvSpPr>
          <p:cNvPr id="558" name="Google Shape;558;g8f342daea5_0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8f342daea5_0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2" name="Shape 442"/>
        <p:cNvGrpSpPr/>
        <p:nvPr/>
      </p:nvGrpSpPr>
      <p:grpSpPr>
        <a:xfrm>
          <a:off x="0" y="0"/>
          <a:ext cx="0" cy="0"/>
          <a:chOff x="0" y="0"/>
          <a:chExt cx="0" cy="0"/>
        </a:xfrm>
      </p:grpSpPr>
      <p:sp>
        <p:nvSpPr>
          <p:cNvPr id="443" name="Google Shape;443;g8f342daea5_0_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f342daea5_0_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408200" y="1855725"/>
            <a:ext cx="6327600" cy="13245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0" name="Google Shape;10;p2"/>
          <p:cNvSpPr txBox="1"/>
          <p:nvPr>
            <p:ph type="subTitle" idx="1"/>
          </p:nvPr>
        </p:nvSpPr>
        <p:spPr>
          <a:xfrm>
            <a:off x="713225" y="3273000"/>
            <a:ext cx="7717500" cy="415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atin typeface="Montserrat Light"/>
                <a:ea typeface="Montserrat Light"/>
                <a:cs typeface="Montserrat Light"/>
                <a:sym typeface="Montserrat Light"/>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1" name="Google Shape;11;p2"/>
          <p:cNvSpPr/>
          <p:nvPr/>
        </p:nvSpPr>
        <p:spPr>
          <a:xfrm>
            <a:off x="2195" y="2795769"/>
            <a:ext cx="2217513" cy="2346590"/>
          </a:xfrm>
          <a:custGeom>
            <a:avLst/>
            <a:gdLst/>
            <a:ahLst/>
            <a:cxnLst/>
            <a:rect l="l" t="t" r="r" b="b"/>
            <a:pathLst>
              <a:path w="25529" h="27015" extrusionOk="0">
                <a:moveTo>
                  <a:pt x="1" y="0"/>
                </a:moveTo>
                <a:lnTo>
                  <a:pt x="1" y="27015"/>
                </a:lnTo>
                <a:lnTo>
                  <a:pt x="25008" y="27015"/>
                </a:lnTo>
                <a:cubicBezTo>
                  <a:pt x="25033" y="26900"/>
                  <a:pt x="25046" y="26799"/>
                  <a:pt x="25071" y="26684"/>
                </a:cubicBezTo>
                <a:cubicBezTo>
                  <a:pt x="25249" y="25680"/>
                  <a:pt x="25364" y="24677"/>
                  <a:pt x="25427" y="23673"/>
                </a:cubicBezTo>
                <a:cubicBezTo>
                  <a:pt x="25529" y="21513"/>
                  <a:pt x="25122" y="19251"/>
                  <a:pt x="23559" y="17663"/>
                </a:cubicBezTo>
                <a:cubicBezTo>
                  <a:pt x="20586" y="14651"/>
                  <a:pt x="15910" y="14880"/>
                  <a:pt x="12009" y="14473"/>
                </a:cubicBezTo>
                <a:cubicBezTo>
                  <a:pt x="11221" y="14397"/>
                  <a:pt x="10446" y="14257"/>
                  <a:pt x="9684" y="14028"/>
                </a:cubicBezTo>
                <a:cubicBezTo>
                  <a:pt x="8972" y="13838"/>
                  <a:pt x="8311" y="13482"/>
                  <a:pt x="7765" y="12986"/>
                </a:cubicBezTo>
                <a:cubicBezTo>
                  <a:pt x="7650" y="12898"/>
                  <a:pt x="7549" y="12783"/>
                  <a:pt x="7460" y="12682"/>
                </a:cubicBezTo>
                <a:cubicBezTo>
                  <a:pt x="7320" y="12529"/>
                  <a:pt x="7206" y="12377"/>
                  <a:pt x="7091" y="12211"/>
                </a:cubicBezTo>
                <a:cubicBezTo>
                  <a:pt x="6850" y="11830"/>
                  <a:pt x="6647" y="11436"/>
                  <a:pt x="6494" y="11030"/>
                </a:cubicBezTo>
                <a:cubicBezTo>
                  <a:pt x="6100" y="10064"/>
                  <a:pt x="6011" y="8997"/>
                  <a:pt x="5808" y="7980"/>
                </a:cubicBezTo>
                <a:cubicBezTo>
                  <a:pt x="5465" y="6150"/>
                  <a:pt x="4995" y="4206"/>
                  <a:pt x="3762" y="2758"/>
                </a:cubicBezTo>
                <a:cubicBezTo>
                  <a:pt x="2619" y="1398"/>
                  <a:pt x="1335" y="508"/>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24" y="2523100"/>
            <a:ext cx="2517710" cy="2620381"/>
          </a:xfrm>
          <a:custGeom>
            <a:avLst/>
            <a:gdLst/>
            <a:ahLst/>
            <a:cxnLst/>
            <a:rect l="l" t="t" r="r" b="b"/>
            <a:pathLst>
              <a:path w="28985" h="30167" extrusionOk="0">
                <a:moveTo>
                  <a:pt x="1" y="1"/>
                </a:moveTo>
                <a:lnTo>
                  <a:pt x="1" y="331"/>
                </a:lnTo>
                <a:cubicBezTo>
                  <a:pt x="1678" y="801"/>
                  <a:pt x="3330" y="1767"/>
                  <a:pt x="4842" y="3444"/>
                </a:cubicBezTo>
                <a:cubicBezTo>
                  <a:pt x="6201" y="4956"/>
                  <a:pt x="6748" y="6951"/>
                  <a:pt x="7142" y="8705"/>
                </a:cubicBezTo>
                <a:cubicBezTo>
                  <a:pt x="7193" y="8959"/>
                  <a:pt x="7256" y="9226"/>
                  <a:pt x="7294" y="9493"/>
                </a:cubicBezTo>
                <a:cubicBezTo>
                  <a:pt x="7459" y="10268"/>
                  <a:pt x="7612" y="11081"/>
                  <a:pt x="7955" y="11831"/>
                </a:cubicBezTo>
                <a:cubicBezTo>
                  <a:pt x="8133" y="12275"/>
                  <a:pt x="8374" y="12682"/>
                  <a:pt x="8641" y="13076"/>
                </a:cubicBezTo>
                <a:cubicBezTo>
                  <a:pt x="8781" y="13254"/>
                  <a:pt x="8921" y="13419"/>
                  <a:pt x="9073" y="13584"/>
                </a:cubicBezTo>
                <a:cubicBezTo>
                  <a:pt x="9175" y="13698"/>
                  <a:pt x="9289" y="13800"/>
                  <a:pt x="9416" y="13915"/>
                </a:cubicBezTo>
                <a:cubicBezTo>
                  <a:pt x="10039" y="14435"/>
                  <a:pt x="10763" y="14829"/>
                  <a:pt x="11551" y="15045"/>
                </a:cubicBezTo>
                <a:cubicBezTo>
                  <a:pt x="12377" y="15287"/>
                  <a:pt x="13228" y="15465"/>
                  <a:pt x="14092" y="15554"/>
                </a:cubicBezTo>
                <a:cubicBezTo>
                  <a:pt x="14817" y="15643"/>
                  <a:pt x="15554" y="15719"/>
                  <a:pt x="16329" y="15795"/>
                </a:cubicBezTo>
                <a:cubicBezTo>
                  <a:pt x="20001" y="16138"/>
                  <a:pt x="23800" y="16507"/>
                  <a:pt x="26469" y="19048"/>
                </a:cubicBezTo>
                <a:cubicBezTo>
                  <a:pt x="27930" y="20458"/>
                  <a:pt x="28642" y="22479"/>
                  <a:pt x="28578" y="25058"/>
                </a:cubicBezTo>
                <a:cubicBezTo>
                  <a:pt x="28540" y="26062"/>
                  <a:pt x="28438" y="27079"/>
                  <a:pt x="28273" y="28070"/>
                </a:cubicBezTo>
                <a:cubicBezTo>
                  <a:pt x="28210" y="28540"/>
                  <a:pt x="28108" y="29010"/>
                  <a:pt x="28019" y="29468"/>
                </a:cubicBezTo>
                <a:cubicBezTo>
                  <a:pt x="27968" y="29696"/>
                  <a:pt x="27917" y="29938"/>
                  <a:pt x="27879" y="30166"/>
                </a:cubicBezTo>
                <a:lnTo>
                  <a:pt x="28197" y="30166"/>
                </a:lnTo>
                <a:cubicBezTo>
                  <a:pt x="28235" y="29950"/>
                  <a:pt x="28286" y="29747"/>
                  <a:pt x="28324" y="29531"/>
                </a:cubicBezTo>
                <a:cubicBezTo>
                  <a:pt x="28438" y="29061"/>
                  <a:pt x="28540" y="28591"/>
                  <a:pt x="28616" y="28121"/>
                </a:cubicBezTo>
                <a:cubicBezTo>
                  <a:pt x="28781" y="27104"/>
                  <a:pt x="28883" y="26088"/>
                  <a:pt x="28921" y="25058"/>
                </a:cubicBezTo>
                <a:cubicBezTo>
                  <a:pt x="28985" y="22390"/>
                  <a:pt x="28235" y="20281"/>
                  <a:pt x="26698" y="18819"/>
                </a:cubicBezTo>
                <a:cubicBezTo>
                  <a:pt x="23953" y="16189"/>
                  <a:pt x="20103" y="15821"/>
                  <a:pt x="16367" y="15465"/>
                </a:cubicBezTo>
                <a:cubicBezTo>
                  <a:pt x="15592" y="15401"/>
                  <a:pt x="14855" y="15325"/>
                  <a:pt x="14131" y="15236"/>
                </a:cubicBezTo>
                <a:cubicBezTo>
                  <a:pt x="13292" y="15147"/>
                  <a:pt x="12466" y="14982"/>
                  <a:pt x="11653" y="14740"/>
                </a:cubicBezTo>
                <a:cubicBezTo>
                  <a:pt x="10738" y="14448"/>
                  <a:pt x="10306" y="14219"/>
                  <a:pt x="9620" y="13660"/>
                </a:cubicBezTo>
                <a:cubicBezTo>
                  <a:pt x="9505" y="13559"/>
                  <a:pt x="9404" y="13457"/>
                  <a:pt x="9302" y="13355"/>
                </a:cubicBezTo>
                <a:cubicBezTo>
                  <a:pt x="9162" y="13203"/>
                  <a:pt x="9022" y="13050"/>
                  <a:pt x="8908" y="12885"/>
                </a:cubicBezTo>
                <a:cubicBezTo>
                  <a:pt x="8641" y="12517"/>
                  <a:pt x="8425" y="12123"/>
                  <a:pt x="8247" y="11704"/>
                </a:cubicBezTo>
                <a:cubicBezTo>
                  <a:pt x="7930" y="10979"/>
                  <a:pt x="7777" y="10191"/>
                  <a:pt x="7612" y="9429"/>
                </a:cubicBezTo>
                <a:cubicBezTo>
                  <a:pt x="7561" y="9162"/>
                  <a:pt x="7510" y="8895"/>
                  <a:pt x="7459" y="8629"/>
                </a:cubicBezTo>
                <a:cubicBezTo>
                  <a:pt x="7053" y="6837"/>
                  <a:pt x="6506" y="4791"/>
                  <a:pt x="5083" y="3228"/>
                </a:cubicBezTo>
                <a:cubicBezTo>
                  <a:pt x="3609" y="1602"/>
                  <a:pt x="1907" y="52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6843660" y="0"/>
            <a:ext cx="2300348" cy="1795036"/>
          </a:xfrm>
          <a:custGeom>
            <a:avLst/>
            <a:gdLst/>
            <a:ahLst/>
            <a:cxnLst/>
            <a:rect l="l" t="t" r="r" b="b"/>
            <a:pathLst>
              <a:path w="30446" h="23758" extrusionOk="0">
                <a:moveTo>
                  <a:pt x="0" y="0"/>
                </a:moveTo>
                <a:cubicBezTo>
                  <a:pt x="13" y="51"/>
                  <a:pt x="26" y="102"/>
                  <a:pt x="38" y="165"/>
                </a:cubicBezTo>
                <a:cubicBezTo>
                  <a:pt x="750" y="2313"/>
                  <a:pt x="2389" y="4104"/>
                  <a:pt x="4778" y="5362"/>
                </a:cubicBezTo>
                <a:cubicBezTo>
                  <a:pt x="6468" y="6252"/>
                  <a:pt x="8361" y="6824"/>
                  <a:pt x="10204" y="7370"/>
                </a:cubicBezTo>
                <a:cubicBezTo>
                  <a:pt x="13736" y="8412"/>
                  <a:pt x="17396" y="9505"/>
                  <a:pt x="19442" y="12948"/>
                </a:cubicBezTo>
                <a:cubicBezTo>
                  <a:pt x="20242" y="14308"/>
                  <a:pt x="20572" y="15985"/>
                  <a:pt x="20903" y="17599"/>
                </a:cubicBezTo>
                <a:cubicBezTo>
                  <a:pt x="21271" y="19390"/>
                  <a:pt x="21614" y="21080"/>
                  <a:pt x="22555" y="22237"/>
                </a:cubicBezTo>
                <a:cubicBezTo>
                  <a:pt x="23375" y="23257"/>
                  <a:pt x="24564" y="23757"/>
                  <a:pt x="26247" y="23757"/>
                </a:cubicBezTo>
                <a:cubicBezTo>
                  <a:pt x="26703" y="23757"/>
                  <a:pt x="27195" y="23720"/>
                  <a:pt x="27726" y="23647"/>
                </a:cubicBezTo>
                <a:cubicBezTo>
                  <a:pt x="28667" y="23507"/>
                  <a:pt x="29582" y="23228"/>
                  <a:pt x="30446" y="22834"/>
                </a:cubicBezTo>
                <a:lnTo>
                  <a:pt x="304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6479780" y="0"/>
            <a:ext cx="2664220" cy="2161100"/>
          </a:xfrm>
          <a:custGeom>
            <a:avLst/>
            <a:gdLst/>
            <a:ahLst/>
            <a:cxnLst/>
            <a:rect l="l" t="t" r="r" b="b"/>
            <a:pathLst>
              <a:path w="35262" h="28603" extrusionOk="0">
                <a:moveTo>
                  <a:pt x="0" y="0"/>
                </a:moveTo>
                <a:cubicBezTo>
                  <a:pt x="369" y="1703"/>
                  <a:pt x="1195" y="3278"/>
                  <a:pt x="2402" y="4549"/>
                </a:cubicBezTo>
                <a:cubicBezTo>
                  <a:pt x="3876" y="6087"/>
                  <a:pt x="5858" y="6938"/>
                  <a:pt x="7815" y="7688"/>
                </a:cubicBezTo>
                <a:cubicBezTo>
                  <a:pt x="9835" y="8450"/>
                  <a:pt x="11894" y="9174"/>
                  <a:pt x="13749" y="10280"/>
                </a:cubicBezTo>
                <a:lnTo>
                  <a:pt x="13787" y="10292"/>
                </a:lnTo>
                <a:cubicBezTo>
                  <a:pt x="15541" y="11309"/>
                  <a:pt x="16900" y="12872"/>
                  <a:pt x="17675" y="14740"/>
                </a:cubicBezTo>
                <a:cubicBezTo>
                  <a:pt x="18387" y="16506"/>
                  <a:pt x="18641" y="18425"/>
                  <a:pt x="19175" y="20255"/>
                </a:cubicBezTo>
                <a:cubicBezTo>
                  <a:pt x="19696" y="22072"/>
                  <a:pt x="20573" y="23889"/>
                  <a:pt x="22161" y="25020"/>
                </a:cubicBezTo>
                <a:cubicBezTo>
                  <a:pt x="26380" y="28031"/>
                  <a:pt x="31119" y="25070"/>
                  <a:pt x="35262" y="28603"/>
                </a:cubicBezTo>
                <a:lnTo>
                  <a:pt x="35262" y="23177"/>
                </a:lnTo>
                <a:cubicBezTo>
                  <a:pt x="34410" y="23558"/>
                  <a:pt x="33508" y="23825"/>
                  <a:pt x="32581" y="23952"/>
                </a:cubicBezTo>
                <a:cubicBezTo>
                  <a:pt x="32072" y="24028"/>
                  <a:pt x="31564" y="24067"/>
                  <a:pt x="31056" y="24067"/>
                </a:cubicBezTo>
                <a:cubicBezTo>
                  <a:pt x="29277" y="24067"/>
                  <a:pt x="28006" y="23533"/>
                  <a:pt x="27117" y="22440"/>
                </a:cubicBezTo>
                <a:cubicBezTo>
                  <a:pt x="26138" y="21220"/>
                  <a:pt x="25782" y="19492"/>
                  <a:pt x="25414" y="17650"/>
                </a:cubicBezTo>
                <a:cubicBezTo>
                  <a:pt x="25096" y="16061"/>
                  <a:pt x="24753" y="14422"/>
                  <a:pt x="23978" y="13113"/>
                </a:cubicBezTo>
                <a:cubicBezTo>
                  <a:pt x="22008" y="9771"/>
                  <a:pt x="18565" y="8742"/>
                  <a:pt x="14931" y="7662"/>
                </a:cubicBezTo>
                <a:cubicBezTo>
                  <a:pt x="13076" y="7116"/>
                  <a:pt x="11157" y="6557"/>
                  <a:pt x="9441" y="5642"/>
                </a:cubicBezTo>
                <a:cubicBezTo>
                  <a:pt x="6976" y="4346"/>
                  <a:pt x="5286" y="2491"/>
                  <a:pt x="4549" y="254"/>
                </a:cubicBezTo>
                <a:cubicBezTo>
                  <a:pt x="4524" y="178"/>
                  <a:pt x="4499" y="89"/>
                  <a:pt x="44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 name="Google Shape;15;p2"/>
          <p:cNvGrpSpPr/>
          <p:nvPr/>
        </p:nvGrpSpPr>
        <p:grpSpPr>
          <a:xfrm>
            <a:off x="440375" y="609196"/>
            <a:ext cx="805042" cy="805600"/>
            <a:chOff x="310700" y="136696"/>
            <a:chExt cx="805042" cy="805600"/>
          </a:xfrm>
        </p:grpSpPr>
        <p:sp>
          <p:nvSpPr>
            <p:cNvPr id="16" name="Google Shape;16;p2"/>
            <p:cNvSpPr/>
            <p:nvPr/>
          </p:nvSpPr>
          <p:spPr>
            <a:xfrm rot="802252">
              <a:off x="379015" y="204913"/>
              <a:ext cx="668414" cy="669165"/>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379015" y="204913"/>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 name="Google Shape;18;p2"/>
          <p:cNvSpPr/>
          <p:nvPr/>
        </p:nvSpPr>
        <p:spPr>
          <a:xfrm>
            <a:off x="769850" y="734500"/>
            <a:ext cx="555000" cy="5550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rot="5092814">
            <a:off x="8698071" y="4621900"/>
            <a:ext cx="312647" cy="312647"/>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rot="5093311">
            <a:off x="8788742" y="3860042"/>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rot="5093311">
            <a:off x="8433765" y="4402778"/>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96" name="Shape 96"/>
        <p:cNvGrpSpPr/>
        <p:nvPr/>
      </p:nvGrpSpPr>
      <p:grpSpPr>
        <a:xfrm>
          <a:off x="0" y="0"/>
          <a:ext cx="0" cy="0"/>
          <a:chOff x="0" y="0"/>
          <a:chExt cx="0" cy="0"/>
        </a:xfrm>
      </p:grpSpPr>
      <p:sp>
        <p:nvSpPr>
          <p:cNvPr id="97" name="Google Shape;97;p11"/>
          <p:cNvSpPr txBox="1"/>
          <p:nvPr>
            <p:ph type="title" hasCustomPrompt="1"/>
          </p:nvPr>
        </p:nvSpPr>
        <p:spPr>
          <a:xfrm>
            <a:off x="1430550" y="1744625"/>
            <a:ext cx="6282900" cy="10347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6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98" name="Google Shape;98;p11"/>
          <p:cNvSpPr txBox="1"/>
          <p:nvPr>
            <p:ph type="subTitle" idx="1"/>
          </p:nvPr>
        </p:nvSpPr>
        <p:spPr>
          <a:xfrm>
            <a:off x="1851450" y="2691975"/>
            <a:ext cx="5441100" cy="4617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p:txBody>
      </p:sp>
      <p:sp>
        <p:nvSpPr>
          <p:cNvPr id="99" name="Google Shape;99;p11"/>
          <p:cNvSpPr/>
          <p:nvPr/>
        </p:nvSpPr>
        <p:spPr>
          <a:xfrm rot="9606731">
            <a:off x="2609832" y="4548983"/>
            <a:ext cx="1887245" cy="431256"/>
          </a:xfrm>
          <a:custGeom>
            <a:avLst/>
            <a:gdLst/>
            <a:ahLst/>
            <a:cxnLst/>
            <a:rect l="l" t="t" r="r" b="b"/>
            <a:pathLst>
              <a:path w="22098" h="8596" extrusionOk="0">
                <a:moveTo>
                  <a:pt x="564" y="1"/>
                </a:moveTo>
                <a:cubicBezTo>
                  <a:pt x="377" y="1"/>
                  <a:pt x="189" y="4"/>
                  <a:pt x="1" y="11"/>
                </a:cubicBezTo>
                <a:lnTo>
                  <a:pt x="1" y="340"/>
                </a:lnTo>
                <a:lnTo>
                  <a:pt x="1" y="853"/>
                </a:lnTo>
                <a:cubicBezTo>
                  <a:pt x="390" y="833"/>
                  <a:pt x="791" y="818"/>
                  <a:pt x="1193" y="818"/>
                </a:cubicBezTo>
                <a:cubicBezTo>
                  <a:pt x="2466" y="818"/>
                  <a:pt x="3761" y="968"/>
                  <a:pt x="4806" y="1592"/>
                </a:cubicBezTo>
                <a:cubicBezTo>
                  <a:pt x="6223" y="2434"/>
                  <a:pt x="7003" y="4036"/>
                  <a:pt x="8236" y="5104"/>
                </a:cubicBezTo>
                <a:cubicBezTo>
                  <a:pt x="9201" y="5967"/>
                  <a:pt x="10310" y="6644"/>
                  <a:pt x="11521" y="7117"/>
                </a:cubicBezTo>
                <a:cubicBezTo>
                  <a:pt x="14212" y="8225"/>
                  <a:pt x="17169" y="8472"/>
                  <a:pt x="20044" y="8554"/>
                </a:cubicBezTo>
                <a:lnTo>
                  <a:pt x="21461" y="8595"/>
                </a:lnTo>
                <a:cubicBezTo>
                  <a:pt x="21687" y="8349"/>
                  <a:pt x="21892" y="8082"/>
                  <a:pt x="22097" y="7835"/>
                </a:cubicBezTo>
                <a:cubicBezTo>
                  <a:pt x="21420" y="7815"/>
                  <a:pt x="20742" y="7794"/>
                  <a:pt x="20064" y="7774"/>
                </a:cubicBezTo>
                <a:cubicBezTo>
                  <a:pt x="16820" y="7692"/>
                  <a:pt x="13370" y="7384"/>
                  <a:pt x="10495" y="5761"/>
                </a:cubicBezTo>
                <a:cubicBezTo>
                  <a:pt x="7784" y="4242"/>
                  <a:pt x="6552" y="874"/>
                  <a:pt x="3348" y="258"/>
                </a:cubicBezTo>
                <a:cubicBezTo>
                  <a:pt x="2424" y="86"/>
                  <a:pt x="1500" y="1"/>
                  <a:pt x="564"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11"/>
          <p:cNvSpPr/>
          <p:nvPr/>
        </p:nvSpPr>
        <p:spPr>
          <a:xfrm rot="9606731">
            <a:off x="2665285" y="4481519"/>
            <a:ext cx="1788945" cy="429701"/>
          </a:xfrm>
          <a:custGeom>
            <a:avLst/>
            <a:gdLst/>
            <a:ahLst/>
            <a:cxnLst/>
            <a:rect l="l" t="t" r="r" b="b"/>
            <a:pathLst>
              <a:path w="20947" h="8565" extrusionOk="0">
                <a:moveTo>
                  <a:pt x="0" y="1"/>
                </a:moveTo>
                <a:lnTo>
                  <a:pt x="0" y="1"/>
                </a:lnTo>
                <a:cubicBezTo>
                  <a:pt x="21" y="288"/>
                  <a:pt x="62" y="535"/>
                  <a:pt x="103" y="802"/>
                </a:cubicBezTo>
                <a:cubicBezTo>
                  <a:pt x="1314" y="802"/>
                  <a:pt x="2506" y="987"/>
                  <a:pt x="3491" y="1562"/>
                </a:cubicBezTo>
                <a:cubicBezTo>
                  <a:pt x="4908" y="2404"/>
                  <a:pt x="5709" y="4005"/>
                  <a:pt x="6921" y="5073"/>
                </a:cubicBezTo>
                <a:cubicBezTo>
                  <a:pt x="7886" y="5936"/>
                  <a:pt x="9015" y="6613"/>
                  <a:pt x="10207" y="7086"/>
                </a:cubicBezTo>
                <a:cubicBezTo>
                  <a:pt x="12897" y="8195"/>
                  <a:pt x="15875" y="8441"/>
                  <a:pt x="18750" y="8523"/>
                </a:cubicBezTo>
                <a:cubicBezTo>
                  <a:pt x="19201" y="8544"/>
                  <a:pt x="19653" y="8564"/>
                  <a:pt x="20105" y="8564"/>
                </a:cubicBezTo>
                <a:cubicBezTo>
                  <a:pt x="20392" y="8318"/>
                  <a:pt x="20680" y="8072"/>
                  <a:pt x="20947" y="7805"/>
                </a:cubicBezTo>
                <a:cubicBezTo>
                  <a:pt x="20208" y="7805"/>
                  <a:pt x="19468" y="7784"/>
                  <a:pt x="18750" y="7763"/>
                </a:cubicBezTo>
                <a:cubicBezTo>
                  <a:pt x="15505" y="7681"/>
                  <a:pt x="12055" y="7373"/>
                  <a:pt x="9180" y="5751"/>
                </a:cubicBezTo>
                <a:cubicBezTo>
                  <a:pt x="6490" y="4231"/>
                  <a:pt x="5257" y="843"/>
                  <a:pt x="2054" y="247"/>
                </a:cubicBezTo>
                <a:cubicBezTo>
                  <a:pt x="1376" y="124"/>
                  <a:pt x="698" y="42"/>
                  <a:pt x="0"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1"/>
          <p:cNvSpPr/>
          <p:nvPr/>
        </p:nvSpPr>
        <p:spPr>
          <a:xfrm rot="9606731">
            <a:off x="2753191" y="4411421"/>
            <a:ext cx="1639916" cy="421423"/>
          </a:xfrm>
          <a:custGeom>
            <a:avLst/>
            <a:gdLst/>
            <a:ahLst/>
            <a:cxnLst/>
            <a:rect l="l" t="t" r="r" b="b"/>
            <a:pathLst>
              <a:path w="19202" h="8400" extrusionOk="0">
                <a:moveTo>
                  <a:pt x="0" y="0"/>
                </a:moveTo>
                <a:lnTo>
                  <a:pt x="0" y="0"/>
                </a:lnTo>
                <a:cubicBezTo>
                  <a:pt x="42" y="247"/>
                  <a:pt x="103" y="514"/>
                  <a:pt x="165" y="760"/>
                </a:cubicBezTo>
                <a:cubicBezTo>
                  <a:pt x="822" y="863"/>
                  <a:pt x="1438" y="1089"/>
                  <a:pt x="1992" y="1417"/>
                </a:cubicBezTo>
                <a:cubicBezTo>
                  <a:pt x="3409" y="2259"/>
                  <a:pt x="4210" y="3841"/>
                  <a:pt x="5422" y="4929"/>
                </a:cubicBezTo>
                <a:cubicBezTo>
                  <a:pt x="6408" y="5771"/>
                  <a:pt x="7517" y="6449"/>
                  <a:pt x="8708" y="6921"/>
                </a:cubicBezTo>
                <a:cubicBezTo>
                  <a:pt x="11398" y="8030"/>
                  <a:pt x="14376" y="8297"/>
                  <a:pt x="17251" y="8379"/>
                </a:cubicBezTo>
                <a:cubicBezTo>
                  <a:pt x="17518" y="8400"/>
                  <a:pt x="17764" y="8400"/>
                  <a:pt x="18031" y="8400"/>
                </a:cubicBezTo>
                <a:cubicBezTo>
                  <a:pt x="18421" y="8174"/>
                  <a:pt x="18832" y="7927"/>
                  <a:pt x="19202" y="7660"/>
                </a:cubicBezTo>
                <a:cubicBezTo>
                  <a:pt x="18565" y="7640"/>
                  <a:pt x="17908" y="7619"/>
                  <a:pt x="17251" y="7619"/>
                </a:cubicBezTo>
                <a:cubicBezTo>
                  <a:pt x="14006" y="7517"/>
                  <a:pt x="10556" y="7209"/>
                  <a:pt x="7681" y="5586"/>
                </a:cubicBezTo>
                <a:cubicBezTo>
                  <a:pt x="4991" y="4067"/>
                  <a:pt x="3759" y="699"/>
                  <a:pt x="555" y="83"/>
                </a:cubicBezTo>
                <a:cubicBezTo>
                  <a:pt x="370" y="62"/>
                  <a:pt x="185" y="21"/>
                  <a:pt x="0"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1"/>
          <p:cNvSpPr/>
          <p:nvPr/>
        </p:nvSpPr>
        <p:spPr>
          <a:xfrm rot="9606731">
            <a:off x="2895702" y="4339724"/>
            <a:ext cx="1406680" cy="393629"/>
          </a:xfrm>
          <a:custGeom>
            <a:avLst/>
            <a:gdLst/>
            <a:ahLst/>
            <a:cxnLst/>
            <a:rect l="l" t="t" r="r" b="b"/>
            <a:pathLst>
              <a:path w="16471" h="7846" extrusionOk="0">
                <a:moveTo>
                  <a:pt x="0" y="0"/>
                </a:moveTo>
                <a:cubicBezTo>
                  <a:pt x="124" y="350"/>
                  <a:pt x="267" y="719"/>
                  <a:pt x="432" y="1068"/>
                </a:cubicBezTo>
                <a:cubicBezTo>
                  <a:pt x="1725" y="1931"/>
                  <a:pt x="2506" y="3409"/>
                  <a:pt x="3656" y="4436"/>
                </a:cubicBezTo>
                <a:cubicBezTo>
                  <a:pt x="4642" y="5299"/>
                  <a:pt x="5750" y="5976"/>
                  <a:pt x="6942" y="6449"/>
                </a:cubicBezTo>
                <a:cubicBezTo>
                  <a:pt x="9283" y="7414"/>
                  <a:pt x="11809" y="7722"/>
                  <a:pt x="14314" y="7845"/>
                </a:cubicBezTo>
                <a:cubicBezTo>
                  <a:pt x="15053" y="7681"/>
                  <a:pt x="15772" y="7455"/>
                  <a:pt x="16470" y="7147"/>
                </a:cubicBezTo>
                <a:lnTo>
                  <a:pt x="15485" y="7126"/>
                </a:lnTo>
                <a:cubicBezTo>
                  <a:pt x="12240" y="7024"/>
                  <a:pt x="8810" y="6736"/>
                  <a:pt x="5915" y="5114"/>
                </a:cubicBezTo>
                <a:cubicBezTo>
                  <a:pt x="3594" y="3800"/>
                  <a:pt x="2362" y="1109"/>
                  <a:pt x="0"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11"/>
          <p:cNvSpPr/>
          <p:nvPr/>
        </p:nvSpPr>
        <p:spPr>
          <a:xfrm rot="9606663">
            <a:off x="2597416" y="4585556"/>
            <a:ext cx="1922154" cy="416707"/>
          </a:xfrm>
          <a:custGeom>
            <a:avLst/>
            <a:gdLst/>
            <a:ahLst/>
            <a:cxnLst/>
            <a:rect l="l" t="t" r="r" b="b"/>
            <a:pathLst>
              <a:path w="22508" h="8306" extrusionOk="0">
                <a:moveTo>
                  <a:pt x="2477" y="0"/>
                </a:moveTo>
                <a:cubicBezTo>
                  <a:pt x="1717" y="0"/>
                  <a:pt x="962" y="53"/>
                  <a:pt x="267" y="91"/>
                </a:cubicBezTo>
                <a:lnTo>
                  <a:pt x="21" y="111"/>
                </a:lnTo>
                <a:cubicBezTo>
                  <a:pt x="0" y="235"/>
                  <a:pt x="0" y="358"/>
                  <a:pt x="0" y="481"/>
                </a:cubicBezTo>
                <a:cubicBezTo>
                  <a:pt x="188" y="474"/>
                  <a:pt x="377" y="471"/>
                  <a:pt x="565" y="471"/>
                </a:cubicBezTo>
                <a:cubicBezTo>
                  <a:pt x="1505" y="471"/>
                  <a:pt x="2444" y="556"/>
                  <a:pt x="3368" y="728"/>
                </a:cubicBezTo>
                <a:cubicBezTo>
                  <a:pt x="6572" y="1344"/>
                  <a:pt x="7804" y="4712"/>
                  <a:pt x="10494" y="6231"/>
                </a:cubicBezTo>
                <a:cubicBezTo>
                  <a:pt x="13390" y="7854"/>
                  <a:pt x="16819" y="8162"/>
                  <a:pt x="20064" y="8244"/>
                </a:cubicBezTo>
                <a:cubicBezTo>
                  <a:pt x="20741" y="8264"/>
                  <a:pt x="21419" y="8285"/>
                  <a:pt x="22117" y="8305"/>
                </a:cubicBezTo>
                <a:cubicBezTo>
                  <a:pt x="22241" y="8120"/>
                  <a:pt x="22384" y="7936"/>
                  <a:pt x="22508" y="7771"/>
                </a:cubicBezTo>
                <a:lnTo>
                  <a:pt x="21337" y="7730"/>
                </a:lnTo>
                <a:cubicBezTo>
                  <a:pt x="18462" y="7648"/>
                  <a:pt x="15505" y="7402"/>
                  <a:pt x="12794" y="6293"/>
                </a:cubicBezTo>
                <a:cubicBezTo>
                  <a:pt x="11603" y="5820"/>
                  <a:pt x="10494" y="5143"/>
                  <a:pt x="9529" y="4280"/>
                </a:cubicBezTo>
                <a:cubicBezTo>
                  <a:pt x="8297" y="3212"/>
                  <a:pt x="7496" y="1611"/>
                  <a:pt x="6099" y="769"/>
                </a:cubicBezTo>
                <a:cubicBezTo>
                  <a:pt x="5055" y="150"/>
                  <a:pt x="3759" y="0"/>
                  <a:pt x="2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1"/>
          <p:cNvSpPr/>
          <p:nvPr/>
        </p:nvSpPr>
        <p:spPr>
          <a:xfrm rot="9606663">
            <a:off x="2644713" y="4519447"/>
            <a:ext cx="1832742" cy="416456"/>
          </a:xfrm>
          <a:custGeom>
            <a:avLst/>
            <a:gdLst/>
            <a:ahLst/>
            <a:cxnLst/>
            <a:rect l="l" t="t" r="r" b="b"/>
            <a:pathLst>
              <a:path w="21461" h="8301" extrusionOk="0">
                <a:moveTo>
                  <a:pt x="1066" y="1"/>
                </a:moveTo>
                <a:cubicBezTo>
                  <a:pt x="707" y="1"/>
                  <a:pt x="349" y="11"/>
                  <a:pt x="1" y="25"/>
                </a:cubicBezTo>
                <a:cubicBezTo>
                  <a:pt x="1" y="189"/>
                  <a:pt x="21" y="353"/>
                  <a:pt x="21" y="497"/>
                </a:cubicBezTo>
                <a:cubicBezTo>
                  <a:pt x="699" y="538"/>
                  <a:pt x="1377" y="600"/>
                  <a:pt x="2054" y="743"/>
                </a:cubicBezTo>
                <a:cubicBezTo>
                  <a:pt x="5258" y="1339"/>
                  <a:pt x="6490" y="4727"/>
                  <a:pt x="9201" y="6247"/>
                </a:cubicBezTo>
                <a:cubicBezTo>
                  <a:pt x="12096" y="7869"/>
                  <a:pt x="15526" y="8157"/>
                  <a:pt x="18771" y="8259"/>
                </a:cubicBezTo>
                <a:cubicBezTo>
                  <a:pt x="19489" y="8280"/>
                  <a:pt x="20229" y="8301"/>
                  <a:pt x="20947" y="8301"/>
                </a:cubicBezTo>
                <a:cubicBezTo>
                  <a:pt x="21132" y="8136"/>
                  <a:pt x="21296" y="7972"/>
                  <a:pt x="21461" y="7787"/>
                </a:cubicBezTo>
                <a:lnTo>
                  <a:pt x="20044" y="7746"/>
                </a:lnTo>
                <a:cubicBezTo>
                  <a:pt x="17169" y="7664"/>
                  <a:pt x="14191" y="7397"/>
                  <a:pt x="11501" y="6288"/>
                </a:cubicBezTo>
                <a:cubicBezTo>
                  <a:pt x="10310" y="5816"/>
                  <a:pt x="9201" y="5138"/>
                  <a:pt x="8215" y="4296"/>
                </a:cubicBezTo>
                <a:cubicBezTo>
                  <a:pt x="7003" y="3208"/>
                  <a:pt x="6202" y="1626"/>
                  <a:pt x="4786" y="784"/>
                </a:cubicBezTo>
                <a:cubicBezTo>
                  <a:pt x="3722" y="140"/>
                  <a:pt x="237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1"/>
          <p:cNvSpPr/>
          <p:nvPr/>
        </p:nvSpPr>
        <p:spPr>
          <a:xfrm rot="9606663">
            <a:off x="2717806" y="4450355"/>
            <a:ext cx="1708231" cy="416256"/>
          </a:xfrm>
          <a:custGeom>
            <a:avLst/>
            <a:gdLst/>
            <a:ahLst/>
            <a:cxnLst/>
            <a:rect l="l" t="t" r="r" b="b"/>
            <a:pathLst>
              <a:path w="20003" h="8297" extrusionOk="0">
                <a:moveTo>
                  <a:pt x="1" y="0"/>
                </a:moveTo>
                <a:lnTo>
                  <a:pt x="1" y="0"/>
                </a:lnTo>
                <a:cubicBezTo>
                  <a:pt x="21" y="206"/>
                  <a:pt x="62" y="431"/>
                  <a:pt x="103" y="637"/>
                </a:cubicBezTo>
                <a:cubicBezTo>
                  <a:pt x="288" y="657"/>
                  <a:pt x="473" y="698"/>
                  <a:pt x="658" y="740"/>
                </a:cubicBezTo>
                <a:cubicBezTo>
                  <a:pt x="3862" y="1335"/>
                  <a:pt x="5094" y="4724"/>
                  <a:pt x="7805" y="6243"/>
                </a:cubicBezTo>
                <a:cubicBezTo>
                  <a:pt x="10680" y="7866"/>
                  <a:pt x="14130" y="8153"/>
                  <a:pt x="17354" y="8256"/>
                </a:cubicBezTo>
                <a:cubicBezTo>
                  <a:pt x="18011" y="8276"/>
                  <a:pt x="18668" y="8297"/>
                  <a:pt x="19305" y="8297"/>
                </a:cubicBezTo>
                <a:cubicBezTo>
                  <a:pt x="19551" y="8153"/>
                  <a:pt x="19777" y="7968"/>
                  <a:pt x="20003" y="7783"/>
                </a:cubicBezTo>
                <a:cubicBezTo>
                  <a:pt x="19551" y="7783"/>
                  <a:pt x="19099" y="7763"/>
                  <a:pt x="18648" y="7722"/>
                </a:cubicBezTo>
                <a:cubicBezTo>
                  <a:pt x="15773" y="7640"/>
                  <a:pt x="12795" y="7393"/>
                  <a:pt x="10105" y="6284"/>
                </a:cubicBezTo>
                <a:cubicBezTo>
                  <a:pt x="8913" y="5812"/>
                  <a:pt x="7784" y="5134"/>
                  <a:pt x="6819" y="4272"/>
                </a:cubicBezTo>
                <a:cubicBezTo>
                  <a:pt x="5607" y="3204"/>
                  <a:pt x="4806" y="1602"/>
                  <a:pt x="3389" y="760"/>
                </a:cubicBezTo>
                <a:cubicBezTo>
                  <a:pt x="2424" y="185"/>
                  <a:pt x="1212" y="2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1"/>
          <p:cNvSpPr/>
          <p:nvPr/>
        </p:nvSpPr>
        <p:spPr>
          <a:xfrm rot="9606663">
            <a:off x="2833389" y="4376551"/>
            <a:ext cx="1524111" cy="409081"/>
          </a:xfrm>
          <a:custGeom>
            <a:avLst/>
            <a:gdLst/>
            <a:ahLst/>
            <a:cxnLst/>
            <a:rect l="l" t="t" r="r" b="b"/>
            <a:pathLst>
              <a:path w="17847" h="8154" extrusionOk="0">
                <a:moveTo>
                  <a:pt x="0" y="0"/>
                </a:moveTo>
                <a:lnTo>
                  <a:pt x="0" y="0"/>
                </a:lnTo>
                <a:cubicBezTo>
                  <a:pt x="82" y="349"/>
                  <a:pt x="185" y="678"/>
                  <a:pt x="308" y="1006"/>
                </a:cubicBezTo>
                <a:cubicBezTo>
                  <a:pt x="2649" y="2095"/>
                  <a:pt x="3902" y="4785"/>
                  <a:pt x="6223" y="6099"/>
                </a:cubicBezTo>
                <a:cubicBezTo>
                  <a:pt x="9118" y="7722"/>
                  <a:pt x="12548" y="8030"/>
                  <a:pt x="15793" y="8132"/>
                </a:cubicBezTo>
                <a:lnTo>
                  <a:pt x="16778" y="8153"/>
                </a:lnTo>
                <a:cubicBezTo>
                  <a:pt x="17148" y="7989"/>
                  <a:pt x="17497" y="7824"/>
                  <a:pt x="17846" y="7640"/>
                </a:cubicBezTo>
                <a:cubicBezTo>
                  <a:pt x="17579" y="7640"/>
                  <a:pt x="17333" y="7619"/>
                  <a:pt x="17066" y="7619"/>
                </a:cubicBezTo>
                <a:cubicBezTo>
                  <a:pt x="14191" y="7516"/>
                  <a:pt x="11213" y="7270"/>
                  <a:pt x="8523" y="6161"/>
                </a:cubicBezTo>
                <a:cubicBezTo>
                  <a:pt x="7332" y="5689"/>
                  <a:pt x="6223" y="5011"/>
                  <a:pt x="5237" y="4148"/>
                </a:cubicBezTo>
                <a:cubicBezTo>
                  <a:pt x="4025" y="3081"/>
                  <a:pt x="3224" y="1479"/>
                  <a:pt x="1828" y="637"/>
                </a:cubicBezTo>
                <a:cubicBezTo>
                  <a:pt x="1253" y="308"/>
                  <a:pt x="637" y="103"/>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1"/>
          <p:cNvSpPr/>
          <p:nvPr/>
        </p:nvSpPr>
        <p:spPr>
          <a:xfrm rot="9606663">
            <a:off x="3056839" y="4305101"/>
            <a:ext cx="1185590" cy="355300"/>
          </a:xfrm>
          <a:custGeom>
            <a:avLst/>
            <a:gdLst/>
            <a:ahLst/>
            <a:cxnLst/>
            <a:rect l="l" t="t" r="r" b="b"/>
            <a:pathLst>
              <a:path w="13883" h="7082" extrusionOk="0">
                <a:moveTo>
                  <a:pt x="1" y="0"/>
                </a:moveTo>
                <a:cubicBezTo>
                  <a:pt x="2068" y="4394"/>
                  <a:pt x="6463" y="7081"/>
                  <a:pt x="11159" y="7081"/>
                </a:cubicBezTo>
                <a:cubicBezTo>
                  <a:pt x="12061" y="7081"/>
                  <a:pt x="12973" y="6982"/>
                  <a:pt x="13883" y="6777"/>
                </a:cubicBezTo>
                <a:cubicBezTo>
                  <a:pt x="11378" y="6654"/>
                  <a:pt x="8852" y="6346"/>
                  <a:pt x="6511" y="5381"/>
                </a:cubicBezTo>
                <a:cubicBezTo>
                  <a:pt x="5319" y="4908"/>
                  <a:pt x="4190" y="4231"/>
                  <a:pt x="3225" y="3368"/>
                </a:cubicBezTo>
                <a:cubicBezTo>
                  <a:pt x="2075" y="2341"/>
                  <a:pt x="1294" y="863"/>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10800000" flipH="1">
            <a:off x="2716275" y="1"/>
            <a:ext cx="3711456" cy="508450"/>
          </a:xfrm>
          <a:custGeom>
            <a:avLst/>
            <a:gdLst/>
            <a:ahLst/>
            <a:cxnLst/>
            <a:rect l="l" t="t" r="r" b="b"/>
            <a:pathLst>
              <a:path w="5732" h="1691" extrusionOk="0">
                <a:moveTo>
                  <a:pt x="2893" y="1"/>
                </a:moveTo>
                <a:cubicBezTo>
                  <a:pt x="2882" y="1"/>
                  <a:pt x="2871" y="1"/>
                  <a:pt x="2859" y="1"/>
                </a:cubicBezTo>
                <a:cubicBezTo>
                  <a:pt x="1678" y="1"/>
                  <a:pt x="572" y="649"/>
                  <a:pt x="0" y="1691"/>
                </a:cubicBezTo>
                <a:lnTo>
                  <a:pt x="5731" y="1691"/>
                </a:lnTo>
                <a:cubicBezTo>
                  <a:pt x="5165" y="659"/>
                  <a:pt x="4075" y="1"/>
                  <a:pt x="2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flipH="1">
            <a:off x="2308789" y="4184400"/>
            <a:ext cx="4526423" cy="955068"/>
          </a:xfrm>
          <a:custGeom>
            <a:avLst/>
            <a:gdLst/>
            <a:ahLst/>
            <a:cxnLst/>
            <a:rect l="l" t="t" r="r" b="b"/>
            <a:pathLst>
              <a:path w="32818" h="7008" extrusionOk="0">
                <a:moveTo>
                  <a:pt x="15908" y="0"/>
                </a:moveTo>
                <a:cubicBezTo>
                  <a:pt x="15843" y="0"/>
                  <a:pt x="15777" y="2"/>
                  <a:pt x="15711" y="5"/>
                </a:cubicBezTo>
                <a:cubicBezTo>
                  <a:pt x="14376" y="87"/>
                  <a:pt x="13123" y="723"/>
                  <a:pt x="12302" y="1771"/>
                </a:cubicBezTo>
                <a:cubicBezTo>
                  <a:pt x="11460" y="2777"/>
                  <a:pt x="10864" y="4009"/>
                  <a:pt x="9735" y="4728"/>
                </a:cubicBezTo>
                <a:cubicBezTo>
                  <a:pt x="9012" y="5186"/>
                  <a:pt x="8211" y="5325"/>
                  <a:pt x="7395" y="5325"/>
                </a:cubicBezTo>
                <a:cubicBezTo>
                  <a:pt x="6820" y="5325"/>
                  <a:pt x="6237" y="5256"/>
                  <a:pt x="5669" y="5180"/>
                </a:cubicBezTo>
                <a:cubicBezTo>
                  <a:pt x="4985" y="5069"/>
                  <a:pt x="4272" y="4954"/>
                  <a:pt x="3573" y="4954"/>
                </a:cubicBezTo>
                <a:cubicBezTo>
                  <a:pt x="2844" y="4954"/>
                  <a:pt x="2129" y="5079"/>
                  <a:pt x="1479" y="5467"/>
                </a:cubicBezTo>
                <a:cubicBezTo>
                  <a:pt x="863" y="5837"/>
                  <a:pt x="350" y="6371"/>
                  <a:pt x="1" y="7007"/>
                </a:cubicBezTo>
                <a:lnTo>
                  <a:pt x="32817" y="7007"/>
                </a:lnTo>
                <a:lnTo>
                  <a:pt x="32407" y="6740"/>
                </a:lnTo>
                <a:cubicBezTo>
                  <a:pt x="30887" y="5734"/>
                  <a:pt x="29306" y="4625"/>
                  <a:pt x="27478" y="4235"/>
                </a:cubicBezTo>
                <a:cubicBezTo>
                  <a:pt x="25897" y="3886"/>
                  <a:pt x="24233" y="4297"/>
                  <a:pt x="22673" y="3804"/>
                </a:cubicBezTo>
                <a:cubicBezTo>
                  <a:pt x="21358" y="3393"/>
                  <a:pt x="20414" y="2366"/>
                  <a:pt x="19407" y="1483"/>
                </a:cubicBezTo>
                <a:cubicBezTo>
                  <a:pt x="18389" y="602"/>
                  <a:pt x="17258" y="0"/>
                  <a:pt x="159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a:off x="8428655" y="235811"/>
            <a:ext cx="312600" cy="312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a:off x="8365076" y="769442"/>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a:off x="8899551" y="1313617"/>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13" name="Google Shape;113;p11"/>
          <p:cNvSpPr/>
          <p:nvPr/>
        </p:nvSpPr>
        <p:spPr>
          <a:xfrm>
            <a:off x="260526" y="235792"/>
            <a:ext cx="131400" cy="1263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a:off x="129126" y="799067"/>
            <a:ext cx="131400" cy="1263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15" name="Google Shape;115;p11"/>
          <p:cNvSpPr/>
          <p:nvPr/>
        </p:nvSpPr>
        <p:spPr>
          <a:xfrm>
            <a:off x="391926" y="581717"/>
            <a:ext cx="131400" cy="126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116" name="Shape 11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1">
  <p:cSld name="BLANK_2_1">
    <p:spTree>
      <p:nvGrpSpPr>
        <p:cNvPr id="117" name="Shape 117"/>
        <p:cNvGrpSpPr/>
        <p:nvPr/>
      </p:nvGrpSpPr>
      <p:grpSpPr>
        <a:xfrm>
          <a:off x="0" y="0"/>
          <a:ext cx="0" cy="0"/>
          <a:chOff x="0" y="0"/>
          <a:chExt cx="0" cy="0"/>
        </a:xfrm>
      </p:grpSpPr>
      <p:sp>
        <p:nvSpPr>
          <p:cNvPr id="118" name="Google Shape;118;p13"/>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19" name="Google Shape;119;p13"/>
          <p:cNvSpPr txBox="1"/>
          <p:nvPr>
            <p:ph type="title" idx="2" hasCustomPrompt="1"/>
          </p:nvPr>
        </p:nvSpPr>
        <p:spPr>
          <a:xfrm>
            <a:off x="713431"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0" name="Google Shape;120;p13"/>
          <p:cNvSpPr txBox="1"/>
          <p:nvPr>
            <p:ph type="subTitle" idx="1"/>
          </p:nvPr>
        </p:nvSpPr>
        <p:spPr>
          <a:xfrm>
            <a:off x="713431"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121" name="Google Shape;121;p13"/>
          <p:cNvSpPr txBox="1"/>
          <p:nvPr>
            <p:ph type="subTitle" idx="3"/>
          </p:nvPr>
        </p:nvSpPr>
        <p:spPr>
          <a:xfrm>
            <a:off x="713431"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p:txBody>
      </p:sp>
      <p:sp>
        <p:nvSpPr>
          <p:cNvPr id="122" name="Google Shape;122;p13"/>
          <p:cNvSpPr txBox="1"/>
          <p:nvPr>
            <p:ph type="title" idx="4" hasCustomPrompt="1"/>
          </p:nvPr>
        </p:nvSpPr>
        <p:spPr>
          <a:xfrm>
            <a:off x="2704902"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3" name="Google Shape;123;p13"/>
          <p:cNvSpPr txBox="1"/>
          <p:nvPr>
            <p:ph type="subTitle" idx="5"/>
          </p:nvPr>
        </p:nvSpPr>
        <p:spPr>
          <a:xfrm>
            <a:off x="2704902"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124" name="Google Shape;124;p13"/>
          <p:cNvSpPr txBox="1"/>
          <p:nvPr>
            <p:ph type="subTitle" idx="6"/>
          </p:nvPr>
        </p:nvSpPr>
        <p:spPr>
          <a:xfrm>
            <a:off x="2704902"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p:txBody>
      </p:sp>
      <p:sp>
        <p:nvSpPr>
          <p:cNvPr id="125" name="Google Shape;125;p13"/>
          <p:cNvSpPr txBox="1"/>
          <p:nvPr>
            <p:ph type="title" idx="7" hasCustomPrompt="1"/>
          </p:nvPr>
        </p:nvSpPr>
        <p:spPr>
          <a:xfrm>
            <a:off x="4696373"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6" name="Google Shape;126;p13"/>
          <p:cNvSpPr txBox="1"/>
          <p:nvPr>
            <p:ph type="subTitle" idx="8"/>
          </p:nvPr>
        </p:nvSpPr>
        <p:spPr>
          <a:xfrm>
            <a:off x="4696373"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127" name="Google Shape;127;p13"/>
          <p:cNvSpPr txBox="1"/>
          <p:nvPr>
            <p:ph type="subTitle" idx="9"/>
          </p:nvPr>
        </p:nvSpPr>
        <p:spPr>
          <a:xfrm>
            <a:off x="4696373"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p:txBody>
      </p:sp>
      <p:sp>
        <p:nvSpPr>
          <p:cNvPr id="128" name="Google Shape;128;p13"/>
          <p:cNvSpPr txBox="1"/>
          <p:nvPr>
            <p:ph type="title" idx="13" hasCustomPrompt="1"/>
          </p:nvPr>
        </p:nvSpPr>
        <p:spPr>
          <a:xfrm>
            <a:off x="6687844"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9" name="Google Shape;129;p13"/>
          <p:cNvSpPr txBox="1"/>
          <p:nvPr>
            <p:ph type="subTitle" idx="14"/>
          </p:nvPr>
        </p:nvSpPr>
        <p:spPr>
          <a:xfrm>
            <a:off x="6687844"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130" name="Google Shape;130;p13"/>
          <p:cNvSpPr txBox="1"/>
          <p:nvPr>
            <p:ph type="subTitle" idx="15"/>
          </p:nvPr>
        </p:nvSpPr>
        <p:spPr>
          <a:xfrm>
            <a:off x="6687844"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p:txBody>
      </p:sp>
      <p:grpSp>
        <p:nvGrpSpPr>
          <p:cNvPr id="131" name="Google Shape;131;p13"/>
          <p:cNvGrpSpPr/>
          <p:nvPr/>
        </p:nvGrpSpPr>
        <p:grpSpPr>
          <a:xfrm rot="10800000" flipH="1">
            <a:off x="900" y="4436207"/>
            <a:ext cx="9144060" cy="707300"/>
            <a:chOff x="900" y="0"/>
            <a:chExt cx="9144060" cy="707300"/>
          </a:xfrm>
        </p:grpSpPr>
        <p:sp>
          <p:nvSpPr>
            <p:cNvPr id="132" name="Google Shape;132;p13"/>
            <p:cNvSpPr/>
            <p:nvPr/>
          </p:nvSpPr>
          <p:spPr>
            <a:xfrm>
              <a:off x="907" y="133950"/>
              <a:ext cx="9144054" cy="573350"/>
            </a:xfrm>
            <a:custGeom>
              <a:avLst/>
              <a:gdLst/>
              <a:ahLst/>
              <a:cxnLst/>
              <a:rect l="l" t="t" r="r" b="b"/>
              <a:pathLst>
                <a:path w="285774" h="22934" extrusionOk="0">
                  <a:moveTo>
                    <a:pt x="142887" y="0"/>
                  </a:moveTo>
                  <a:cubicBezTo>
                    <a:pt x="108308" y="0"/>
                    <a:pt x="42104" y="5668"/>
                    <a:pt x="0" y="9621"/>
                  </a:cubicBezTo>
                  <a:lnTo>
                    <a:pt x="0" y="22933"/>
                  </a:lnTo>
                  <a:cubicBezTo>
                    <a:pt x="0" y="22933"/>
                    <a:pt x="72944" y="6549"/>
                    <a:pt x="141696" y="6549"/>
                  </a:cubicBezTo>
                  <a:cubicBezTo>
                    <a:pt x="231310" y="6549"/>
                    <a:pt x="285774" y="22933"/>
                    <a:pt x="285774" y="22933"/>
                  </a:cubicBezTo>
                  <a:lnTo>
                    <a:pt x="285774" y="8764"/>
                  </a:lnTo>
                  <a:cubicBezTo>
                    <a:pt x="281916" y="8954"/>
                    <a:pt x="277844" y="9097"/>
                    <a:pt x="273605" y="9240"/>
                  </a:cubicBezTo>
                  <a:cubicBezTo>
                    <a:pt x="271460" y="9301"/>
                    <a:pt x="269326" y="9330"/>
                    <a:pt x="267200" y="9330"/>
                  </a:cubicBezTo>
                  <a:cubicBezTo>
                    <a:pt x="249305" y="9330"/>
                    <a:pt x="231979" y="7294"/>
                    <a:pt x="213759" y="5144"/>
                  </a:cubicBezTo>
                  <a:cubicBezTo>
                    <a:pt x="192231" y="2620"/>
                    <a:pt x="169988" y="0"/>
                    <a:pt x="1428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13"/>
            <p:cNvSpPr/>
            <p:nvPr/>
          </p:nvSpPr>
          <p:spPr>
            <a:xfrm>
              <a:off x="907" y="0"/>
              <a:ext cx="9144054" cy="344725"/>
            </a:xfrm>
            <a:custGeom>
              <a:avLst/>
              <a:gdLst/>
              <a:ahLst/>
              <a:cxnLst/>
              <a:rect l="l" t="t" r="r" b="b"/>
              <a:pathLst>
                <a:path w="285774" h="13789" extrusionOk="0">
                  <a:moveTo>
                    <a:pt x="0" y="0"/>
                  </a:moveTo>
                  <a:lnTo>
                    <a:pt x="0" y="13788"/>
                  </a:lnTo>
                  <a:cubicBezTo>
                    <a:pt x="42128" y="9835"/>
                    <a:pt x="108284" y="4167"/>
                    <a:pt x="142887" y="4167"/>
                  </a:cubicBezTo>
                  <a:cubicBezTo>
                    <a:pt x="170059" y="4167"/>
                    <a:pt x="192350" y="6787"/>
                    <a:pt x="213902" y="9335"/>
                  </a:cubicBezTo>
                  <a:cubicBezTo>
                    <a:pt x="232043" y="11457"/>
                    <a:pt x="249257" y="13503"/>
                    <a:pt x="267011" y="13503"/>
                  </a:cubicBezTo>
                  <a:cubicBezTo>
                    <a:pt x="269184" y="13503"/>
                    <a:pt x="271365" y="13472"/>
                    <a:pt x="273557" y="13407"/>
                  </a:cubicBezTo>
                  <a:cubicBezTo>
                    <a:pt x="277844" y="13265"/>
                    <a:pt x="281916" y="13122"/>
                    <a:pt x="285774" y="12931"/>
                  </a:cubicBezTo>
                  <a:lnTo>
                    <a:pt x="285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13"/>
            <p:cNvSpPr/>
            <p:nvPr/>
          </p:nvSpPr>
          <p:spPr>
            <a:xfrm>
              <a:off x="900" y="104175"/>
              <a:ext cx="9144054" cy="344718"/>
            </a:xfrm>
            <a:custGeom>
              <a:avLst/>
              <a:gdLst/>
              <a:ahLst/>
              <a:cxnLst/>
              <a:rect l="l" t="t" r="r" b="b"/>
              <a:pathLst>
                <a:path w="285774" h="10813" extrusionOk="0">
                  <a:moveTo>
                    <a:pt x="142887" y="0"/>
                  </a:moveTo>
                  <a:cubicBezTo>
                    <a:pt x="108284" y="0"/>
                    <a:pt x="42128" y="5668"/>
                    <a:pt x="0" y="9621"/>
                  </a:cubicBezTo>
                  <a:lnTo>
                    <a:pt x="0" y="10812"/>
                  </a:lnTo>
                  <a:cubicBezTo>
                    <a:pt x="42104" y="6859"/>
                    <a:pt x="108308" y="1191"/>
                    <a:pt x="142887" y="1191"/>
                  </a:cubicBezTo>
                  <a:cubicBezTo>
                    <a:pt x="169988" y="1191"/>
                    <a:pt x="192231" y="3811"/>
                    <a:pt x="213759" y="6335"/>
                  </a:cubicBezTo>
                  <a:cubicBezTo>
                    <a:pt x="231904" y="8476"/>
                    <a:pt x="249162" y="10504"/>
                    <a:pt x="266960" y="10504"/>
                  </a:cubicBezTo>
                  <a:cubicBezTo>
                    <a:pt x="269158" y="10504"/>
                    <a:pt x="271364" y="10473"/>
                    <a:pt x="273581" y="10407"/>
                  </a:cubicBezTo>
                  <a:cubicBezTo>
                    <a:pt x="277844" y="10288"/>
                    <a:pt x="281916" y="10145"/>
                    <a:pt x="285774" y="9955"/>
                  </a:cubicBezTo>
                  <a:lnTo>
                    <a:pt x="285774" y="8764"/>
                  </a:lnTo>
                  <a:cubicBezTo>
                    <a:pt x="281916" y="8955"/>
                    <a:pt x="277844" y="9098"/>
                    <a:pt x="273557" y="9217"/>
                  </a:cubicBezTo>
                  <a:cubicBezTo>
                    <a:pt x="271347" y="9282"/>
                    <a:pt x="269147" y="9313"/>
                    <a:pt x="266956" y="9313"/>
                  </a:cubicBezTo>
                  <a:cubicBezTo>
                    <a:pt x="249218" y="9313"/>
                    <a:pt x="232003" y="7288"/>
                    <a:pt x="213902" y="5168"/>
                  </a:cubicBezTo>
                  <a:cubicBezTo>
                    <a:pt x="192350" y="2620"/>
                    <a:pt x="170059" y="0"/>
                    <a:pt x="1428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5" name="Google Shape;135;p13"/>
          <p:cNvSpPr/>
          <p:nvPr/>
        </p:nvSpPr>
        <p:spPr>
          <a:xfrm rot="-10492814" flipH="1">
            <a:off x="229755" y="446513"/>
            <a:ext cx="312647" cy="312647"/>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3"/>
          <p:cNvSpPr/>
          <p:nvPr/>
        </p:nvSpPr>
        <p:spPr>
          <a:xfrm rot="-10493311" flipH="1">
            <a:off x="167656" y="539738"/>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13"/>
          <p:cNvSpPr/>
          <p:nvPr/>
        </p:nvSpPr>
        <p:spPr>
          <a:xfrm rot="-10493311" flipH="1">
            <a:off x="249216" y="741923"/>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38" name="Google Shape;138;p13"/>
          <p:cNvSpPr/>
          <p:nvPr/>
        </p:nvSpPr>
        <p:spPr>
          <a:xfrm rot="-10492814" flipH="1">
            <a:off x="8646380" y="364375"/>
            <a:ext cx="312647" cy="312647"/>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13"/>
          <p:cNvSpPr/>
          <p:nvPr/>
        </p:nvSpPr>
        <p:spPr>
          <a:xfrm rot="-10493311" flipH="1">
            <a:off x="8737031" y="201750"/>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13"/>
          <p:cNvSpPr/>
          <p:nvPr/>
        </p:nvSpPr>
        <p:spPr>
          <a:xfrm rot="-10493311" flipH="1">
            <a:off x="8878941" y="674560"/>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41" name="Google Shape;141;p13"/>
          <p:cNvSpPr/>
          <p:nvPr/>
        </p:nvSpPr>
        <p:spPr>
          <a:xfrm rot="5400000" flipH="1">
            <a:off x="8519397" y="-272899"/>
            <a:ext cx="351692" cy="897490"/>
          </a:xfrm>
          <a:custGeom>
            <a:avLst/>
            <a:gdLst/>
            <a:ahLst/>
            <a:cxnLst/>
            <a:rect l="l" t="t" r="r" b="b"/>
            <a:pathLst>
              <a:path w="7251" h="18504" extrusionOk="0">
                <a:moveTo>
                  <a:pt x="802" y="0"/>
                </a:moveTo>
                <a:cubicBezTo>
                  <a:pt x="699" y="329"/>
                  <a:pt x="596" y="658"/>
                  <a:pt x="494" y="986"/>
                </a:cubicBezTo>
                <a:cubicBezTo>
                  <a:pt x="268" y="1767"/>
                  <a:pt x="1" y="2629"/>
                  <a:pt x="186" y="3450"/>
                </a:cubicBezTo>
                <a:cubicBezTo>
                  <a:pt x="514" y="4867"/>
                  <a:pt x="1931" y="5668"/>
                  <a:pt x="2629" y="6859"/>
                </a:cubicBezTo>
                <a:cubicBezTo>
                  <a:pt x="4354" y="9776"/>
                  <a:pt x="3266" y="13472"/>
                  <a:pt x="4971" y="16388"/>
                </a:cubicBezTo>
                <a:cubicBezTo>
                  <a:pt x="5484" y="17333"/>
                  <a:pt x="6285" y="18072"/>
                  <a:pt x="7250" y="18503"/>
                </a:cubicBezTo>
                <a:lnTo>
                  <a:pt x="7250" y="17867"/>
                </a:lnTo>
                <a:cubicBezTo>
                  <a:pt x="6511" y="17456"/>
                  <a:pt x="5874" y="16840"/>
                  <a:pt x="5463" y="16101"/>
                </a:cubicBezTo>
                <a:cubicBezTo>
                  <a:pt x="4662" y="14725"/>
                  <a:pt x="4519" y="13082"/>
                  <a:pt x="4354" y="11542"/>
                </a:cubicBezTo>
                <a:cubicBezTo>
                  <a:pt x="4211" y="10063"/>
                  <a:pt x="4067" y="8543"/>
                  <a:pt x="3451" y="7168"/>
                </a:cubicBezTo>
                <a:cubicBezTo>
                  <a:pt x="3163" y="6572"/>
                  <a:pt x="2794" y="5997"/>
                  <a:pt x="2321" y="5504"/>
                </a:cubicBezTo>
                <a:cubicBezTo>
                  <a:pt x="1890" y="4991"/>
                  <a:pt x="1377" y="4539"/>
                  <a:pt x="1028" y="3964"/>
                </a:cubicBezTo>
                <a:cubicBezTo>
                  <a:pt x="555" y="3163"/>
                  <a:pt x="720" y="2342"/>
                  <a:pt x="945" y="1479"/>
                </a:cubicBezTo>
                <a:cubicBezTo>
                  <a:pt x="1089" y="986"/>
                  <a:pt x="1254" y="493"/>
                  <a:pt x="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13"/>
          <p:cNvSpPr/>
          <p:nvPr/>
        </p:nvSpPr>
        <p:spPr>
          <a:xfrm flipH="1">
            <a:off x="-9" y="0"/>
            <a:ext cx="876586" cy="463587"/>
          </a:xfrm>
          <a:custGeom>
            <a:avLst/>
            <a:gdLst/>
            <a:ahLst/>
            <a:cxnLst/>
            <a:rect l="l" t="t" r="r" b="b"/>
            <a:pathLst>
              <a:path w="18073" h="9558" extrusionOk="0">
                <a:moveTo>
                  <a:pt x="0" y="1"/>
                </a:moveTo>
                <a:cubicBezTo>
                  <a:pt x="62" y="1007"/>
                  <a:pt x="370" y="1972"/>
                  <a:pt x="1130" y="2670"/>
                </a:cubicBezTo>
                <a:cubicBezTo>
                  <a:pt x="2341" y="3779"/>
                  <a:pt x="4087" y="3677"/>
                  <a:pt x="5607" y="3759"/>
                </a:cubicBezTo>
                <a:cubicBezTo>
                  <a:pt x="6408" y="3800"/>
                  <a:pt x="7250" y="3861"/>
                  <a:pt x="7968" y="4231"/>
                </a:cubicBezTo>
                <a:cubicBezTo>
                  <a:pt x="8769" y="4621"/>
                  <a:pt x="9365" y="5320"/>
                  <a:pt x="9899" y="6018"/>
                </a:cubicBezTo>
                <a:cubicBezTo>
                  <a:pt x="10371" y="6736"/>
                  <a:pt x="10925" y="7373"/>
                  <a:pt x="11562" y="7948"/>
                </a:cubicBezTo>
                <a:cubicBezTo>
                  <a:pt x="12178" y="8482"/>
                  <a:pt x="12897" y="8872"/>
                  <a:pt x="13677" y="9139"/>
                </a:cubicBezTo>
                <a:cubicBezTo>
                  <a:pt x="14436" y="9418"/>
                  <a:pt x="15238" y="9558"/>
                  <a:pt x="16045" y="9558"/>
                </a:cubicBezTo>
                <a:cubicBezTo>
                  <a:pt x="16724" y="9558"/>
                  <a:pt x="17406" y="9459"/>
                  <a:pt x="18072" y="9262"/>
                </a:cubicBezTo>
                <a:lnTo>
                  <a:pt x="18072" y="8646"/>
                </a:lnTo>
                <a:cubicBezTo>
                  <a:pt x="17402" y="8863"/>
                  <a:pt x="16709" y="8971"/>
                  <a:pt x="16017" y="8971"/>
                </a:cubicBezTo>
                <a:cubicBezTo>
                  <a:pt x="15395" y="8971"/>
                  <a:pt x="14773" y="8883"/>
                  <a:pt x="14170" y="8708"/>
                </a:cubicBezTo>
                <a:cubicBezTo>
                  <a:pt x="13410" y="8482"/>
                  <a:pt x="12712" y="8112"/>
                  <a:pt x="12096" y="7620"/>
                </a:cubicBezTo>
                <a:cubicBezTo>
                  <a:pt x="11459" y="7086"/>
                  <a:pt x="10925" y="6490"/>
                  <a:pt x="10453" y="5812"/>
                </a:cubicBezTo>
                <a:cubicBezTo>
                  <a:pt x="10001" y="5155"/>
                  <a:pt x="9467" y="4560"/>
                  <a:pt x="8831" y="4067"/>
                </a:cubicBezTo>
                <a:cubicBezTo>
                  <a:pt x="8194" y="3636"/>
                  <a:pt x="7475" y="3348"/>
                  <a:pt x="6695" y="3266"/>
                </a:cubicBezTo>
                <a:cubicBezTo>
                  <a:pt x="5258" y="3061"/>
                  <a:pt x="3594" y="3348"/>
                  <a:pt x="2239" y="2711"/>
                </a:cubicBezTo>
                <a:cubicBezTo>
                  <a:pt x="1109" y="2177"/>
                  <a:pt x="699" y="1130"/>
                  <a:pt x="5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1">
  <p:cSld name="CUSTOM_2">
    <p:spTree>
      <p:nvGrpSpPr>
        <p:cNvPr id="143" name="Shape 143"/>
        <p:cNvGrpSpPr/>
        <p:nvPr/>
      </p:nvGrpSpPr>
      <p:grpSpPr>
        <a:xfrm>
          <a:off x="0" y="0"/>
          <a:ext cx="0" cy="0"/>
          <a:chOff x="0" y="0"/>
          <a:chExt cx="0" cy="0"/>
        </a:xfrm>
      </p:grpSpPr>
      <p:sp>
        <p:nvSpPr>
          <p:cNvPr id="144" name="Google Shape;144;p14"/>
          <p:cNvSpPr txBox="1"/>
          <p:nvPr>
            <p:ph type="title"/>
          </p:nvPr>
        </p:nvSpPr>
        <p:spPr>
          <a:xfrm>
            <a:off x="713225" y="3343163"/>
            <a:ext cx="3864900" cy="662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1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5" name="Google Shape;145;p14"/>
          <p:cNvSpPr txBox="1"/>
          <p:nvPr>
            <p:ph type="subTitle" idx="1"/>
          </p:nvPr>
        </p:nvSpPr>
        <p:spPr>
          <a:xfrm>
            <a:off x="713225" y="1414250"/>
            <a:ext cx="3864900" cy="1929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2400"/>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46" name="Google Shape;146;p14"/>
          <p:cNvSpPr/>
          <p:nvPr/>
        </p:nvSpPr>
        <p:spPr>
          <a:xfrm>
            <a:off x="4707700" y="1126475"/>
            <a:ext cx="4436387" cy="4017012"/>
          </a:xfrm>
          <a:custGeom>
            <a:avLst/>
            <a:gdLst/>
            <a:ahLst/>
            <a:cxnLst/>
            <a:rect l="l" t="t" r="r" b="b"/>
            <a:pathLst>
              <a:path w="44653" h="34449" extrusionOk="0">
                <a:moveTo>
                  <a:pt x="23140" y="1"/>
                </a:moveTo>
                <a:cubicBezTo>
                  <a:pt x="21945" y="1144"/>
                  <a:pt x="21056" y="2784"/>
                  <a:pt x="20725" y="4855"/>
                </a:cubicBezTo>
                <a:cubicBezTo>
                  <a:pt x="20421" y="6799"/>
                  <a:pt x="20014" y="9175"/>
                  <a:pt x="17866" y="9925"/>
                </a:cubicBezTo>
                <a:cubicBezTo>
                  <a:pt x="17405" y="10086"/>
                  <a:pt x="16963" y="10156"/>
                  <a:pt x="16535" y="10156"/>
                </a:cubicBezTo>
                <a:cubicBezTo>
                  <a:pt x="13492" y="10156"/>
                  <a:pt x="11192" y="6587"/>
                  <a:pt x="8173" y="6587"/>
                </a:cubicBezTo>
                <a:cubicBezTo>
                  <a:pt x="7464" y="6587"/>
                  <a:pt x="6716" y="6783"/>
                  <a:pt x="5909" y="7269"/>
                </a:cubicBezTo>
                <a:cubicBezTo>
                  <a:pt x="1" y="10827"/>
                  <a:pt x="2872" y="19683"/>
                  <a:pt x="6265" y="23978"/>
                </a:cubicBezTo>
                <a:cubicBezTo>
                  <a:pt x="7892" y="26037"/>
                  <a:pt x="10115" y="27549"/>
                  <a:pt x="12631" y="28311"/>
                </a:cubicBezTo>
                <a:cubicBezTo>
                  <a:pt x="15249" y="29112"/>
                  <a:pt x="18057" y="29125"/>
                  <a:pt x="20764" y="29226"/>
                </a:cubicBezTo>
                <a:cubicBezTo>
                  <a:pt x="23432" y="29315"/>
                  <a:pt x="25897" y="29544"/>
                  <a:pt x="28426" y="30497"/>
                </a:cubicBezTo>
                <a:cubicBezTo>
                  <a:pt x="30726" y="31348"/>
                  <a:pt x="32899" y="32860"/>
                  <a:pt x="34881" y="34372"/>
                </a:cubicBezTo>
                <a:lnTo>
                  <a:pt x="34982" y="34449"/>
                </a:lnTo>
                <a:lnTo>
                  <a:pt x="44652" y="34449"/>
                </a:lnTo>
                <a:lnTo>
                  <a:pt x="44652" y="18324"/>
                </a:lnTo>
                <a:cubicBezTo>
                  <a:pt x="40510" y="14791"/>
                  <a:pt x="35758" y="17765"/>
                  <a:pt x="31539" y="14741"/>
                </a:cubicBezTo>
                <a:cubicBezTo>
                  <a:pt x="29963" y="13610"/>
                  <a:pt x="29087" y="11793"/>
                  <a:pt x="28553" y="9976"/>
                </a:cubicBezTo>
                <a:cubicBezTo>
                  <a:pt x="28019" y="8158"/>
                  <a:pt x="27765" y="6227"/>
                  <a:pt x="27066" y="4461"/>
                </a:cubicBezTo>
                <a:cubicBezTo>
                  <a:pt x="26291" y="2593"/>
                  <a:pt x="24919" y="1030"/>
                  <a:pt x="23165" y="13"/>
                </a:cubicBezTo>
                <a:lnTo>
                  <a:pt x="23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14"/>
          <p:cNvSpPr/>
          <p:nvPr/>
        </p:nvSpPr>
        <p:spPr>
          <a:xfrm>
            <a:off x="5641422" y="0"/>
            <a:ext cx="3501138" cy="2732051"/>
          </a:xfrm>
          <a:custGeom>
            <a:avLst/>
            <a:gdLst/>
            <a:ahLst/>
            <a:cxnLst/>
            <a:rect l="l" t="t" r="r" b="b"/>
            <a:pathLst>
              <a:path w="30446" h="23758" extrusionOk="0">
                <a:moveTo>
                  <a:pt x="0" y="0"/>
                </a:moveTo>
                <a:cubicBezTo>
                  <a:pt x="13" y="51"/>
                  <a:pt x="26" y="102"/>
                  <a:pt x="38" y="165"/>
                </a:cubicBezTo>
                <a:cubicBezTo>
                  <a:pt x="750" y="2313"/>
                  <a:pt x="2389" y="4104"/>
                  <a:pt x="4778" y="5362"/>
                </a:cubicBezTo>
                <a:cubicBezTo>
                  <a:pt x="6468" y="6252"/>
                  <a:pt x="8361" y="6824"/>
                  <a:pt x="10204" y="7370"/>
                </a:cubicBezTo>
                <a:cubicBezTo>
                  <a:pt x="13736" y="8412"/>
                  <a:pt x="17396" y="9505"/>
                  <a:pt x="19442" y="12948"/>
                </a:cubicBezTo>
                <a:cubicBezTo>
                  <a:pt x="20242" y="14308"/>
                  <a:pt x="20572" y="15985"/>
                  <a:pt x="20903" y="17599"/>
                </a:cubicBezTo>
                <a:cubicBezTo>
                  <a:pt x="21271" y="19390"/>
                  <a:pt x="21614" y="21080"/>
                  <a:pt x="22555" y="22237"/>
                </a:cubicBezTo>
                <a:cubicBezTo>
                  <a:pt x="23375" y="23257"/>
                  <a:pt x="24564" y="23757"/>
                  <a:pt x="26247" y="23757"/>
                </a:cubicBezTo>
                <a:cubicBezTo>
                  <a:pt x="26703" y="23757"/>
                  <a:pt x="27195" y="23720"/>
                  <a:pt x="27726" y="23647"/>
                </a:cubicBezTo>
                <a:cubicBezTo>
                  <a:pt x="28667" y="23507"/>
                  <a:pt x="29582" y="23228"/>
                  <a:pt x="30446" y="22834"/>
                </a:cubicBezTo>
                <a:lnTo>
                  <a:pt x="304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4"/>
          <p:cNvSpPr/>
          <p:nvPr/>
        </p:nvSpPr>
        <p:spPr>
          <a:xfrm>
            <a:off x="5087601" y="0"/>
            <a:ext cx="4054954" cy="3289202"/>
          </a:xfrm>
          <a:custGeom>
            <a:avLst/>
            <a:gdLst/>
            <a:ahLst/>
            <a:cxnLst/>
            <a:rect l="l" t="t" r="r" b="b"/>
            <a:pathLst>
              <a:path w="35262" h="28603" extrusionOk="0">
                <a:moveTo>
                  <a:pt x="0" y="0"/>
                </a:moveTo>
                <a:cubicBezTo>
                  <a:pt x="369" y="1703"/>
                  <a:pt x="1195" y="3278"/>
                  <a:pt x="2402" y="4549"/>
                </a:cubicBezTo>
                <a:cubicBezTo>
                  <a:pt x="3876" y="6087"/>
                  <a:pt x="5858" y="6938"/>
                  <a:pt x="7815" y="7688"/>
                </a:cubicBezTo>
                <a:cubicBezTo>
                  <a:pt x="9835" y="8450"/>
                  <a:pt x="11894" y="9174"/>
                  <a:pt x="13749" y="10280"/>
                </a:cubicBezTo>
                <a:lnTo>
                  <a:pt x="13787" y="10292"/>
                </a:lnTo>
                <a:cubicBezTo>
                  <a:pt x="15541" y="11309"/>
                  <a:pt x="16900" y="12872"/>
                  <a:pt x="17675" y="14740"/>
                </a:cubicBezTo>
                <a:cubicBezTo>
                  <a:pt x="18387" y="16506"/>
                  <a:pt x="18641" y="18425"/>
                  <a:pt x="19175" y="20255"/>
                </a:cubicBezTo>
                <a:cubicBezTo>
                  <a:pt x="19696" y="22072"/>
                  <a:pt x="20573" y="23889"/>
                  <a:pt x="22161" y="25020"/>
                </a:cubicBezTo>
                <a:cubicBezTo>
                  <a:pt x="26380" y="28031"/>
                  <a:pt x="31119" y="25070"/>
                  <a:pt x="35262" y="28603"/>
                </a:cubicBezTo>
                <a:lnTo>
                  <a:pt x="35262" y="23177"/>
                </a:lnTo>
                <a:cubicBezTo>
                  <a:pt x="34410" y="23558"/>
                  <a:pt x="33508" y="23825"/>
                  <a:pt x="32581" y="23952"/>
                </a:cubicBezTo>
                <a:cubicBezTo>
                  <a:pt x="32072" y="24028"/>
                  <a:pt x="31564" y="24067"/>
                  <a:pt x="31056" y="24067"/>
                </a:cubicBezTo>
                <a:cubicBezTo>
                  <a:pt x="29277" y="24067"/>
                  <a:pt x="28006" y="23533"/>
                  <a:pt x="27117" y="22440"/>
                </a:cubicBezTo>
                <a:cubicBezTo>
                  <a:pt x="26138" y="21220"/>
                  <a:pt x="25782" y="19492"/>
                  <a:pt x="25414" y="17650"/>
                </a:cubicBezTo>
                <a:cubicBezTo>
                  <a:pt x="25096" y="16061"/>
                  <a:pt x="24753" y="14422"/>
                  <a:pt x="23978" y="13113"/>
                </a:cubicBezTo>
                <a:cubicBezTo>
                  <a:pt x="22008" y="9771"/>
                  <a:pt x="18565" y="8742"/>
                  <a:pt x="14931" y="7662"/>
                </a:cubicBezTo>
                <a:cubicBezTo>
                  <a:pt x="13076" y="7116"/>
                  <a:pt x="11157" y="6557"/>
                  <a:pt x="9441" y="5642"/>
                </a:cubicBezTo>
                <a:cubicBezTo>
                  <a:pt x="6976" y="4346"/>
                  <a:pt x="5286" y="2491"/>
                  <a:pt x="4549" y="254"/>
                </a:cubicBezTo>
                <a:cubicBezTo>
                  <a:pt x="4524" y="178"/>
                  <a:pt x="4499" y="89"/>
                  <a:pt x="44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1">
  <p:cSld name="CUSTOM_3">
    <p:spTree>
      <p:nvGrpSpPr>
        <p:cNvPr id="149" name="Shape 149"/>
        <p:cNvGrpSpPr/>
        <p:nvPr/>
      </p:nvGrpSpPr>
      <p:grpSpPr>
        <a:xfrm>
          <a:off x="0" y="0"/>
          <a:ext cx="0" cy="0"/>
          <a:chOff x="0" y="0"/>
          <a:chExt cx="0" cy="0"/>
        </a:xfrm>
      </p:grpSpPr>
      <p:sp>
        <p:nvSpPr>
          <p:cNvPr id="150" name="Google Shape;150;p15"/>
          <p:cNvSpPr txBox="1"/>
          <p:nvPr>
            <p:ph type="title" hasCustomPrompt="1"/>
          </p:nvPr>
        </p:nvSpPr>
        <p:spPr>
          <a:xfrm>
            <a:off x="1702650" y="61547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51" name="Google Shape;151;p15"/>
          <p:cNvSpPr txBox="1"/>
          <p:nvPr>
            <p:ph type="subTitle" idx="1"/>
          </p:nvPr>
        </p:nvSpPr>
        <p:spPr>
          <a:xfrm>
            <a:off x="2466600" y="1137600"/>
            <a:ext cx="42108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p:txBody>
      </p:sp>
      <p:sp>
        <p:nvSpPr>
          <p:cNvPr id="152" name="Google Shape;152;p15"/>
          <p:cNvSpPr txBox="1"/>
          <p:nvPr>
            <p:ph type="title" idx="2" hasCustomPrompt="1"/>
          </p:nvPr>
        </p:nvSpPr>
        <p:spPr>
          <a:xfrm>
            <a:off x="1702650" y="218752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53" name="Google Shape;153;p15"/>
          <p:cNvSpPr txBox="1"/>
          <p:nvPr>
            <p:ph type="subTitle" idx="3"/>
          </p:nvPr>
        </p:nvSpPr>
        <p:spPr>
          <a:xfrm>
            <a:off x="2466600" y="2709525"/>
            <a:ext cx="42108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p:txBody>
      </p:sp>
      <p:sp>
        <p:nvSpPr>
          <p:cNvPr id="154" name="Google Shape;154;p15"/>
          <p:cNvSpPr txBox="1"/>
          <p:nvPr>
            <p:ph type="title" idx="4" hasCustomPrompt="1"/>
          </p:nvPr>
        </p:nvSpPr>
        <p:spPr>
          <a:xfrm>
            <a:off x="1702650" y="369927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55" name="Google Shape;155;p15"/>
          <p:cNvSpPr txBox="1"/>
          <p:nvPr>
            <p:ph type="subTitle" idx="5"/>
          </p:nvPr>
        </p:nvSpPr>
        <p:spPr>
          <a:xfrm>
            <a:off x="2466600" y="4221275"/>
            <a:ext cx="42108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p:txBody>
      </p:sp>
      <p:sp>
        <p:nvSpPr>
          <p:cNvPr id="156" name="Google Shape;156;p15"/>
          <p:cNvSpPr/>
          <p:nvPr/>
        </p:nvSpPr>
        <p:spPr>
          <a:xfrm>
            <a:off x="8341108" y="3530633"/>
            <a:ext cx="802885" cy="1612833"/>
          </a:xfrm>
          <a:custGeom>
            <a:avLst/>
            <a:gdLst/>
            <a:ahLst/>
            <a:cxnLst/>
            <a:rect l="l" t="t" r="r" b="b"/>
            <a:pathLst>
              <a:path w="12549" h="20680" extrusionOk="0">
                <a:moveTo>
                  <a:pt x="12548" y="0"/>
                </a:moveTo>
                <a:cubicBezTo>
                  <a:pt x="11562" y="1191"/>
                  <a:pt x="10679" y="2506"/>
                  <a:pt x="9960" y="3882"/>
                </a:cubicBezTo>
                <a:cubicBezTo>
                  <a:pt x="8934" y="5791"/>
                  <a:pt x="8051" y="7804"/>
                  <a:pt x="7106" y="9755"/>
                </a:cubicBezTo>
                <a:cubicBezTo>
                  <a:pt x="6223" y="11665"/>
                  <a:pt x="5237" y="13513"/>
                  <a:pt x="4149" y="15320"/>
                </a:cubicBezTo>
                <a:cubicBezTo>
                  <a:pt x="2978" y="17271"/>
                  <a:pt x="1582" y="19078"/>
                  <a:pt x="1" y="20680"/>
                </a:cubicBezTo>
                <a:lnTo>
                  <a:pt x="12548" y="20680"/>
                </a:lnTo>
                <a:lnTo>
                  <a:pt x="125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5"/>
          <p:cNvSpPr/>
          <p:nvPr/>
        </p:nvSpPr>
        <p:spPr>
          <a:xfrm>
            <a:off x="6907601" y="3018075"/>
            <a:ext cx="2236357" cy="2125383"/>
          </a:xfrm>
          <a:custGeom>
            <a:avLst/>
            <a:gdLst/>
            <a:ahLst/>
            <a:cxnLst/>
            <a:rect l="l" t="t" r="r" b="b"/>
            <a:pathLst>
              <a:path w="34954" h="27252" extrusionOk="0">
                <a:moveTo>
                  <a:pt x="34953" y="1"/>
                </a:moveTo>
                <a:cubicBezTo>
                  <a:pt x="33454" y="2198"/>
                  <a:pt x="32283" y="4621"/>
                  <a:pt x="31441" y="7147"/>
                </a:cubicBezTo>
                <a:cubicBezTo>
                  <a:pt x="27601" y="18976"/>
                  <a:pt x="16594" y="26965"/>
                  <a:pt x="4169" y="26965"/>
                </a:cubicBezTo>
                <a:cubicBezTo>
                  <a:pt x="2773" y="26965"/>
                  <a:pt x="1377" y="27067"/>
                  <a:pt x="1" y="27252"/>
                </a:cubicBezTo>
                <a:lnTo>
                  <a:pt x="21564" y="27252"/>
                </a:lnTo>
                <a:cubicBezTo>
                  <a:pt x="22077" y="26759"/>
                  <a:pt x="22590" y="26246"/>
                  <a:pt x="23063" y="25712"/>
                </a:cubicBezTo>
                <a:cubicBezTo>
                  <a:pt x="25814" y="22570"/>
                  <a:pt x="27724" y="18791"/>
                  <a:pt x="29490" y="15054"/>
                </a:cubicBezTo>
                <a:cubicBezTo>
                  <a:pt x="31010" y="11788"/>
                  <a:pt x="32489" y="8338"/>
                  <a:pt x="34953" y="5689"/>
                </a:cubicBezTo>
                <a:lnTo>
                  <a:pt x="3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5"/>
          <p:cNvSpPr/>
          <p:nvPr/>
        </p:nvSpPr>
        <p:spPr>
          <a:xfrm rot="10800000">
            <a:off x="-5" y="27"/>
            <a:ext cx="1360280" cy="2359174"/>
          </a:xfrm>
          <a:custGeom>
            <a:avLst/>
            <a:gdLst/>
            <a:ahLst/>
            <a:cxnLst/>
            <a:rect l="l" t="t" r="r" b="b"/>
            <a:pathLst>
              <a:path w="12549" h="20680" extrusionOk="0">
                <a:moveTo>
                  <a:pt x="12548" y="0"/>
                </a:moveTo>
                <a:cubicBezTo>
                  <a:pt x="11562" y="1191"/>
                  <a:pt x="10679" y="2506"/>
                  <a:pt x="9960" y="3882"/>
                </a:cubicBezTo>
                <a:cubicBezTo>
                  <a:pt x="8934" y="5791"/>
                  <a:pt x="8051" y="7804"/>
                  <a:pt x="7106" y="9755"/>
                </a:cubicBezTo>
                <a:cubicBezTo>
                  <a:pt x="6223" y="11665"/>
                  <a:pt x="5237" y="13513"/>
                  <a:pt x="4149" y="15320"/>
                </a:cubicBezTo>
                <a:cubicBezTo>
                  <a:pt x="2978" y="17271"/>
                  <a:pt x="1582" y="19078"/>
                  <a:pt x="1" y="20680"/>
                </a:cubicBezTo>
                <a:lnTo>
                  <a:pt x="12548" y="20680"/>
                </a:lnTo>
                <a:lnTo>
                  <a:pt x="125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15"/>
          <p:cNvSpPr/>
          <p:nvPr/>
        </p:nvSpPr>
        <p:spPr>
          <a:xfrm rot="10800000">
            <a:off x="3" y="919"/>
            <a:ext cx="1238400" cy="1637818"/>
          </a:xfrm>
          <a:custGeom>
            <a:avLst/>
            <a:gdLst/>
            <a:ahLst/>
            <a:cxnLst/>
            <a:rect l="l" t="t" r="r" b="b"/>
            <a:pathLst>
              <a:path w="13391" h="21563" extrusionOk="0">
                <a:moveTo>
                  <a:pt x="13390" y="0"/>
                </a:moveTo>
                <a:cubicBezTo>
                  <a:pt x="10926" y="2649"/>
                  <a:pt x="9447" y="6099"/>
                  <a:pt x="7927" y="9365"/>
                </a:cubicBezTo>
                <a:cubicBezTo>
                  <a:pt x="6161" y="13082"/>
                  <a:pt x="4251" y="16881"/>
                  <a:pt x="1500" y="20023"/>
                </a:cubicBezTo>
                <a:cubicBezTo>
                  <a:pt x="1027" y="20557"/>
                  <a:pt x="514" y="21070"/>
                  <a:pt x="1" y="21563"/>
                </a:cubicBezTo>
                <a:lnTo>
                  <a:pt x="822" y="21563"/>
                </a:lnTo>
                <a:cubicBezTo>
                  <a:pt x="2424" y="19961"/>
                  <a:pt x="3820" y="18154"/>
                  <a:pt x="4991" y="16203"/>
                </a:cubicBezTo>
                <a:cubicBezTo>
                  <a:pt x="6079" y="14396"/>
                  <a:pt x="7065" y="12548"/>
                  <a:pt x="7948" y="10638"/>
                </a:cubicBezTo>
                <a:cubicBezTo>
                  <a:pt x="8893" y="8687"/>
                  <a:pt x="9776" y="6674"/>
                  <a:pt x="10802" y="4765"/>
                </a:cubicBezTo>
                <a:cubicBezTo>
                  <a:pt x="11521" y="3389"/>
                  <a:pt x="12404" y="2074"/>
                  <a:pt x="13390" y="883"/>
                </a:cubicBezTo>
                <a:lnTo>
                  <a:pt x="133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15"/>
          <p:cNvSpPr/>
          <p:nvPr/>
        </p:nvSpPr>
        <p:spPr>
          <a:xfrm>
            <a:off x="581971" y="3018066"/>
            <a:ext cx="262500" cy="252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61" name="Google Shape;161;p15"/>
          <p:cNvSpPr/>
          <p:nvPr/>
        </p:nvSpPr>
        <p:spPr>
          <a:xfrm rot="4542580">
            <a:off x="8229125" y="1287537"/>
            <a:ext cx="262523" cy="252263"/>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62" name="Google Shape;162;p15"/>
          <p:cNvSpPr/>
          <p:nvPr/>
        </p:nvSpPr>
        <p:spPr>
          <a:xfrm>
            <a:off x="436025" y="3190773"/>
            <a:ext cx="554400" cy="5328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63" name="Google Shape;163;p15"/>
          <p:cNvSpPr/>
          <p:nvPr/>
        </p:nvSpPr>
        <p:spPr>
          <a:xfrm rot="4543451">
            <a:off x="7544206" y="755122"/>
            <a:ext cx="875810" cy="876795"/>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15"/>
          <p:cNvSpPr/>
          <p:nvPr/>
        </p:nvSpPr>
        <p:spPr>
          <a:xfrm>
            <a:off x="507283" y="4122683"/>
            <a:ext cx="74700" cy="720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5"/>
          <p:cNvSpPr/>
          <p:nvPr/>
        </p:nvSpPr>
        <p:spPr>
          <a:xfrm>
            <a:off x="844486" y="3849887"/>
            <a:ext cx="74700" cy="720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66" name="Google Shape;166;p15"/>
          <p:cNvSpPr/>
          <p:nvPr/>
        </p:nvSpPr>
        <p:spPr>
          <a:xfrm>
            <a:off x="8705201" y="316620"/>
            <a:ext cx="74700" cy="720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5"/>
          <p:cNvSpPr/>
          <p:nvPr/>
        </p:nvSpPr>
        <p:spPr>
          <a:xfrm>
            <a:off x="7412244" y="718302"/>
            <a:ext cx="74700" cy="720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8">
    <p:spTree>
      <p:nvGrpSpPr>
        <p:cNvPr id="168" name="Shape 168"/>
        <p:cNvGrpSpPr/>
        <p:nvPr/>
      </p:nvGrpSpPr>
      <p:grpSpPr>
        <a:xfrm>
          <a:off x="0" y="0"/>
          <a:ext cx="0" cy="0"/>
          <a:chOff x="0" y="0"/>
          <a:chExt cx="0" cy="0"/>
        </a:xfrm>
      </p:grpSpPr>
      <p:sp>
        <p:nvSpPr>
          <p:cNvPr id="169" name="Google Shape;169;p16"/>
          <p:cNvSpPr/>
          <p:nvPr/>
        </p:nvSpPr>
        <p:spPr>
          <a:xfrm rot="5810602">
            <a:off x="78487" y="2060077"/>
            <a:ext cx="1074629" cy="1075803"/>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16"/>
          <p:cNvSpPr/>
          <p:nvPr/>
        </p:nvSpPr>
        <p:spPr>
          <a:xfrm rot="5400000">
            <a:off x="-939813" y="1113170"/>
            <a:ext cx="2666025" cy="786400"/>
          </a:xfrm>
          <a:custGeom>
            <a:avLst/>
            <a:gdLst/>
            <a:ahLst/>
            <a:cxnLst/>
            <a:rect l="l" t="t" r="r" b="b"/>
            <a:pathLst>
              <a:path w="5732" h="1691" extrusionOk="0">
                <a:moveTo>
                  <a:pt x="2893" y="1"/>
                </a:moveTo>
                <a:cubicBezTo>
                  <a:pt x="2882" y="1"/>
                  <a:pt x="2871" y="1"/>
                  <a:pt x="2859" y="1"/>
                </a:cubicBezTo>
                <a:cubicBezTo>
                  <a:pt x="1678" y="1"/>
                  <a:pt x="572" y="649"/>
                  <a:pt x="0" y="1691"/>
                </a:cubicBezTo>
                <a:lnTo>
                  <a:pt x="5731" y="1691"/>
                </a:lnTo>
                <a:cubicBezTo>
                  <a:pt x="5165" y="659"/>
                  <a:pt x="4075" y="1"/>
                  <a:pt x="2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6"/>
          <p:cNvSpPr/>
          <p:nvPr/>
        </p:nvSpPr>
        <p:spPr>
          <a:xfrm rot="10800000" flipH="1">
            <a:off x="8430739" y="3239998"/>
            <a:ext cx="713269" cy="1903506"/>
          </a:xfrm>
          <a:custGeom>
            <a:avLst/>
            <a:gdLst/>
            <a:ahLst/>
            <a:cxnLst/>
            <a:rect l="l" t="t" r="r" b="b"/>
            <a:pathLst>
              <a:path w="6695" h="17867" extrusionOk="0">
                <a:moveTo>
                  <a:pt x="883" y="0"/>
                </a:moveTo>
                <a:cubicBezTo>
                  <a:pt x="698" y="493"/>
                  <a:pt x="555" y="966"/>
                  <a:pt x="411" y="1479"/>
                </a:cubicBezTo>
                <a:cubicBezTo>
                  <a:pt x="185" y="2342"/>
                  <a:pt x="0" y="3163"/>
                  <a:pt x="493" y="3964"/>
                </a:cubicBezTo>
                <a:cubicBezTo>
                  <a:pt x="822" y="4559"/>
                  <a:pt x="1335" y="5011"/>
                  <a:pt x="1787" y="5504"/>
                </a:cubicBezTo>
                <a:cubicBezTo>
                  <a:pt x="2239" y="5997"/>
                  <a:pt x="2608" y="6572"/>
                  <a:pt x="2875" y="7188"/>
                </a:cubicBezTo>
                <a:cubicBezTo>
                  <a:pt x="3491" y="8564"/>
                  <a:pt x="3656" y="10063"/>
                  <a:pt x="3799" y="11542"/>
                </a:cubicBezTo>
                <a:cubicBezTo>
                  <a:pt x="3964" y="13082"/>
                  <a:pt x="4107" y="14725"/>
                  <a:pt x="4908" y="16101"/>
                </a:cubicBezTo>
                <a:cubicBezTo>
                  <a:pt x="5319" y="16840"/>
                  <a:pt x="5935" y="17456"/>
                  <a:pt x="6695" y="17867"/>
                </a:cubicBezTo>
                <a:lnTo>
                  <a:pt x="66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6"/>
          <p:cNvSpPr/>
          <p:nvPr/>
        </p:nvSpPr>
        <p:spPr>
          <a:xfrm rot="10800000" flipH="1">
            <a:off x="7731639" y="2304200"/>
            <a:ext cx="1412368" cy="2837278"/>
          </a:xfrm>
          <a:custGeom>
            <a:avLst/>
            <a:gdLst/>
            <a:ahLst/>
            <a:cxnLst/>
            <a:rect l="l" t="t" r="r" b="b"/>
            <a:pathLst>
              <a:path w="13904" h="27273" extrusionOk="0">
                <a:moveTo>
                  <a:pt x="2979" y="1"/>
                </a:moveTo>
                <a:cubicBezTo>
                  <a:pt x="1110" y="1274"/>
                  <a:pt x="1" y="3389"/>
                  <a:pt x="22" y="5648"/>
                </a:cubicBezTo>
                <a:cubicBezTo>
                  <a:pt x="1" y="7764"/>
                  <a:pt x="1028" y="9776"/>
                  <a:pt x="2773" y="10988"/>
                </a:cubicBezTo>
                <a:cubicBezTo>
                  <a:pt x="5114" y="12692"/>
                  <a:pt x="6100" y="15732"/>
                  <a:pt x="5197" y="18483"/>
                </a:cubicBezTo>
                <a:cubicBezTo>
                  <a:pt x="3677" y="23166"/>
                  <a:pt x="7414" y="27273"/>
                  <a:pt x="11604" y="27273"/>
                </a:cubicBezTo>
                <a:cubicBezTo>
                  <a:pt x="12384" y="27273"/>
                  <a:pt x="13165" y="27129"/>
                  <a:pt x="13904" y="26862"/>
                </a:cubicBezTo>
                <a:lnTo>
                  <a:pt x="13904" y="18504"/>
                </a:lnTo>
                <a:cubicBezTo>
                  <a:pt x="12939" y="18052"/>
                  <a:pt x="12138" y="17313"/>
                  <a:pt x="11604" y="16389"/>
                </a:cubicBezTo>
                <a:cubicBezTo>
                  <a:pt x="9920" y="13473"/>
                  <a:pt x="10988" y="9756"/>
                  <a:pt x="9283" y="6860"/>
                </a:cubicBezTo>
                <a:cubicBezTo>
                  <a:pt x="8585" y="5669"/>
                  <a:pt x="7148" y="4847"/>
                  <a:pt x="6839" y="3430"/>
                </a:cubicBezTo>
                <a:cubicBezTo>
                  <a:pt x="6655" y="2609"/>
                  <a:pt x="6922" y="1767"/>
                  <a:pt x="7148" y="966"/>
                </a:cubicBezTo>
                <a:cubicBezTo>
                  <a:pt x="7250" y="638"/>
                  <a:pt x="7353" y="330"/>
                  <a:pt x="7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6"/>
          <p:cNvSpPr/>
          <p:nvPr/>
        </p:nvSpPr>
        <p:spPr>
          <a:xfrm rot="-9977909">
            <a:off x="169794" y="3133565"/>
            <a:ext cx="74727" cy="71891"/>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16"/>
          <p:cNvSpPr/>
          <p:nvPr/>
        </p:nvSpPr>
        <p:spPr>
          <a:xfrm rot="-9977147">
            <a:off x="802888" y="3576553"/>
            <a:ext cx="168298" cy="161972"/>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75" name="Google Shape;175;p16"/>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itle and text 1">
  <p:cSld name="CUSTOM_5">
    <p:spTree>
      <p:nvGrpSpPr>
        <p:cNvPr id="176" name="Shape 176"/>
        <p:cNvGrpSpPr/>
        <p:nvPr/>
      </p:nvGrpSpPr>
      <p:grpSpPr>
        <a:xfrm>
          <a:off x="0" y="0"/>
          <a:ext cx="0" cy="0"/>
          <a:chOff x="0" y="0"/>
          <a:chExt cx="0" cy="0"/>
        </a:xfrm>
      </p:grpSpPr>
      <p:sp>
        <p:nvSpPr>
          <p:cNvPr id="177" name="Google Shape;177;p17"/>
          <p:cNvSpPr/>
          <p:nvPr/>
        </p:nvSpPr>
        <p:spPr>
          <a:xfrm rot="410602">
            <a:off x="7190475" y="3989794"/>
            <a:ext cx="1074629" cy="1075803"/>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7"/>
          <p:cNvSpPr/>
          <p:nvPr/>
        </p:nvSpPr>
        <p:spPr>
          <a:xfrm>
            <a:off x="5303168" y="4357097"/>
            <a:ext cx="2666025" cy="786400"/>
          </a:xfrm>
          <a:custGeom>
            <a:avLst/>
            <a:gdLst/>
            <a:ahLst/>
            <a:cxnLst/>
            <a:rect l="l" t="t" r="r" b="b"/>
            <a:pathLst>
              <a:path w="5732" h="1691" extrusionOk="0">
                <a:moveTo>
                  <a:pt x="2893" y="1"/>
                </a:moveTo>
                <a:cubicBezTo>
                  <a:pt x="2882" y="1"/>
                  <a:pt x="2871" y="1"/>
                  <a:pt x="2859" y="1"/>
                </a:cubicBezTo>
                <a:cubicBezTo>
                  <a:pt x="1678" y="1"/>
                  <a:pt x="572" y="649"/>
                  <a:pt x="0" y="1691"/>
                </a:cubicBezTo>
                <a:lnTo>
                  <a:pt x="5731" y="1691"/>
                </a:lnTo>
                <a:cubicBezTo>
                  <a:pt x="5165" y="659"/>
                  <a:pt x="4075" y="1"/>
                  <a:pt x="2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17"/>
          <p:cNvSpPr/>
          <p:nvPr/>
        </p:nvSpPr>
        <p:spPr>
          <a:xfrm>
            <a:off x="8430725" y="0"/>
            <a:ext cx="713269" cy="1903506"/>
          </a:xfrm>
          <a:custGeom>
            <a:avLst/>
            <a:gdLst/>
            <a:ahLst/>
            <a:cxnLst/>
            <a:rect l="l" t="t" r="r" b="b"/>
            <a:pathLst>
              <a:path w="6695" h="17867" extrusionOk="0">
                <a:moveTo>
                  <a:pt x="883" y="0"/>
                </a:moveTo>
                <a:cubicBezTo>
                  <a:pt x="698" y="493"/>
                  <a:pt x="555" y="966"/>
                  <a:pt x="411" y="1479"/>
                </a:cubicBezTo>
                <a:cubicBezTo>
                  <a:pt x="185" y="2342"/>
                  <a:pt x="0" y="3163"/>
                  <a:pt x="493" y="3964"/>
                </a:cubicBezTo>
                <a:cubicBezTo>
                  <a:pt x="822" y="4559"/>
                  <a:pt x="1335" y="5011"/>
                  <a:pt x="1787" y="5504"/>
                </a:cubicBezTo>
                <a:cubicBezTo>
                  <a:pt x="2239" y="5997"/>
                  <a:pt x="2608" y="6572"/>
                  <a:pt x="2875" y="7188"/>
                </a:cubicBezTo>
                <a:cubicBezTo>
                  <a:pt x="3491" y="8564"/>
                  <a:pt x="3656" y="10063"/>
                  <a:pt x="3799" y="11542"/>
                </a:cubicBezTo>
                <a:cubicBezTo>
                  <a:pt x="3964" y="13082"/>
                  <a:pt x="4107" y="14725"/>
                  <a:pt x="4908" y="16101"/>
                </a:cubicBezTo>
                <a:cubicBezTo>
                  <a:pt x="5319" y="16840"/>
                  <a:pt x="5935" y="17456"/>
                  <a:pt x="6695" y="17867"/>
                </a:cubicBezTo>
                <a:lnTo>
                  <a:pt x="66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7"/>
          <p:cNvSpPr/>
          <p:nvPr/>
        </p:nvSpPr>
        <p:spPr>
          <a:xfrm>
            <a:off x="7731625" y="2025"/>
            <a:ext cx="1412368" cy="2837278"/>
          </a:xfrm>
          <a:custGeom>
            <a:avLst/>
            <a:gdLst/>
            <a:ahLst/>
            <a:cxnLst/>
            <a:rect l="l" t="t" r="r" b="b"/>
            <a:pathLst>
              <a:path w="13904" h="27273" extrusionOk="0">
                <a:moveTo>
                  <a:pt x="2979" y="1"/>
                </a:moveTo>
                <a:cubicBezTo>
                  <a:pt x="1110" y="1274"/>
                  <a:pt x="1" y="3389"/>
                  <a:pt x="22" y="5648"/>
                </a:cubicBezTo>
                <a:cubicBezTo>
                  <a:pt x="1" y="7764"/>
                  <a:pt x="1028" y="9776"/>
                  <a:pt x="2773" y="10988"/>
                </a:cubicBezTo>
                <a:cubicBezTo>
                  <a:pt x="5114" y="12692"/>
                  <a:pt x="6100" y="15732"/>
                  <a:pt x="5197" y="18483"/>
                </a:cubicBezTo>
                <a:cubicBezTo>
                  <a:pt x="3677" y="23166"/>
                  <a:pt x="7414" y="27273"/>
                  <a:pt x="11604" y="27273"/>
                </a:cubicBezTo>
                <a:cubicBezTo>
                  <a:pt x="12384" y="27273"/>
                  <a:pt x="13165" y="27129"/>
                  <a:pt x="13904" y="26862"/>
                </a:cubicBezTo>
                <a:lnTo>
                  <a:pt x="13904" y="18504"/>
                </a:lnTo>
                <a:cubicBezTo>
                  <a:pt x="12939" y="18052"/>
                  <a:pt x="12138" y="17313"/>
                  <a:pt x="11604" y="16389"/>
                </a:cubicBezTo>
                <a:cubicBezTo>
                  <a:pt x="9920" y="13473"/>
                  <a:pt x="10988" y="9756"/>
                  <a:pt x="9283" y="6860"/>
                </a:cubicBezTo>
                <a:cubicBezTo>
                  <a:pt x="8585" y="5669"/>
                  <a:pt x="7148" y="4847"/>
                  <a:pt x="6839" y="3430"/>
                </a:cubicBezTo>
                <a:cubicBezTo>
                  <a:pt x="6655" y="2609"/>
                  <a:pt x="6922" y="1767"/>
                  <a:pt x="7148" y="966"/>
                </a:cubicBezTo>
                <a:cubicBezTo>
                  <a:pt x="7250" y="638"/>
                  <a:pt x="7353" y="330"/>
                  <a:pt x="7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7"/>
          <p:cNvSpPr/>
          <p:nvPr/>
        </p:nvSpPr>
        <p:spPr>
          <a:xfrm rot="6222091">
            <a:off x="8261958" y="4900393"/>
            <a:ext cx="74727" cy="71891"/>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7"/>
          <p:cNvSpPr/>
          <p:nvPr/>
        </p:nvSpPr>
        <p:spPr>
          <a:xfrm rot="6222853">
            <a:off x="8703201" y="4175473"/>
            <a:ext cx="168298" cy="161972"/>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grpSp>
        <p:nvGrpSpPr>
          <p:cNvPr id="183" name="Google Shape;183;p17"/>
          <p:cNvGrpSpPr/>
          <p:nvPr/>
        </p:nvGrpSpPr>
        <p:grpSpPr>
          <a:xfrm>
            <a:off x="807777" y="2284027"/>
            <a:ext cx="498925" cy="271336"/>
            <a:chOff x="807777" y="2284027"/>
            <a:chExt cx="498925" cy="271336"/>
          </a:xfrm>
        </p:grpSpPr>
        <p:sp>
          <p:nvSpPr>
            <p:cNvPr id="184" name="Google Shape;184;p17"/>
            <p:cNvSpPr/>
            <p:nvPr/>
          </p:nvSpPr>
          <p:spPr>
            <a:xfrm rot="12256">
              <a:off x="807776" y="2284327"/>
              <a:ext cx="168301" cy="1620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85" name="Google Shape;185;p17"/>
            <p:cNvSpPr/>
            <p:nvPr/>
          </p:nvSpPr>
          <p:spPr>
            <a:xfrm rot="6222091">
              <a:off x="997058" y="2474718"/>
              <a:ext cx="74727" cy="71891"/>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7"/>
            <p:cNvSpPr/>
            <p:nvPr/>
          </p:nvSpPr>
          <p:spPr>
            <a:xfrm rot="6223944">
              <a:off x="1147077" y="2408427"/>
              <a:ext cx="96045" cy="92556"/>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187" name="Google Shape;187;p17"/>
            <p:cNvSpPr/>
            <p:nvPr/>
          </p:nvSpPr>
          <p:spPr>
            <a:xfrm rot="18683">
              <a:off x="1251502" y="2338773"/>
              <a:ext cx="55201" cy="531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8" name="Google Shape;188;p17"/>
          <p:cNvSpPr/>
          <p:nvPr/>
        </p:nvSpPr>
        <p:spPr>
          <a:xfrm rot="-5400000" flipH="1">
            <a:off x="-2404962" y="2394036"/>
            <a:ext cx="5154649" cy="344725"/>
          </a:xfrm>
          <a:custGeom>
            <a:avLst/>
            <a:gdLst/>
            <a:ahLst/>
            <a:cxnLst/>
            <a:rect l="l" t="t" r="r" b="b"/>
            <a:pathLst>
              <a:path w="285774" h="13789" extrusionOk="0">
                <a:moveTo>
                  <a:pt x="0" y="0"/>
                </a:moveTo>
                <a:lnTo>
                  <a:pt x="0" y="13788"/>
                </a:lnTo>
                <a:cubicBezTo>
                  <a:pt x="42128" y="9835"/>
                  <a:pt x="108284" y="4167"/>
                  <a:pt x="142887" y="4167"/>
                </a:cubicBezTo>
                <a:cubicBezTo>
                  <a:pt x="170059" y="4167"/>
                  <a:pt x="192350" y="6787"/>
                  <a:pt x="213902" y="9335"/>
                </a:cubicBezTo>
                <a:cubicBezTo>
                  <a:pt x="232043" y="11457"/>
                  <a:pt x="249257" y="13503"/>
                  <a:pt x="267011" y="13503"/>
                </a:cubicBezTo>
                <a:cubicBezTo>
                  <a:pt x="269184" y="13503"/>
                  <a:pt x="271365" y="13472"/>
                  <a:pt x="273557" y="13407"/>
                </a:cubicBezTo>
                <a:cubicBezTo>
                  <a:pt x="277844" y="13265"/>
                  <a:pt x="281916" y="13122"/>
                  <a:pt x="285774" y="12931"/>
                </a:cubicBezTo>
                <a:lnTo>
                  <a:pt x="285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17"/>
          <p:cNvSpPr txBox="1"/>
          <p:nvPr>
            <p:ph type="subTitle" idx="1"/>
          </p:nvPr>
        </p:nvSpPr>
        <p:spPr>
          <a:xfrm>
            <a:off x="713225" y="2683238"/>
            <a:ext cx="3010500" cy="1295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90" name="Google Shape;190;p17"/>
          <p:cNvSpPr txBox="1"/>
          <p:nvPr>
            <p:ph type="title"/>
          </p:nvPr>
        </p:nvSpPr>
        <p:spPr>
          <a:xfrm>
            <a:off x="713225" y="992600"/>
            <a:ext cx="2388300" cy="10548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itle and text 2">
  <p:cSld name="CUSTOM_5_1">
    <p:spTree>
      <p:nvGrpSpPr>
        <p:cNvPr id="191" name="Shape 191"/>
        <p:cNvGrpSpPr/>
        <p:nvPr/>
      </p:nvGrpSpPr>
      <p:grpSpPr>
        <a:xfrm>
          <a:off x="0" y="0"/>
          <a:ext cx="0" cy="0"/>
          <a:chOff x="0" y="0"/>
          <a:chExt cx="0" cy="0"/>
        </a:xfrm>
      </p:grpSpPr>
      <p:sp>
        <p:nvSpPr>
          <p:cNvPr id="192" name="Google Shape;192;p18"/>
          <p:cNvSpPr/>
          <p:nvPr/>
        </p:nvSpPr>
        <p:spPr>
          <a:xfrm rot="-410602" flipH="1">
            <a:off x="878890" y="3989794"/>
            <a:ext cx="1074629" cy="1075803"/>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8"/>
          <p:cNvSpPr/>
          <p:nvPr/>
        </p:nvSpPr>
        <p:spPr>
          <a:xfrm flipH="1">
            <a:off x="1174801" y="4357097"/>
            <a:ext cx="2666025" cy="786400"/>
          </a:xfrm>
          <a:custGeom>
            <a:avLst/>
            <a:gdLst/>
            <a:ahLst/>
            <a:cxnLst/>
            <a:rect l="l" t="t" r="r" b="b"/>
            <a:pathLst>
              <a:path w="5732" h="1691" extrusionOk="0">
                <a:moveTo>
                  <a:pt x="2893" y="1"/>
                </a:moveTo>
                <a:cubicBezTo>
                  <a:pt x="2882" y="1"/>
                  <a:pt x="2871" y="1"/>
                  <a:pt x="2859" y="1"/>
                </a:cubicBezTo>
                <a:cubicBezTo>
                  <a:pt x="1678" y="1"/>
                  <a:pt x="572" y="649"/>
                  <a:pt x="0" y="1691"/>
                </a:cubicBezTo>
                <a:lnTo>
                  <a:pt x="5731" y="1691"/>
                </a:lnTo>
                <a:cubicBezTo>
                  <a:pt x="5165" y="659"/>
                  <a:pt x="4075" y="1"/>
                  <a:pt x="2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18"/>
          <p:cNvSpPr/>
          <p:nvPr/>
        </p:nvSpPr>
        <p:spPr>
          <a:xfrm flipH="1">
            <a:off x="0" y="0"/>
            <a:ext cx="713269" cy="1903506"/>
          </a:xfrm>
          <a:custGeom>
            <a:avLst/>
            <a:gdLst/>
            <a:ahLst/>
            <a:cxnLst/>
            <a:rect l="l" t="t" r="r" b="b"/>
            <a:pathLst>
              <a:path w="6695" h="17867" extrusionOk="0">
                <a:moveTo>
                  <a:pt x="883" y="0"/>
                </a:moveTo>
                <a:cubicBezTo>
                  <a:pt x="698" y="493"/>
                  <a:pt x="555" y="966"/>
                  <a:pt x="411" y="1479"/>
                </a:cubicBezTo>
                <a:cubicBezTo>
                  <a:pt x="185" y="2342"/>
                  <a:pt x="0" y="3163"/>
                  <a:pt x="493" y="3964"/>
                </a:cubicBezTo>
                <a:cubicBezTo>
                  <a:pt x="822" y="4559"/>
                  <a:pt x="1335" y="5011"/>
                  <a:pt x="1787" y="5504"/>
                </a:cubicBezTo>
                <a:cubicBezTo>
                  <a:pt x="2239" y="5997"/>
                  <a:pt x="2608" y="6572"/>
                  <a:pt x="2875" y="7188"/>
                </a:cubicBezTo>
                <a:cubicBezTo>
                  <a:pt x="3491" y="8564"/>
                  <a:pt x="3656" y="10063"/>
                  <a:pt x="3799" y="11542"/>
                </a:cubicBezTo>
                <a:cubicBezTo>
                  <a:pt x="3964" y="13082"/>
                  <a:pt x="4107" y="14725"/>
                  <a:pt x="4908" y="16101"/>
                </a:cubicBezTo>
                <a:cubicBezTo>
                  <a:pt x="5319" y="16840"/>
                  <a:pt x="5935" y="17456"/>
                  <a:pt x="6695" y="17867"/>
                </a:cubicBezTo>
                <a:lnTo>
                  <a:pt x="66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18"/>
          <p:cNvSpPr/>
          <p:nvPr/>
        </p:nvSpPr>
        <p:spPr>
          <a:xfrm flipH="1">
            <a:off x="0" y="2025"/>
            <a:ext cx="1412368" cy="2837278"/>
          </a:xfrm>
          <a:custGeom>
            <a:avLst/>
            <a:gdLst/>
            <a:ahLst/>
            <a:cxnLst/>
            <a:rect l="l" t="t" r="r" b="b"/>
            <a:pathLst>
              <a:path w="13904" h="27273" extrusionOk="0">
                <a:moveTo>
                  <a:pt x="2979" y="1"/>
                </a:moveTo>
                <a:cubicBezTo>
                  <a:pt x="1110" y="1274"/>
                  <a:pt x="1" y="3389"/>
                  <a:pt x="22" y="5648"/>
                </a:cubicBezTo>
                <a:cubicBezTo>
                  <a:pt x="1" y="7764"/>
                  <a:pt x="1028" y="9776"/>
                  <a:pt x="2773" y="10988"/>
                </a:cubicBezTo>
                <a:cubicBezTo>
                  <a:pt x="5114" y="12692"/>
                  <a:pt x="6100" y="15732"/>
                  <a:pt x="5197" y="18483"/>
                </a:cubicBezTo>
                <a:cubicBezTo>
                  <a:pt x="3677" y="23166"/>
                  <a:pt x="7414" y="27273"/>
                  <a:pt x="11604" y="27273"/>
                </a:cubicBezTo>
                <a:cubicBezTo>
                  <a:pt x="12384" y="27273"/>
                  <a:pt x="13165" y="27129"/>
                  <a:pt x="13904" y="26862"/>
                </a:cubicBezTo>
                <a:lnTo>
                  <a:pt x="13904" y="18504"/>
                </a:lnTo>
                <a:cubicBezTo>
                  <a:pt x="12939" y="18052"/>
                  <a:pt x="12138" y="17313"/>
                  <a:pt x="11604" y="16389"/>
                </a:cubicBezTo>
                <a:cubicBezTo>
                  <a:pt x="9920" y="13473"/>
                  <a:pt x="10988" y="9756"/>
                  <a:pt x="9283" y="6860"/>
                </a:cubicBezTo>
                <a:cubicBezTo>
                  <a:pt x="8585" y="5669"/>
                  <a:pt x="7148" y="4847"/>
                  <a:pt x="6839" y="3430"/>
                </a:cubicBezTo>
                <a:cubicBezTo>
                  <a:pt x="6655" y="2609"/>
                  <a:pt x="6922" y="1767"/>
                  <a:pt x="7148" y="966"/>
                </a:cubicBezTo>
                <a:cubicBezTo>
                  <a:pt x="7250" y="638"/>
                  <a:pt x="7353" y="330"/>
                  <a:pt x="7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8"/>
          <p:cNvSpPr/>
          <p:nvPr/>
        </p:nvSpPr>
        <p:spPr>
          <a:xfrm rot="-6222091" flipH="1">
            <a:off x="807310" y="4900393"/>
            <a:ext cx="74727" cy="71891"/>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8"/>
          <p:cNvSpPr/>
          <p:nvPr/>
        </p:nvSpPr>
        <p:spPr>
          <a:xfrm rot="-6222853" flipH="1">
            <a:off x="272495" y="4175473"/>
            <a:ext cx="168298" cy="161972"/>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grpSp>
        <p:nvGrpSpPr>
          <p:cNvPr id="198" name="Google Shape;198;p18"/>
          <p:cNvGrpSpPr/>
          <p:nvPr/>
        </p:nvGrpSpPr>
        <p:grpSpPr>
          <a:xfrm flipH="1">
            <a:off x="7837292" y="2284027"/>
            <a:ext cx="498925" cy="271336"/>
            <a:chOff x="807777" y="2284027"/>
            <a:chExt cx="498925" cy="271336"/>
          </a:xfrm>
        </p:grpSpPr>
        <p:sp>
          <p:nvSpPr>
            <p:cNvPr id="199" name="Google Shape;199;p18"/>
            <p:cNvSpPr/>
            <p:nvPr/>
          </p:nvSpPr>
          <p:spPr>
            <a:xfrm rot="12256">
              <a:off x="807776" y="2284327"/>
              <a:ext cx="168301" cy="1620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200" name="Google Shape;200;p18"/>
            <p:cNvSpPr/>
            <p:nvPr/>
          </p:nvSpPr>
          <p:spPr>
            <a:xfrm rot="6222091">
              <a:off x="997058" y="2474718"/>
              <a:ext cx="74727" cy="71891"/>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8"/>
            <p:cNvSpPr/>
            <p:nvPr/>
          </p:nvSpPr>
          <p:spPr>
            <a:xfrm rot="6223944">
              <a:off x="1147077" y="2408427"/>
              <a:ext cx="96045" cy="92556"/>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202" name="Google Shape;202;p18"/>
            <p:cNvSpPr/>
            <p:nvPr/>
          </p:nvSpPr>
          <p:spPr>
            <a:xfrm rot="18683">
              <a:off x="1251502" y="2338773"/>
              <a:ext cx="55201" cy="531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3" name="Google Shape;203;p18"/>
          <p:cNvSpPr/>
          <p:nvPr/>
        </p:nvSpPr>
        <p:spPr>
          <a:xfrm rot="5400000">
            <a:off x="6394307" y="2394036"/>
            <a:ext cx="5154649" cy="344725"/>
          </a:xfrm>
          <a:custGeom>
            <a:avLst/>
            <a:gdLst/>
            <a:ahLst/>
            <a:cxnLst/>
            <a:rect l="l" t="t" r="r" b="b"/>
            <a:pathLst>
              <a:path w="285774" h="13789" extrusionOk="0">
                <a:moveTo>
                  <a:pt x="0" y="0"/>
                </a:moveTo>
                <a:lnTo>
                  <a:pt x="0" y="13788"/>
                </a:lnTo>
                <a:cubicBezTo>
                  <a:pt x="42128" y="9835"/>
                  <a:pt x="108284" y="4167"/>
                  <a:pt x="142887" y="4167"/>
                </a:cubicBezTo>
                <a:cubicBezTo>
                  <a:pt x="170059" y="4167"/>
                  <a:pt x="192350" y="6787"/>
                  <a:pt x="213902" y="9335"/>
                </a:cubicBezTo>
                <a:cubicBezTo>
                  <a:pt x="232043" y="11457"/>
                  <a:pt x="249257" y="13503"/>
                  <a:pt x="267011" y="13503"/>
                </a:cubicBezTo>
                <a:cubicBezTo>
                  <a:pt x="269184" y="13503"/>
                  <a:pt x="271365" y="13472"/>
                  <a:pt x="273557" y="13407"/>
                </a:cubicBezTo>
                <a:cubicBezTo>
                  <a:pt x="277844" y="13265"/>
                  <a:pt x="281916" y="13122"/>
                  <a:pt x="285774" y="12931"/>
                </a:cubicBezTo>
                <a:lnTo>
                  <a:pt x="285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8"/>
          <p:cNvSpPr txBox="1"/>
          <p:nvPr>
            <p:ph type="subTitle" idx="1"/>
          </p:nvPr>
        </p:nvSpPr>
        <p:spPr>
          <a:xfrm flipH="1">
            <a:off x="5397825" y="2683238"/>
            <a:ext cx="3010500" cy="1295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Char char="●"/>
              <a:defRPr sz="1600"/>
            </a:lvl1pPr>
            <a:lvl2pPr lvl="1" algn="r" rtl="0">
              <a:spcBef>
                <a:spcPts val="1600"/>
              </a:spcBef>
              <a:spcAft>
                <a:spcPts val="0"/>
              </a:spcAft>
              <a:buSzPts val="1600"/>
              <a:buChar char="○"/>
              <a:defRPr sz="1600"/>
            </a:lvl2pPr>
            <a:lvl3pPr lvl="2" algn="r" rtl="0">
              <a:spcBef>
                <a:spcPts val="1600"/>
              </a:spcBef>
              <a:spcAft>
                <a:spcPts val="0"/>
              </a:spcAft>
              <a:buSzPts val="1600"/>
              <a:buChar char="■"/>
              <a:defRPr sz="1600"/>
            </a:lvl3pPr>
            <a:lvl4pPr lvl="3" algn="r" rtl="0">
              <a:spcBef>
                <a:spcPts val="1600"/>
              </a:spcBef>
              <a:spcAft>
                <a:spcPts val="0"/>
              </a:spcAft>
              <a:buSzPts val="1600"/>
              <a:buChar char="●"/>
              <a:defRPr sz="1600"/>
            </a:lvl4pPr>
            <a:lvl5pPr lvl="4" algn="r" rtl="0">
              <a:spcBef>
                <a:spcPts val="1600"/>
              </a:spcBef>
              <a:spcAft>
                <a:spcPts val="0"/>
              </a:spcAft>
              <a:buSzPts val="1600"/>
              <a:buChar char="○"/>
              <a:defRPr sz="1600"/>
            </a:lvl5pPr>
            <a:lvl6pPr lvl="5" algn="r" rtl="0">
              <a:spcBef>
                <a:spcPts val="1600"/>
              </a:spcBef>
              <a:spcAft>
                <a:spcPts val="0"/>
              </a:spcAft>
              <a:buSzPts val="1600"/>
              <a:buChar char="■"/>
              <a:defRPr sz="1600"/>
            </a:lvl6pPr>
            <a:lvl7pPr lvl="6" algn="r" rtl="0">
              <a:spcBef>
                <a:spcPts val="1600"/>
              </a:spcBef>
              <a:spcAft>
                <a:spcPts val="0"/>
              </a:spcAft>
              <a:buSzPts val="1600"/>
              <a:buChar char="●"/>
              <a:defRPr sz="1600"/>
            </a:lvl7pPr>
            <a:lvl8pPr lvl="7" algn="r" rtl="0">
              <a:spcBef>
                <a:spcPts val="1600"/>
              </a:spcBef>
              <a:spcAft>
                <a:spcPts val="0"/>
              </a:spcAft>
              <a:buSzPts val="1600"/>
              <a:buChar char="○"/>
              <a:defRPr sz="1600"/>
            </a:lvl8pPr>
            <a:lvl9pPr lvl="8" algn="r" rtl="0">
              <a:spcBef>
                <a:spcPts val="1600"/>
              </a:spcBef>
              <a:spcAft>
                <a:spcPts val="1600"/>
              </a:spcAft>
              <a:buSzPts val="1600"/>
              <a:buChar char="■"/>
              <a:defRPr sz="1600"/>
            </a:lvl9pPr>
          </a:lstStyle>
          <a:p/>
        </p:txBody>
      </p:sp>
      <p:sp>
        <p:nvSpPr>
          <p:cNvPr id="205" name="Google Shape;205;p18"/>
          <p:cNvSpPr txBox="1"/>
          <p:nvPr>
            <p:ph type="title"/>
          </p:nvPr>
        </p:nvSpPr>
        <p:spPr>
          <a:xfrm flipH="1">
            <a:off x="6180825" y="992600"/>
            <a:ext cx="2227500" cy="1054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400"/>
              <a:buNone/>
              <a:defRPr/>
            </a:lvl1pPr>
            <a:lvl2pPr lvl="1" algn="r" rtl="0">
              <a:spcBef>
                <a:spcPts val="0"/>
              </a:spcBef>
              <a:spcAft>
                <a:spcPts val="0"/>
              </a:spcAft>
              <a:buSzPts val="3400"/>
              <a:buNone/>
              <a:defRPr/>
            </a:lvl2pPr>
            <a:lvl3pPr lvl="2" algn="r" rtl="0">
              <a:spcBef>
                <a:spcPts val="0"/>
              </a:spcBef>
              <a:spcAft>
                <a:spcPts val="0"/>
              </a:spcAft>
              <a:buSzPts val="3400"/>
              <a:buNone/>
              <a:defRPr/>
            </a:lvl3pPr>
            <a:lvl4pPr lvl="3" algn="r" rtl="0">
              <a:spcBef>
                <a:spcPts val="0"/>
              </a:spcBef>
              <a:spcAft>
                <a:spcPts val="0"/>
              </a:spcAft>
              <a:buSzPts val="3400"/>
              <a:buNone/>
              <a:defRPr/>
            </a:lvl4pPr>
            <a:lvl5pPr lvl="4" algn="r" rtl="0">
              <a:spcBef>
                <a:spcPts val="0"/>
              </a:spcBef>
              <a:spcAft>
                <a:spcPts val="0"/>
              </a:spcAft>
              <a:buSzPts val="3400"/>
              <a:buNone/>
              <a:defRPr/>
            </a:lvl5pPr>
            <a:lvl6pPr lvl="5" algn="r" rtl="0">
              <a:spcBef>
                <a:spcPts val="0"/>
              </a:spcBef>
              <a:spcAft>
                <a:spcPts val="0"/>
              </a:spcAft>
              <a:buSzPts val="3400"/>
              <a:buNone/>
              <a:defRPr/>
            </a:lvl6pPr>
            <a:lvl7pPr lvl="6" algn="r" rtl="0">
              <a:spcBef>
                <a:spcPts val="0"/>
              </a:spcBef>
              <a:spcAft>
                <a:spcPts val="0"/>
              </a:spcAft>
              <a:buSzPts val="3400"/>
              <a:buNone/>
              <a:defRPr/>
            </a:lvl7pPr>
            <a:lvl8pPr lvl="7" algn="r" rtl="0">
              <a:spcBef>
                <a:spcPts val="0"/>
              </a:spcBef>
              <a:spcAft>
                <a:spcPts val="0"/>
              </a:spcAft>
              <a:buSzPts val="3400"/>
              <a:buNone/>
              <a:defRPr/>
            </a:lvl8pPr>
            <a:lvl9pPr lvl="8" algn="r" rtl="0">
              <a:spcBef>
                <a:spcPts val="0"/>
              </a:spcBef>
              <a:spcAft>
                <a:spcPts val="0"/>
              </a:spcAft>
              <a:buSzPts val="3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itle and text 3">
  <p:cSld name="CUSTOM_6">
    <p:spTree>
      <p:nvGrpSpPr>
        <p:cNvPr id="206" name="Shape 206"/>
        <p:cNvGrpSpPr/>
        <p:nvPr/>
      </p:nvGrpSpPr>
      <p:grpSpPr>
        <a:xfrm>
          <a:off x="0" y="0"/>
          <a:ext cx="0" cy="0"/>
          <a:chOff x="0" y="0"/>
          <a:chExt cx="0" cy="0"/>
        </a:xfrm>
      </p:grpSpPr>
      <p:sp>
        <p:nvSpPr>
          <p:cNvPr id="207" name="Google Shape;207;p19"/>
          <p:cNvSpPr txBox="1"/>
          <p:nvPr>
            <p:ph type="ctrTitle"/>
          </p:nvPr>
        </p:nvSpPr>
        <p:spPr>
          <a:xfrm>
            <a:off x="713250" y="1166013"/>
            <a:ext cx="7717500" cy="80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p:txBody>
      </p:sp>
      <p:sp>
        <p:nvSpPr>
          <p:cNvPr id="208" name="Google Shape;208;p19"/>
          <p:cNvSpPr txBox="1"/>
          <p:nvPr>
            <p:ph type="subTitle" idx="1"/>
          </p:nvPr>
        </p:nvSpPr>
        <p:spPr>
          <a:xfrm>
            <a:off x="713250" y="2064425"/>
            <a:ext cx="7717500" cy="41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atin typeface="Montserrat Light"/>
                <a:ea typeface="Montserrat Light"/>
                <a:cs typeface="Montserrat Light"/>
                <a:sym typeface="Montserrat Light"/>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grpSp>
        <p:nvGrpSpPr>
          <p:cNvPr id="209" name="Google Shape;209;p19"/>
          <p:cNvGrpSpPr/>
          <p:nvPr/>
        </p:nvGrpSpPr>
        <p:grpSpPr>
          <a:xfrm rot="-10739961" flipH="1">
            <a:off x="-1239" y="3316409"/>
            <a:ext cx="9135517" cy="1874526"/>
            <a:chOff x="5264400" y="50"/>
            <a:chExt cx="2080050" cy="772500"/>
          </a:xfrm>
        </p:grpSpPr>
        <p:sp>
          <p:nvSpPr>
            <p:cNvPr id="210" name="Google Shape;210;p19"/>
            <p:cNvSpPr/>
            <p:nvPr/>
          </p:nvSpPr>
          <p:spPr>
            <a:xfrm>
              <a:off x="5264400" y="50"/>
              <a:ext cx="2080050" cy="13375"/>
            </a:xfrm>
            <a:custGeom>
              <a:avLst/>
              <a:gdLst/>
              <a:ahLst/>
              <a:cxnLst/>
              <a:rect l="l" t="t" r="r" b="b"/>
              <a:pathLst>
                <a:path w="83202" h="535" extrusionOk="0">
                  <a:moveTo>
                    <a:pt x="0" y="0"/>
                  </a:moveTo>
                  <a:lnTo>
                    <a:pt x="0" y="534"/>
                  </a:lnTo>
                  <a:lnTo>
                    <a:pt x="83201" y="534"/>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19"/>
            <p:cNvSpPr/>
            <p:nvPr/>
          </p:nvSpPr>
          <p:spPr>
            <a:xfrm>
              <a:off x="5264400" y="3830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9"/>
            <p:cNvSpPr/>
            <p:nvPr/>
          </p:nvSpPr>
          <p:spPr>
            <a:xfrm>
              <a:off x="5264400" y="75950"/>
              <a:ext cx="2080050" cy="13375"/>
            </a:xfrm>
            <a:custGeom>
              <a:avLst/>
              <a:gdLst/>
              <a:ahLst/>
              <a:cxnLst/>
              <a:rect l="l" t="t" r="r" b="b"/>
              <a:pathLst>
                <a:path w="83202" h="535"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19"/>
            <p:cNvSpPr/>
            <p:nvPr/>
          </p:nvSpPr>
          <p:spPr>
            <a:xfrm>
              <a:off x="5264400" y="11420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19"/>
            <p:cNvSpPr/>
            <p:nvPr/>
          </p:nvSpPr>
          <p:spPr>
            <a:xfrm>
              <a:off x="5264400" y="15187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19"/>
            <p:cNvSpPr/>
            <p:nvPr/>
          </p:nvSpPr>
          <p:spPr>
            <a:xfrm>
              <a:off x="5264400" y="19012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9"/>
            <p:cNvSpPr/>
            <p:nvPr/>
          </p:nvSpPr>
          <p:spPr>
            <a:xfrm>
              <a:off x="5264400" y="227775"/>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9"/>
            <p:cNvSpPr/>
            <p:nvPr/>
          </p:nvSpPr>
          <p:spPr>
            <a:xfrm>
              <a:off x="5264400" y="266050"/>
              <a:ext cx="2080050" cy="13375"/>
            </a:xfrm>
            <a:custGeom>
              <a:avLst/>
              <a:gdLst/>
              <a:ahLst/>
              <a:cxnLst/>
              <a:rect l="l" t="t" r="r" b="b"/>
              <a:pathLst>
                <a:path w="83202" h="535" extrusionOk="0">
                  <a:moveTo>
                    <a:pt x="0" y="0"/>
                  </a:moveTo>
                  <a:lnTo>
                    <a:pt x="0" y="534"/>
                  </a:lnTo>
                  <a:lnTo>
                    <a:pt x="83201" y="534"/>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9"/>
            <p:cNvSpPr/>
            <p:nvPr/>
          </p:nvSpPr>
          <p:spPr>
            <a:xfrm>
              <a:off x="5264400" y="30370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19"/>
            <p:cNvSpPr/>
            <p:nvPr/>
          </p:nvSpPr>
          <p:spPr>
            <a:xfrm>
              <a:off x="5264400" y="341950"/>
              <a:ext cx="2080050" cy="13375"/>
            </a:xfrm>
            <a:custGeom>
              <a:avLst/>
              <a:gdLst/>
              <a:ahLst/>
              <a:cxnLst/>
              <a:rect l="l" t="t" r="r" b="b"/>
              <a:pathLst>
                <a:path w="83202" h="535"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19"/>
            <p:cNvSpPr/>
            <p:nvPr/>
          </p:nvSpPr>
          <p:spPr>
            <a:xfrm>
              <a:off x="5264400" y="37960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9"/>
            <p:cNvSpPr/>
            <p:nvPr/>
          </p:nvSpPr>
          <p:spPr>
            <a:xfrm>
              <a:off x="5264400" y="41787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9"/>
            <p:cNvSpPr/>
            <p:nvPr/>
          </p:nvSpPr>
          <p:spPr>
            <a:xfrm>
              <a:off x="5264400" y="45552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19"/>
            <p:cNvSpPr/>
            <p:nvPr/>
          </p:nvSpPr>
          <p:spPr>
            <a:xfrm>
              <a:off x="5264400" y="493775"/>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19"/>
            <p:cNvSpPr/>
            <p:nvPr/>
          </p:nvSpPr>
          <p:spPr>
            <a:xfrm>
              <a:off x="5264400" y="531425"/>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9"/>
            <p:cNvSpPr/>
            <p:nvPr/>
          </p:nvSpPr>
          <p:spPr>
            <a:xfrm>
              <a:off x="5264400" y="56970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19"/>
            <p:cNvSpPr/>
            <p:nvPr/>
          </p:nvSpPr>
          <p:spPr>
            <a:xfrm>
              <a:off x="5264400" y="60735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9"/>
            <p:cNvSpPr/>
            <p:nvPr/>
          </p:nvSpPr>
          <p:spPr>
            <a:xfrm>
              <a:off x="5264400" y="64560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19"/>
            <p:cNvSpPr/>
            <p:nvPr/>
          </p:nvSpPr>
          <p:spPr>
            <a:xfrm>
              <a:off x="5264400" y="68325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19"/>
            <p:cNvSpPr/>
            <p:nvPr/>
          </p:nvSpPr>
          <p:spPr>
            <a:xfrm>
              <a:off x="5264400" y="72152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9"/>
            <p:cNvSpPr/>
            <p:nvPr/>
          </p:nvSpPr>
          <p:spPr>
            <a:xfrm>
              <a:off x="5264400" y="75917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1" name="Google Shape;231;p19"/>
          <p:cNvGrpSpPr/>
          <p:nvPr/>
        </p:nvGrpSpPr>
        <p:grpSpPr>
          <a:xfrm rot="10704814" flipH="1">
            <a:off x="3917" y="3191296"/>
            <a:ext cx="9136169" cy="2100465"/>
            <a:chOff x="5264400" y="50"/>
            <a:chExt cx="2080050" cy="772500"/>
          </a:xfrm>
        </p:grpSpPr>
        <p:sp>
          <p:nvSpPr>
            <p:cNvPr id="232" name="Google Shape;232;p19"/>
            <p:cNvSpPr/>
            <p:nvPr/>
          </p:nvSpPr>
          <p:spPr>
            <a:xfrm>
              <a:off x="5264400" y="50"/>
              <a:ext cx="2080050" cy="13375"/>
            </a:xfrm>
            <a:custGeom>
              <a:avLst/>
              <a:gdLst/>
              <a:ahLst/>
              <a:cxnLst/>
              <a:rect l="l" t="t" r="r" b="b"/>
              <a:pathLst>
                <a:path w="83202" h="535" extrusionOk="0">
                  <a:moveTo>
                    <a:pt x="0" y="0"/>
                  </a:moveTo>
                  <a:lnTo>
                    <a:pt x="0" y="534"/>
                  </a:lnTo>
                  <a:lnTo>
                    <a:pt x="83201" y="534"/>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9"/>
            <p:cNvSpPr/>
            <p:nvPr/>
          </p:nvSpPr>
          <p:spPr>
            <a:xfrm>
              <a:off x="5264400" y="3830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19"/>
            <p:cNvSpPr/>
            <p:nvPr/>
          </p:nvSpPr>
          <p:spPr>
            <a:xfrm>
              <a:off x="5264400" y="75950"/>
              <a:ext cx="2080050" cy="13375"/>
            </a:xfrm>
            <a:custGeom>
              <a:avLst/>
              <a:gdLst/>
              <a:ahLst/>
              <a:cxnLst/>
              <a:rect l="l" t="t" r="r" b="b"/>
              <a:pathLst>
                <a:path w="83202" h="535"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19"/>
            <p:cNvSpPr/>
            <p:nvPr/>
          </p:nvSpPr>
          <p:spPr>
            <a:xfrm>
              <a:off x="5264400" y="11420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9"/>
            <p:cNvSpPr/>
            <p:nvPr/>
          </p:nvSpPr>
          <p:spPr>
            <a:xfrm>
              <a:off x="5264400" y="15187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9"/>
            <p:cNvSpPr/>
            <p:nvPr/>
          </p:nvSpPr>
          <p:spPr>
            <a:xfrm>
              <a:off x="5264400" y="19012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19"/>
            <p:cNvSpPr/>
            <p:nvPr/>
          </p:nvSpPr>
          <p:spPr>
            <a:xfrm>
              <a:off x="5264400" y="227775"/>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19"/>
            <p:cNvSpPr/>
            <p:nvPr/>
          </p:nvSpPr>
          <p:spPr>
            <a:xfrm>
              <a:off x="5264400" y="266050"/>
              <a:ext cx="2080050" cy="13375"/>
            </a:xfrm>
            <a:custGeom>
              <a:avLst/>
              <a:gdLst/>
              <a:ahLst/>
              <a:cxnLst/>
              <a:rect l="l" t="t" r="r" b="b"/>
              <a:pathLst>
                <a:path w="83202" h="535" extrusionOk="0">
                  <a:moveTo>
                    <a:pt x="0" y="0"/>
                  </a:moveTo>
                  <a:lnTo>
                    <a:pt x="0" y="534"/>
                  </a:lnTo>
                  <a:lnTo>
                    <a:pt x="83201" y="534"/>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19"/>
            <p:cNvSpPr/>
            <p:nvPr/>
          </p:nvSpPr>
          <p:spPr>
            <a:xfrm>
              <a:off x="5264400" y="30370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9"/>
            <p:cNvSpPr/>
            <p:nvPr/>
          </p:nvSpPr>
          <p:spPr>
            <a:xfrm>
              <a:off x="5264400" y="341950"/>
              <a:ext cx="2080050" cy="13375"/>
            </a:xfrm>
            <a:custGeom>
              <a:avLst/>
              <a:gdLst/>
              <a:ahLst/>
              <a:cxnLst/>
              <a:rect l="l" t="t" r="r" b="b"/>
              <a:pathLst>
                <a:path w="83202" h="535"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9"/>
            <p:cNvSpPr/>
            <p:nvPr/>
          </p:nvSpPr>
          <p:spPr>
            <a:xfrm>
              <a:off x="5264400" y="37960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9"/>
            <p:cNvSpPr/>
            <p:nvPr/>
          </p:nvSpPr>
          <p:spPr>
            <a:xfrm>
              <a:off x="5264400" y="41787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19"/>
            <p:cNvSpPr/>
            <p:nvPr/>
          </p:nvSpPr>
          <p:spPr>
            <a:xfrm>
              <a:off x="5264400" y="45552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9"/>
            <p:cNvSpPr/>
            <p:nvPr/>
          </p:nvSpPr>
          <p:spPr>
            <a:xfrm>
              <a:off x="5264400" y="493775"/>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9"/>
            <p:cNvSpPr/>
            <p:nvPr/>
          </p:nvSpPr>
          <p:spPr>
            <a:xfrm>
              <a:off x="5264400" y="531425"/>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9"/>
            <p:cNvSpPr/>
            <p:nvPr/>
          </p:nvSpPr>
          <p:spPr>
            <a:xfrm>
              <a:off x="5264400" y="56970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9"/>
            <p:cNvSpPr/>
            <p:nvPr/>
          </p:nvSpPr>
          <p:spPr>
            <a:xfrm>
              <a:off x="5264400" y="607350"/>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19"/>
            <p:cNvSpPr/>
            <p:nvPr/>
          </p:nvSpPr>
          <p:spPr>
            <a:xfrm>
              <a:off x="5264400" y="64560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19"/>
            <p:cNvSpPr/>
            <p:nvPr/>
          </p:nvSpPr>
          <p:spPr>
            <a:xfrm>
              <a:off x="5264400" y="683250"/>
              <a:ext cx="2080050" cy="13400"/>
            </a:xfrm>
            <a:custGeom>
              <a:avLst/>
              <a:gdLst/>
              <a:ahLst/>
              <a:cxnLst/>
              <a:rect l="l" t="t" r="r" b="b"/>
              <a:pathLst>
                <a:path w="83202" h="536" extrusionOk="0">
                  <a:moveTo>
                    <a:pt x="0" y="1"/>
                  </a:moveTo>
                  <a:lnTo>
                    <a:pt x="0" y="535"/>
                  </a:lnTo>
                  <a:lnTo>
                    <a:pt x="83201" y="535"/>
                  </a:lnTo>
                  <a:lnTo>
                    <a:pt x="83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9"/>
            <p:cNvSpPr/>
            <p:nvPr/>
          </p:nvSpPr>
          <p:spPr>
            <a:xfrm>
              <a:off x="5264400" y="72152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9"/>
            <p:cNvSpPr/>
            <p:nvPr/>
          </p:nvSpPr>
          <p:spPr>
            <a:xfrm>
              <a:off x="5264400" y="759175"/>
              <a:ext cx="2080050" cy="13375"/>
            </a:xfrm>
            <a:custGeom>
              <a:avLst/>
              <a:gdLst/>
              <a:ahLst/>
              <a:cxnLst/>
              <a:rect l="l" t="t" r="r" b="b"/>
              <a:pathLst>
                <a:path w="83202" h="535" extrusionOk="0">
                  <a:moveTo>
                    <a:pt x="0" y="0"/>
                  </a:moveTo>
                  <a:lnTo>
                    <a:pt x="0" y="535"/>
                  </a:lnTo>
                  <a:lnTo>
                    <a:pt x="83201" y="535"/>
                  </a:lnTo>
                  <a:lnTo>
                    <a:pt x="83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253" name="Shape 253"/>
        <p:cNvGrpSpPr/>
        <p:nvPr/>
      </p:nvGrpSpPr>
      <p:grpSpPr>
        <a:xfrm>
          <a:off x="0" y="0"/>
          <a:ext cx="0" cy="0"/>
          <a:chOff x="0" y="0"/>
          <a:chExt cx="0" cy="0"/>
        </a:xfrm>
      </p:grpSpPr>
      <p:sp>
        <p:nvSpPr>
          <p:cNvPr id="254" name="Google Shape;254;p20"/>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55" name="Google Shape;255;p20"/>
          <p:cNvSpPr txBox="1"/>
          <p:nvPr>
            <p:ph type="subTitle" idx="1"/>
          </p:nvPr>
        </p:nvSpPr>
        <p:spPr>
          <a:xfrm>
            <a:off x="713250" y="2186600"/>
            <a:ext cx="3734400" cy="2421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256" name="Google Shape;256;p20"/>
          <p:cNvSpPr txBox="1"/>
          <p:nvPr>
            <p:ph type="subTitle" idx="2"/>
          </p:nvPr>
        </p:nvSpPr>
        <p:spPr>
          <a:xfrm>
            <a:off x="713250" y="1786100"/>
            <a:ext cx="3734400" cy="400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57" name="Google Shape;257;p20"/>
          <p:cNvSpPr txBox="1"/>
          <p:nvPr>
            <p:ph type="subTitle" idx="3"/>
          </p:nvPr>
        </p:nvSpPr>
        <p:spPr>
          <a:xfrm>
            <a:off x="4696325" y="2186600"/>
            <a:ext cx="3734400" cy="2421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258" name="Google Shape;258;p20"/>
          <p:cNvSpPr txBox="1"/>
          <p:nvPr>
            <p:ph type="subTitle" idx="4"/>
          </p:nvPr>
        </p:nvSpPr>
        <p:spPr>
          <a:xfrm>
            <a:off x="4696325" y="1786100"/>
            <a:ext cx="3734400" cy="400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59" name="Google Shape;259;p20"/>
          <p:cNvSpPr/>
          <p:nvPr/>
        </p:nvSpPr>
        <p:spPr>
          <a:xfrm rot="10800000">
            <a:off x="11" y="-17956"/>
            <a:ext cx="9143989" cy="475156"/>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20"/>
          <p:cNvSpPr/>
          <p:nvPr/>
        </p:nvSpPr>
        <p:spPr>
          <a:xfrm rot="10800000" flipH="1">
            <a:off x="-23" y="-17948"/>
            <a:ext cx="9143989" cy="308181"/>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2" name="Shape 22"/>
        <p:cNvGrpSpPr/>
        <p:nvPr/>
      </p:nvGrpSpPr>
      <p:grpSpPr>
        <a:xfrm>
          <a:off x="0" y="0"/>
          <a:ext cx="0" cy="0"/>
          <a:chOff x="0" y="0"/>
          <a:chExt cx="0" cy="0"/>
        </a:xfrm>
      </p:grpSpPr>
      <p:sp>
        <p:nvSpPr>
          <p:cNvPr id="23" name="Google Shape;23;p3"/>
          <p:cNvSpPr txBox="1"/>
          <p:nvPr>
            <p:ph type="title"/>
          </p:nvPr>
        </p:nvSpPr>
        <p:spPr>
          <a:xfrm>
            <a:off x="5111150" y="3356925"/>
            <a:ext cx="3319500" cy="5232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3"/>
          <p:cNvSpPr txBox="1"/>
          <p:nvPr>
            <p:ph type="title" idx="2" hasCustomPrompt="1"/>
          </p:nvPr>
        </p:nvSpPr>
        <p:spPr>
          <a:xfrm>
            <a:off x="6694950" y="2538525"/>
            <a:ext cx="1735800" cy="818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7200"/>
              <a:buNone/>
              <a:defRPr sz="60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5" name="Google Shape;25;p3"/>
          <p:cNvSpPr txBox="1"/>
          <p:nvPr>
            <p:ph type="subTitle" idx="1"/>
          </p:nvPr>
        </p:nvSpPr>
        <p:spPr>
          <a:xfrm>
            <a:off x="5111075" y="3998975"/>
            <a:ext cx="3319500" cy="609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15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26" name="Google Shape;26;p3"/>
          <p:cNvSpPr/>
          <p:nvPr/>
        </p:nvSpPr>
        <p:spPr>
          <a:xfrm rot="10800000">
            <a:off x="26" y="2979800"/>
            <a:ext cx="2772793" cy="2163700"/>
          </a:xfrm>
          <a:custGeom>
            <a:avLst/>
            <a:gdLst/>
            <a:ahLst/>
            <a:cxnLst/>
            <a:rect l="l" t="t" r="r" b="b"/>
            <a:pathLst>
              <a:path w="30446" h="23758" extrusionOk="0">
                <a:moveTo>
                  <a:pt x="0" y="0"/>
                </a:moveTo>
                <a:cubicBezTo>
                  <a:pt x="13" y="51"/>
                  <a:pt x="26" y="102"/>
                  <a:pt x="38" y="165"/>
                </a:cubicBezTo>
                <a:cubicBezTo>
                  <a:pt x="750" y="2313"/>
                  <a:pt x="2389" y="4104"/>
                  <a:pt x="4778" y="5362"/>
                </a:cubicBezTo>
                <a:cubicBezTo>
                  <a:pt x="6468" y="6252"/>
                  <a:pt x="8361" y="6824"/>
                  <a:pt x="10204" y="7370"/>
                </a:cubicBezTo>
                <a:cubicBezTo>
                  <a:pt x="13736" y="8412"/>
                  <a:pt x="17396" y="9505"/>
                  <a:pt x="19442" y="12948"/>
                </a:cubicBezTo>
                <a:cubicBezTo>
                  <a:pt x="20242" y="14308"/>
                  <a:pt x="20572" y="15985"/>
                  <a:pt x="20903" y="17599"/>
                </a:cubicBezTo>
                <a:cubicBezTo>
                  <a:pt x="21271" y="19390"/>
                  <a:pt x="21614" y="21080"/>
                  <a:pt x="22555" y="22237"/>
                </a:cubicBezTo>
                <a:cubicBezTo>
                  <a:pt x="23375" y="23257"/>
                  <a:pt x="24564" y="23757"/>
                  <a:pt x="26247" y="23757"/>
                </a:cubicBezTo>
                <a:cubicBezTo>
                  <a:pt x="26703" y="23757"/>
                  <a:pt x="27195" y="23720"/>
                  <a:pt x="27726" y="23647"/>
                </a:cubicBezTo>
                <a:cubicBezTo>
                  <a:pt x="28667" y="23507"/>
                  <a:pt x="29582" y="23228"/>
                  <a:pt x="30446" y="22834"/>
                </a:cubicBezTo>
                <a:lnTo>
                  <a:pt x="304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10800000">
            <a:off x="39" y="2538553"/>
            <a:ext cx="3211398" cy="2604947"/>
          </a:xfrm>
          <a:custGeom>
            <a:avLst/>
            <a:gdLst/>
            <a:ahLst/>
            <a:cxnLst/>
            <a:rect l="l" t="t" r="r" b="b"/>
            <a:pathLst>
              <a:path w="35262" h="28603" extrusionOk="0">
                <a:moveTo>
                  <a:pt x="0" y="0"/>
                </a:moveTo>
                <a:cubicBezTo>
                  <a:pt x="369" y="1703"/>
                  <a:pt x="1195" y="3278"/>
                  <a:pt x="2402" y="4549"/>
                </a:cubicBezTo>
                <a:cubicBezTo>
                  <a:pt x="3876" y="6087"/>
                  <a:pt x="5858" y="6938"/>
                  <a:pt x="7815" y="7688"/>
                </a:cubicBezTo>
                <a:cubicBezTo>
                  <a:pt x="9835" y="8450"/>
                  <a:pt x="11894" y="9174"/>
                  <a:pt x="13749" y="10280"/>
                </a:cubicBezTo>
                <a:lnTo>
                  <a:pt x="13787" y="10292"/>
                </a:lnTo>
                <a:cubicBezTo>
                  <a:pt x="15541" y="11309"/>
                  <a:pt x="16900" y="12872"/>
                  <a:pt x="17675" y="14740"/>
                </a:cubicBezTo>
                <a:cubicBezTo>
                  <a:pt x="18387" y="16506"/>
                  <a:pt x="18641" y="18425"/>
                  <a:pt x="19175" y="20255"/>
                </a:cubicBezTo>
                <a:cubicBezTo>
                  <a:pt x="19696" y="22072"/>
                  <a:pt x="20573" y="23889"/>
                  <a:pt x="22161" y="25020"/>
                </a:cubicBezTo>
                <a:cubicBezTo>
                  <a:pt x="26380" y="28031"/>
                  <a:pt x="31119" y="25070"/>
                  <a:pt x="35262" y="28603"/>
                </a:cubicBezTo>
                <a:lnTo>
                  <a:pt x="35262" y="23177"/>
                </a:lnTo>
                <a:cubicBezTo>
                  <a:pt x="34410" y="23558"/>
                  <a:pt x="33508" y="23825"/>
                  <a:pt x="32581" y="23952"/>
                </a:cubicBezTo>
                <a:cubicBezTo>
                  <a:pt x="32072" y="24028"/>
                  <a:pt x="31564" y="24067"/>
                  <a:pt x="31056" y="24067"/>
                </a:cubicBezTo>
                <a:cubicBezTo>
                  <a:pt x="29277" y="24067"/>
                  <a:pt x="28006" y="23533"/>
                  <a:pt x="27117" y="22440"/>
                </a:cubicBezTo>
                <a:cubicBezTo>
                  <a:pt x="26138" y="21220"/>
                  <a:pt x="25782" y="19492"/>
                  <a:pt x="25414" y="17650"/>
                </a:cubicBezTo>
                <a:cubicBezTo>
                  <a:pt x="25096" y="16061"/>
                  <a:pt x="24753" y="14422"/>
                  <a:pt x="23978" y="13113"/>
                </a:cubicBezTo>
                <a:cubicBezTo>
                  <a:pt x="22008" y="9771"/>
                  <a:pt x="18565" y="8742"/>
                  <a:pt x="14931" y="7662"/>
                </a:cubicBezTo>
                <a:cubicBezTo>
                  <a:pt x="13076" y="7116"/>
                  <a:pt x="11157" y="6557"/>
                  <a:pt x="9441" y="5642"/>
                </a:cubicBezTo>
                <a:cubicBezTo>
                  <a:pt x="6976" y="4346"/>
                  <a:pt x="5286" y="2491"/>
                  <a:pt x="4549" y="254"/>
                </a:cubicBezTo>
                <a:cubicBezTo>
                  <a:pt x="4524" y="178"/>
                  <a:pt x="4499" y="89"/>
                  <a:pt x="4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rot="-4075620">
            <a:off x="2461138" y="1578465"/>
            <a:ext cx="1018726" cy="1641045"/>
          </a:xfrm>
          <a:custGeom>
            <a:avLst/>
            <a:gdLst/>
            <a:ahLst/>
            <a:cxnLst/>
            <a:rect l="l" t="t" r="r" b="b"/>
            <a:pathLst>
              <a:path w="9181" h="12594" extrusionOk="0">
                <a:moveTo>
                  <a:pt x="5623" y="1"/>
                </a:moveTo>
                <a:cubicBezTo>
                  <a:pt x="4831" y="1"/>
                  <a:pt x="4207" y="182"/>
                  <a:pt x="3861" y="600"/>
                </a:cubicBezTo>
                <a:cubicBezTo>
                  <a:pt x="3204" y="1401"/>
                  <a:pt x="3820" y="3085"/>
                  <a:pt x="4190" y="4687"/>
                </a:cubicBezTo>
                <a:cubicBezTo>
                  <a:pt x="5032" y="8404"/>
                  <a:pt x="1952" y="6432"/>
                  <a:pt x="596" y="9246"/>
                </a:cubicBezTo>
                <a:cubicBezTo>
                  <a:pt x="83" y="10293"/>
                  <a:pt x="1" y="11484"/>
                  <a:pt x="350" y="12593"/>
                </a:cubicBezTo>
                <a:cubicBezTo>
                  <a:pt x="781" y="11587"/>
                  <a:pt x="1356" y="10663"/>
                  <a:pt x="2054" y="9862"/>
                </a:cubicBezTo>
                <a:cubicBezTo>
                  <a:pt x="2896" y="8938"/>
                  <a:pt x="3985" y="8445"/>
                  <a:pt x="5135" y="7993"/>
                </a:cubicBezTo>
                <a:cubicBezTo>
                  <a:pt x="6285" y="7541"/>
                  <a:pt x="7517" y="7028"/>
                  <a:pt x="8236" y="5960"/>
                </a:cubicBezTo>
                <a:cubicBezTo>
                  <a:pt x="8585" y="5426"/>
                  <a:pt x="8729" y="4810"/>
                  <a:pt x="8605" y="4194"/>
                </a:cubicBezTo>
                <a:cubicBezTo>
                  <a:pt x="8482" y="3516"/>
                  <a:pt x="8133" y="2921"/>
                  <a:pt x="7948" y="2263"/>
                </a:cubicBezTo>
                <a:cubicBezTo>
                  <a:pt x="7825" y="1750"/>
                  <a:pt x="8051" y="1216"/>
                  <a:pt x="8523" y="990"/>
                </a:cubicBezTo>
                <a:cubicBezTo>
                  <a:pt x="8729" y="867"/>
                  <a:pt x="8954" y="805"/>
                  <a:pt x="9180" y="744"/>
                </a:cubicBezTo>
                <a:cubicBezTo>
                  <a:pt x="7876" y="286"/>
                  <a:pt x="6617" y="1"/>
                  <a:pt x="5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4075620">
            <a:off x="2651550" y="1155296"/>
            <a:ext cx="1547341" cy="2107142"/>
          </a:xfrm>
          <a:custGeom>
            <a:avLst/>
            <a:gdLst/>
            <a:ahLst/>
            <a:cxnLst/>
            <a:rect l="l" t="t" r="r" b="b"/>
            <a:pathLst>
              <a:path w="13945" h="16171" extrusionOk="0">
                <a:moveTo>
                  <a:pt x="9303" y="0"/>
                </a:moveTo>
                <a:cubicBezTo>
                  <a:pt x="8770" y="103"/>
                  <a:pt x="8215" y="144"/>
                  <a:pt x="7886" y="555"/>
                </a:cubicBezTo>
                <a:cubicBezTo>
                  <a:pt x="7620" y="904"/>
                  <a:pt x="7825" y="1356"/>
                  <a:pt x="7969" y="1684"/>
                </a:cubicBezTo>
                <a:cubicBezTo>
                  <a:pt x="8092" y="2013"/>
                  <a:pt x="8236" y="2341"/>
                  <a:pt x="8318" y="2690"/>
                </a:cubicBezTo>
                <a:cubicBezTo>
                  <a:pt x="8667" y="3779"/>
                  <a:pt x="8359" y="4949"/>
                  <a:pt x="7537" y="5709"/>
                </a:cubicBezTo>
                <a:cubicBezTo>
                  <a:pt x="6736" y="6551"/>
                  <a:pt x="5669" y="6962"/>
                  <a:pt x="4601" y="7373"/>
                </a:cubicBezTo>
                <a:cubicBezTo>
                  <a:pt x="3410" y="7845"/>
                  <a:pt x="2321" y="8400"/>
                  <a:pt x="1500" y="9426"/>
                </a:cubicBezTo>
                <a:cubicBezTo>
                  <a:pt x="884" y="10248"/>
                  <a:pt x="370" y="11131"/>
                  <a:pt x="1" y="12075"/>
                </a:cubicBezTo>
                <a:cubicBezTo>
                  <a:pt x="907" y="14331"/>
                  <a:pt x="3377" y="16170"/>
                  <a:pt x="6288" y="16170"/>
                </a:cubicBezTo>
                <a:cubicBezTo>
                  <a:pt x="6610" y="16170"/>
                  <a:pt x="6938" y="16148"/>
                  <a:pt x="7270" y="16101"/>
                </a:cubicBezTo>
                <a:cubicBezTo>
                  <a:pt x="7948" y="15792"/>
                  <a:pt x="8585" y="15402"/>
                  <a:pt x="9180" y="14971"/>
                </a:cubicBezTo>
                <a:cubicBezTo>
                  <a:pt x="11193" y="13472"/>
                  <a:pt x="12651" y="11377"/>
                  <a:pt x="13308" y="8975"/>
                </a:cubicBezTo>
                <a:cubicBezTo>
                  <a:pt x="13945" y="6674"/>
                  <a:pt x="13904" y="4251"/>
                  <a:pt x="13205" y="1992"/>
                </a:cubicBezTo>
                <a:cubicBezTo>
                  <a:pt x="11973" y="1212"/>
                  <a:pt x="10659" y="534"/>
                  <a:pt x="9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rot="-4075620">
            <a:off x="3233779" y="651322"/>
            <a:ext cx="1189605" cy="1758189"/>
          </a:xfrm>
          <a:custGeom>
            <a:avLst/>
            <a:gdLst/>
            <a:ahLst/>
            <a:cxnLst/>
            <a:rect l="l" t="t" r="r" b="b"/>
            <a:pathLst>
              <a:path w="10721" h="13493" extrusionOk="0">
                <a:moveTo>
                  <a:pt x="5011" y="1"/>
                </a:moveTo>
                <a:lnTo>
                  <a:pt x="5011" y="1"/>
                </a:lnTo>
                <a:cubicBezTo>
                  <a:pt x="5278" y="966"/>
                  <a:pt x="5422" y="1972"/>
                  <a:pt x="5463" y="2978"/>
                </a:cubicBezTo>
                <a:cubicBezTo>
                  <a:pt x="5586" y="5751"/>
                  <a:pt x="4724" y="8482"/>
                  <a:pt x="3060" y="10700"/>
                </a:cubicBezTo>
                <a:cubicBezTo>
                  <a:pt x="2218" y="11809"/>
                  <a:pt x="1171" y="12754"/>
                  <a:pt x="0" y="13493"/>
                </a:cubicBezTo>
                <a:cubicBezTo>
                  <a:pt x="5483" y="11665"/>
                  <a:pt x="10720" y="7579"/>
                  <a:pt x="7106" y="1911"/>
                </a:cubicBezTo>
                <a:cubicBezTo>
                  <a:pt x="6736" y="1336"/>
                  <a:pt x="5997" y="658"/>
                  <a:pt x="5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rot="10800000">
            <a:off x="5164741" y="27"/>
            <a:ext cx="3979259" cy="1753449"/>
          </a:xfrm>
          <a:custGeom>
            <a:avLst/>
            <a:gdLst/>
            <a:ahLst/>
            <a:cxnLst/>
            <a:rect l="l" t="t" r="r" b="b"/>
            <a:pathLst>
              <a:path w="46720" h="20446" extrusionOk="0">
                <a:moveTo>
                  <a:pt x="6371" y="1"/>
                </a:moveTo>
                <a:cubicBezTo>
                  <a:pt x="2895" y="1"/>
                  <a:pt x="0" y="1696"/>
                  <a:pt x="0" y="1696"/>
                </a:cubicBezTo>
                <a:lnTo>
                  <a:pt x="0" y="5988"/>
                </a:lnTo>
                <a:cubicBezTo>
                  <a:pt x="513" y="5516"/>
                  <a:pt x="1088" y="5126"/>
                  <a:pt x="1725" y="4859"/>
                </a:cubicBezTo>
                <a:cubicBezTo>
                  <a:pt x="2584" y="4453"/>
                  <a:pt x="3517" y="4246"/>
                  <a:pt x="4458" y="4246"/>
                </a:cubicBezTo>
                <a:cubicBezTo>
                  <a:pt x="5090" y="4246"/>
                  <a:pt x="5726" y="4340"/>
                  <a:pt x="6346" y="4530"/>
                </a:cubicBezTo>
                <a:cubicBezTo>
                  <a:pt x="8276" y="5126"/>
                  <a:pt x="8584" y="6255"/>
                  <a:pt x="8872" y="7343"/>
                </a:cubicBezTo>
                <a:cubicBezTo>
                  <a:pt x="9118" y="8329"/>
                  <a:pt x="9406" y="9356"/>
                  <a:pt x="10966" y="10075"/>
                </a:cubicBezTo>
                <a:cubicBezTo>
                  <a:pt x="12342" y="10711"/>
                  <a:pt x="15320" y="10794"/>
                  <a:pt x="18749" y="10876"/>
                </a:cubicBezTo>
                <a:cubicBezTo>
                  <a:pt x="23452" y="10999"/>
                  <a:pt x="29305" y="11143"/>
                  <a:pt x="33022" y="12888"/>
                </a:cubicBezTo>
                <a:cubicBezTo>
                  <a:pt x="36328" y="14449"/>
                  <a:pt x="37848" y="16420"/>
                  <a:pt x="38546" y="17776"/>
                </a:cubicBezTo>
                <a:cubicBezTo>
                  <a:pt x="39306" y="19275"/>
                  <a:pt x="39244" y="20384"/>
                  <a:pt x="39244" y="20445"/>
                </a:cubicBezTo>
                <a:lnTo>
                  <a:pt x="45652" y="20445"/>
                </a:lnTo>
                <a:cubicBezTo>
                  <a:pt x="45652" y="20445"/>
                  <a:pt x="46720" y="14141"/>
                  <a:pt x="37252" y="10342"/>
                </a:cubicBezTo>
                <a:cubicBezTo>
                  <a:pt x="31633" y="8086"/>
                  <a:pt x="27858" y="7850"/>
                  <a:pt x="24374" y="7850"/>
                </a:cubicBezTo>
                <a:cubicBezTo>
                  <a:pt x="23450" y="7850"/>
                  <a:pt x="22547" y="7867"/>
                  <a:pt x="21635" y="7867"/>
                </a:cubicBezTo>
                <a:cubicBezTo>
                  <a:pt x="20192" y="7867"/>
                  <a:pt x="18728" y="7825"/>
                  <a:pt x="17127" y="7610"/>
                </a:cubicBezTo>
                <a:cubicBezTo>
                  <a:pt x="10720" y="6727"/>
                  <a:pt x="14149" y="2127"/>
                  <a:pt x="9467" y="505"/>
                </a:cubicBezTo>
                <a:cubicBezTo>
                  <a:pt x="8424" y="142"/>
                  <a:pt x="7373" y="1"/>
                  <a:pt x="6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10800000">
            <a:off x="5827638" y="21"/>
            <a:ext cx="3316362" cy="1362469"/>
          </a:xfrm>
          <a:custGeom>
            <a:avLst/>
            <a:gdLst/>
            <a:ahLst/>
            <a:cxnLst/>
            <a:rect l="l" t="t" r="r" b="b"/>
            <a:pathLst>
              <a:path w="38937" h="15887" extrusionOk="0">
                <a:moveTo>
                  <a:pt x="4536" y="0"/>
                </a:moveTo>
                <a:cubicBezTo>
                  <a:pt x="1911" y="0"/>
                  <a:pt x="17" y="1782"/>
                  <a:pt x="0" y="1799"/>
                </a:cubicBezTo>
                <a:lnTo>
                  <a:pt x="0" y="15886"/>
                </a:lnTo>
                <a:lnTo>
                  <a:pt x="38936" y="15886"/>
                </a:lnTo>
                <a:cubicBezTo>
                  <a:pt x="38916" y="14983"/>
                  <a:pt x="38690" y="14120"/>
                  <a:pt x="38259" y="13340"/>
                </a:cubicBezTo>
                <a:cubicBezTo>
                  <a:pt x="37047" y="10937"/>
                  <a:pt x="34665" y="9438"/>
                  <a:pt x="32878" y="8596"/>
                </a:cubicBezTo>
                <a:cubicBezTo>
                  <a:pt x="29223" y="6871"/>
                  <a:pt x="23411" y="6727"/>
                  <a:pt x="18749" y="6625"/>
                </a:cubicBezTo>
                <a:cubicBezTo>
                  <a:pt x="15279" y="6543"/>
                  <a:pt x="12260" y="6460"/>
                  <a:pt x="10823" y="5803"/>
                </a:cubicBezTo>
                <a:cubicBezTo>
                  <a:pt x="9118" y="5002"/>
                  <a:pt x="8810" y="3852"/>
                  <a:pt x="8564" y="2846"/>
                </a:cubicBezTo>
                <a:cubicBezTo>
                  <a:pt x="8276" y="1758"/>
                  <a:pt x="8030" y="813"/>
                  <a:pt x="6243" y="259"/>
                </a:cubicBezTo>
                <a:cubicBezTo>
                  <a:pt x="5650" y="76"/>
                  <a:pt x="5077"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1">
  <p:cSld name="CUSTOM">
    <p:spTree>
      <p:nvGrpSpPr>
        <p:cNvPr id="261" name="Shape 261"/>
        <p:cNvGrpSpPr/>
        <p:nvPr/>
      </p:nvGrpSpPr>
      <p:grpSpPr>
        <a:xfrm>
          <a:off x="0" y="0"/>
          <a:ext cx="0" cy="0"/>
          <a:chOff x="0" y="0"/>
          <a:chExt cx="0" cy="0"/>
        </a:xfrm>
      </p:grpSpPr>
      <p:sp>
        <p:nvSpPr>
          <p:cNvPr id="262" name="Google Shape;262;p21"/>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63" name="Google Shape;263;p21"/>
          <p:cNvSpPr txBox="1"/>
          <p:nvPr>
            <p:ph type="subTitle" idx="1"/>
          </p:nvPr>
        </p:nvSpPr>
        <p:spPr>
          <a:xfrm>
            <a:off x="1185425" y="33143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64" name="Google Shape;264;p21"/>
          <p:cNvSpPr txBox="1"/>
          <p:nvPr>
            <p:ph type="subTitle" idx="2"/>
          </p:nvPr>
        </p:nvSpPr>
        <p:spPr>
          <a:xfrm>
            <a:off x="1185425" y="26192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65" name="Google Shape;265;p21"/>
          <p:cNvSpPr txBox="1"/>
          <p:nvPr>
            <p:ph type="subTitle" idx="3"/>
          </p:nvPr>
        </p:nvSpPr>
        <p:spPr>
          <a:xfrm>
            <a:off x="3700650" y="33143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66" name="Google Shape;266;p21"/>
          <p:cNvSpPr txBox="1"/>
          <p:nvPr>
            <p:ph type="subTitle" idx="4"/>
          </p:nvPr>
        </p:nvSpPr>
        <p:spPr>
          <a:xfrm>
            <a:off x="3700650" y="26192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67" name="Google Shape;267;p21"/>
          <p:cNvSpPr txBox="1"/>
          <p:nvPr>
            <p:ph type="subTitle" idx="5"/>
          </p:nvPr>
        </p:nvSpPr>
        <p:spPr>
          <a:xfrm>
            <a:off x="6215875" y="33143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68" name="Google Shape;268;p21"/>
          <p:cNvSpPr txBox="1"/>
          <p:nvPr>
            <p:ph type="subTitle" idx="6"/>
          </p:nvPr>
        </p:nvSpPr>
        <p:spPr>
          <a:xfrm>
            <a:off x="6215875" y="26192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69" name="Google Shape;269;p21"/>
          <p:cNvSpPr/>
          <p:nvPr/>
        </p:nvSpPr>
        <p:spPr>
          <a:xfrm>
            <a:off x="0" y="4513263"/>
            <a:ext cx="666039" cy="630213"/>
          </a:xfrm>
          <a:custGeom>
            <a:avLst/>
            <a:gdLst/>
            <a:ahLst/>
            <a:cxnLst/>
            <a:rect l="l" t="t" r="r" b="b"/>
            <a:pathLst>
              <a:path w="15465" h="14634" extrusionOk="0">
                <a:moveTo>
                  <a:pt x="1019" y="1"/>
                </a:moveTo>
                <a:cubicBezTo>
                  <a:pt x="677" y="1"/>
                  <a:pt x="335" y="52"/>
                  <a:pt x="1" y="155"/>
                </a:cubicBezTo>
                <a:lnTo>
                  <a:pt x="1" y="730"/>
                </a:lnTo>
                <a:cubicBezTo>
                  <a:pt x="329" y="614"/>
                  <a:pt x="666" y="557"/>
                  <a:pt x="1002" y="557"/>
                </a:cubicBezTo>
                <a:cubicBezTo>
                  <a:pt x="1381" y="557"/>
                  <a:pt x="1757" y="630"/>
                  <a:pt x="2116" y="771"/>
                </a:cubicBezTo>
                <a:cubicBezTo>
                  <a:pt x="4088" y="1675"/>
                  <a:pt x="3841" y="4365"/>
                  <a:pt x="5546" y="5556"/>
                </a:cubicBezTo>
                <a:cubicBezTo>
                  <a:pt x="6100" y="5937"/>
                  <a:pt x="6703" y="6074"/>
                  <a:pt x="7324" y="6074"/>
                </a:cubicBezTo>
                <a:cubicBezTo>
                  <a:pt x="8612" y="6074"/>
                  <a:pt x="9981" y="5484"/>
                  <a:pt x="11173" y="5248"/>
                </a:cubicBezTo>
                <a:cubicBezTo>
                  <a:pt x="11547" y="5177"/>
                  <a:pt x="11953" y="5121"/>
                  <a:pt x="12356" y="5121"/>
                </a:cubicBezTo>
                <a:cubicBezTo>
                  <a:pt x="12880" y="5121"/>
                  <a:pt x="13401" y="5216"/>
                  <a:pt x="13842" y="5495"/>
                </a:cubicBezTo>
                <a:cubicBezTo>
                  <a:pt x="14725" y="6070"/>
                  <a:pt x="14849" y="7137"/>
                  <a:pt x="14787" y="8103"/>
                </a:cubicBezTo>
                <a:cubicBezTo>
                  <a:pt x="14664" y="9437"/>
                  <a:pt x="14315" y="10752"/>
                  <a:pt x="14048" y="12066"/>
                </a:cubicBezTo>
                <a:lnTo>
                  <a:pt x="13534" y="14633"/>
                </a:lnTo>
                <a:lnTo>
                  <a:pt x="14130" y="14633"/>
                </a:lnTo>
                <a:lnTo>
                  <a:pt x="14561" y="12456"/>
                </a:lnTo>
                <a:cubicBezTo>
                  <a:pt x="14807" y="11204"/>
                  <a:pt x="15116" y="9951"/>
                  <a:pt x="15300" y="8678"/>
                </a:cubicBezTo>
                <a:cubicBezTo>
                  <a:pt x="15444" y="7692"/>
                  <a:pt x="15465" y="6583"/>
                  <a:pt x="14890" y="5720"/>
                </a:cubicBezTo>
                <a:cubicBezTo>
                  <a:pt x="14335" y="4920"/>
                  <a:pt x="13432" y="4570"/>
                  <a:pt x="12487" y="4550"/>
                </a:cubicBezTo>
                <a:cubicBezTo>
                  <a:pt x="12425" y="4547"/>
                  <a:pt x="12362" y="4546"/>
                  <a:pt x="12301" y="4546"/>
                </a:cubicBezTo>
                <a:cubicBezTo>
                  <a:pt x="11345" y="4546"/>
                  <a:pt x="10454" y="4834"/>
                  <a:pt x="9509" y="5104"/>
                </a:cubicBezTo>
                <a:cubicBezTo>
                  <a:pt x="8844" y="5295"/>
                  <a:pt x="8106" y="5485"/>
                  <a:pt x="7386" y="5485"/>
                </a:cubicBezTo>
                <a:cubicBezTo>
                  <a:pt x="7017" y="5485"/>
                  <a:pt x="6653" y="5435"/>
                  <a:pt x="6306" y="5310"/>
                </a:cubicBezTo>
                <a:cubicBezTo>
                  <a:pt x="5197" y="4878"/>
                  <a:pt x="4868" y="3667"/>
                  <a:pt x="4416" y="2681"/>
                </a:cubicBezTo>
                <a:cubicBezTo>
                  <a:pt x="4026" y="1798"/>
                  <a:pt x="3472" y="874"/>
                  <a:pt x="2589" y="381"/>
                </a:cubicBezTo>
                <a:cubicBezTo>
                  <a:pt x="2097" y="129"/>
                  <a:pt x="1560" y="1"/>
                  <a:pt x="10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21"/>
          <p:cNvSpPr/>
          <p:nvPr/>
        </p:nvSpPr>
        <p:spPr>
          <a:xfrm>
            <a:off x="8200453" y="0"/>
            <a:ext cx="943546" cy="498999"/>
          </a:xfrm>
          <a:custGeom>
            <a:avLst/>
            <a:gdLst/>
            <a:ahLst/>
            <a:cxnLst/>
            <a:rect l="l" t="t" r="r" b="b"/>
            <a:pathLst>
              <a:path w="18073" h="9558" extrusionOk="0">
                <a:moveTo>
                  <a:pt x="0" y="1"/>
                </a:moveTo>
                <a:cubicBezTo>
                  <a:pt x="62" y="1007"/>
                  <a:pt x="370" y="1972"/>
                  <a:pt x="1130" y="2670"/>
                </a:cubicBezTo>
                <a:cubicBezTo>
                  <a:pt x="2341" y="3779"/>
                  <a:pt x="4087" y="3677"/>
                  <a:pt x="5607" y="3759"/>
                </a:cubicBezTo>
                <a:cubicBezTo>
                  <a:pt x="6408" y="3800"/>
                  <a:pt x="7250" y="3861"/>
                  <a:pt x="7968" y="4231"/>
                </a:cubicBezTo>
                <a:cubicBezTo>
                  <a:pt x="8769" y="4621"/>
                  <a:pt x="9365" y="5320"/>
                  <a:pt x="9899" y="6018"/>
                </a:cubicBezTo>
                <a:cubicBezTo>
                  <a:pt x="10371" y="6736"/>
                  <a:pt x="10925" y="7373"/>
                  <a:pt x="11562" y="7948"/>
                </a:cubicBezTo>
                <a:cubicBezTo>
                  <a:pt x="12178" y="8482"/>
                  <a:pt x="12897" y="8872"/>
                  <a:pt x="13677" y="9139"/>
                </a:cubicBezTo>
                <a:cubicBezTo>
                  <a:pt x="14436" y="9418"/>
                  <a:pt x="15238" y="9558"/>
                  <a:pt x="16045" y="9558"/>
                </a:cubicBezTo>
                <a:cubicBezTo>
                  <a:pt x="16724" y="9558"/>
                  <a:pt x="17406" y="9459"/>
                  <a:pt x="18072" y="9262"/>
                </a:cubicBezTo>
                <a:lnTo>
                  <a:pt x="18072" y="8646"/>
                </a:lnTo>
                <a:cubicBezTo>
                  <a:pt x="17402" y="8863"/>
                  <a:pt x="16709" y="8971"/>
                  <a:pt x="16017" y="8971"/>
                </a:cubicBezTo>
                <a:cubicBezTo>
                  <a:pt x="15395" y="8971"/>
                  <a:pt x="14773" y="8883"/>
                  <a:pt x="14170" y="8708"/>
                </a:cubicBezTo>
                <a:cubicBezTo>
                  <a:pt x="13410" y="8482"/>
                  <a:pt x="12712" y="8112"/>
                  <a:pt x="12096" y="7620"/>
                </a:cubicBezTo>
                <a:cubicBezTo>
                  <a:pt x="11459" y="7086"/>
                  <a:pt x="10925" y="6490"/>
                  <a:pt x="10453" y="5812"/>
                </a:cubicBezTo>
                <a:cubicBezTo>
                  <a:pt x="10001" y="5155"/>
                  <a:pt x="9467" y="4560"/>
                  <a:pt x="8831" y="4067"/>
                </a:cubicBezTo>
                <a:cubicBezTo>
                  <a:pt x="8194" y="3636"/>
                  <a:pt x="7475" y="3348"/>
                  <a:pt x="6695" y="3266"/>
                </a:cubicBezTo>
                <a:cubicBezTo>
                  <a:pt x="5258" y="3061"/>
                  <a:pt x="3594" y="3348"/>
                  <a:pt x="2239" y="2711"/>
                </a:cubicBezTo>
                <a:cubicBezTo>
                  <a:pt x="1109" y="2177"/>
                  <a:pt x="699" y="1130"/>
                  <a:pt x="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21"/>
          <p:cNvSpPr/>
          <p:nvPr/>
        </p:nvSpPr>
        <p:spPr>
          <a:xfrm>
            <a:off x="20" y="3654652"/>
            <a:ext cx="1430555" cy="1488892"/>
          </a:xfrm>
          <a:custGeom>
            <a:avLst/>
            <a:gdLst/>
            <a:ahLst/>
            <a:cxnLst/>
            <a:rect l="l" t="t" r="r" b="b"/>
            <a:pathLst>
              <a:path w="28985" h="30167" extrusionOk="0">
                <a:moveTo>
                  <a:pt x="1" y="1"/>
                </a:moveTo>
                <a:lnTo>
                  <a:pt x="1" y="331"/>
                </a:lnTo>
                <a:cubicBezTo>
                  <a:pt x="1678" y="801"/>
                  <a:pt x="3330" y="1767"/>
                  <a:pt x="4842" y="3444"/>
                </a:cubicBezTo>
                <a:cubicBezTo>
                  <a:pt x="6201" y="4956"/>
                  <a:pt x="6748" y="6951"/>
                  <a:pt x="7142" y="8705"/>
                </a:cubicBezTo>
                <a:cubicBezTo>
                  <a:pt x="7193" y="8959"/>
                  <a:pt x="7256" y="9226"/>
                  <a:pt x="7294" y="9493"/>
                </a:cubicBezTo>
                <a:cubicBezTo>
                  <a:pt x="7459" y="10268"/>
                  <a:pt x="7612" y="11081"/>
                  <a:pt x="7955" y="11831"/>
                </a:cubicBezTo>
                <a:cubicBezTo>
                  <a:pt x="8133" y="12275"/>
                  <a:pt x="8374" y="12682"/>
                  <a:pt x="8641" y="13076"/>
                </a:cubicBezTo>
                <a:cubicBezTo>
                  <a:pt x="8781" y="13254"/>
                  <a:pt x="8921" y="13419"/>
                  <a:pt x="9073" y="13584"/>
                </a:cubicBezTo>
                <a:cubicBezTo>
                  <a:pt x="9175" y="13698"/>
                  <a:pt x="9289" y="13800"/>
                  <a:pt x="9416" y="13915"/>
                </a:cubicBezTo>
                <a:cubicBezTo>
                  <a:pt x="10039" y="14435"/>
                  <a:pt x="10763" y="14829"/>
                  <a:pt x="11551" y="15045"/>
                </a:cubicBezTo>
                <a:cubicBezTo>
                  <a:pt x="12377" y="15287"/>
                  <a:pt x="13228" y="15465"/>
                  <a:pt x="14092" y="15554"/>
                </a:cubicBezTo>
                <a:cubicBezTo>
                  <a:pt x="14817" y="15643"/>
                  <a:pt x="15554" y="15719"/>
                  <a:pt x="16329" y="15795"/>
                </a:cubicBezTo>
                <a:cubicBezTo>
                  <a:pt x="20001" y="16138"/>
                  <a:pt x="23800" y="16507"/>
                  <a:pt x="26469" y="19048"/>
                </a:cubicBezTo>
                <a:cubicBezTo>
                  <a:pt x="27930" y="20458"/>
                  <a:pt x="28642" y="22479"/>
                  <a:pt x="28578" y="25058"/>
                </a:cubicBezTo>
                <a:cubicBezTo>
                  <a:pt x="28540" y="26062"/>
                  <a:pt x="28438" y="27079"/>
                  <a:pt x="28273" y="28070"/>
                </a:cubicBezTo>
                <a:cubicBezTo>
                  <a:pt x="28210" y="28540"/>
                  <a:pt x="28108" y="29010"/>
                  <a:pt x="28019" y="29468"/>
                </a:cubicBezTo>
                <a:cubicBezTo>
                  <a:pt x="27968" y="29696"/>
                  <a:pt x="27917" y="29938"/>
                  <a:pt x="27879" y="30166"/>
                </a:cubicBezTo>
                <a:lnTo>
                  <a:pt x="28197" y="30166"/>
                </a:lnTo>
                <a:cubicBezTo>
                  <a:pt x="28235" y="29950"/>
                  <a:pt x="28286" y="29747"/>
                  <a:pt x="28324" y="29531"/>
                </a:cubicBezTo>
                <a:cubicBezTo>
                  <a:pt x="28438" y="29061"/>
                  <a:pt x="28540" y="28591"/>
                  <a:pt x="28616" y="28121"/>
                </a:cubicBezTo>
                <a:cubicBezTo>
                  <a:pt x="28781" y="27104"/>
                  <a:pt x="28883" y="26088"/>
                  <a:pt x="28921" y="25058"/>
                </a:cubicBezTo>
                <a:cubicBezTo>
                  <a:pt x="28985" y="22390"/>
                  <a:pt x="28235" y="20281"/>
                  <a:pt x="26698" y="18819"/>
                </a:cubicBezTo>
                <a:cubicBezTo>
                  <a:pt x="23953" y="16189"/>
                  <a:pt x="20103" y="15821"/>
                  <a:pt x="16367" y="15465"/>
                </a:cubicBezTo>
                <a:cubicBezTo>
                  <a:pt x="15592" y="15401"/>
                  <a:pt x="14855" y="15325"/>
                  <a:pt x="14131" y="15236"/>
                </a:cubicBezTo>
                <a:cubicBezTo>
                  <a:pt x="13292" y="15147"/>
                  <a:pt x="12466" y="14982"/>
                  <a:pt x="11653" y="14740"/>
                </a:cubicBezTo>
                <a:cubicBezTo>
                  <a:pt x="10738" y="14448"/>
                  <a:pt x="10306" y="14219"/>
                  <a:pt x="9620" y="13660"/>
                </a:cubicBezTo>
                <a:cubicBezTo>
                  <a:pt x="9505" y="13559"/>
                  <a:pt x="9404" y="13457"/>
                  <a:pt x="9302" y="13355"/>
                </a:cubicBezTo>
                <a:cubicBezTo>
                  <a:pt x="9162" y="13203"/>
                  <a:pt x="9022" y="13050"/>
                  <a:pt x="8908" y="12885"/>
                </a:cubicBezTo>
                <a:cubicBezTo>
                  <a:pt x="8641" y="12517"/>
                  <a:pt x="8425" y="12123"/>
                  <a:pt x="8247" y="11704"/>
                </a:cubicBezTo>
                <a:cubicBezTo>
                  <a:pt x="7930" y="10979"/>
                  <a:pt x="7777" y="10191"/>
                  <a:pt x="7612" y="9429"/>
                </a:cubicBezTo>
                <a:cubicBezTo>
                  <a:pt x="7561" y="9162"/>
                  <a:pt x="7510" y="8895"/>
                  <a:pt x="7459" y="8629"/>
                </a:cubicBezTo>
                <a:cubicBezTo>
                  <a:pt x="7053" y="6837"/>
                  <a:pt x="6506" y="4791"/>
                  <a:pt x="5083" y="3228"/>
                </a:cubicBezTo>
                <a:cubicBezTo>
                  <a:pt x="3609" y="1602"/>
                  <a:pt x="1907" y="522"/>
                  <a:pt x="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21"/>
          <p:cNvSpPr/>
          <p:nvPr/>
        </p:nvSpPr>
        <p:spPr>
          <a:xfrm>
            <a:off x="7401348" y="0"/>
            <a:ext cx="1742736" cy="1413560"/>
          </a:xfrm>
          <a:custGeom>
            <a:avLst/>
            <a:gdLst/>
            <a:ahLst/>
            <a:cxnLst/>
            <a:rect l="l" t="t" r="r" b="b"/>
            <a:pathLst>
              <a:path w="35262" h="28603" extrusionOk="0">
                <a:moveTo>
                  <a:pt x="0" y="0"/>
                </a:moveTo>
                <a:cubicBezTo>
                  <a:pt x="369" y="1703"/>
                  <a:pt x="1195" y="3278"/>
                  <a:pt x="2402" y="4549"/>
                </a:cubicBezTo>
                <a:cubicBezTo>
                  <a:pt x="3876" y="6087"/>
                  <a:pt x="5858" y="6938"/>
                  <a:pt x="7815" y="7688"/>
                </a:cubicBezTo>
                <a:cubicBezTo>
                  <a:pt x="9835" y="8450"/>
                  <a:pt x="11894" y="9174"/>
                  <a:pt x="13749" y="10280"/>
                </a:cubicBezTo>
                <a:lnTo>
                  <a:pt x="13787" y="10292"/>
                </a:lnTo>
                <a:cubicBezTo>
                  <a:pt x="15541" y="11309"/>
                  <a:pt x="16900" y="12872"/>
                  <a:pt x="17675" y="14740"/>
                </a:cubicBezTo>
                <a:cubicBezTo>
                  <a:pt x="18387" y="16506"/>
                  <a:pt x="18641" y="18425"/>
                  <a:pt x="19175" y="20255"/>
                </a:cubicBezTo>
                <a:cubicBezTo>
                  <a:pt x="19696" y="22072"/>
                  <a:pt x="20573" y="23889"/>
                  <a:pt x="22161" y="25020"/>
                </a:cubicBezTo>
                <a:cubicBezTo>
                  <a:pt x="26380" y="28031"/>
                  <a:pt x="31119" y="25070"/>
                  <a:pt x="35262" y="28603"/>
                </a:cubicBezTo>
                <a:lnTo>
                  <a:pt x="35262" y="23177"/>
                </a:lnTo>
                <a:cubicBezTo>
                  <a:pt x="34410" y="23558"/>
                  <a:pt x="33508" y="23825"/>
                  <a:pt x="32581" y="23952"/>
                </a:cubicBezTo>
                <a:cubicBezTo>
                  <a:pt x="32072" y="24028"/>
                  <a:pt x="31564" y="24067"/>
                  <a:pt x="31056" y="24067"/>
                </a:cubicBezTo>
                <a:cubicBezTo>
                  <a:pt x="29277" y="24067"/>
                  <a:pt x="28006" y="23533"/>
                  <a:pt x="27117" y="22440"/>
                </a:cubicBezTo>
                <a:cubicBezTo>
                  <a:pt x="26138" y="21220"/>
                  <a:pt x="25782" y="19492"/>
                  <a:pt x="25414" y="17650"/>
                </a:cubicBezTo>
                <a:cubicBezTo>
                  <a:pt x="25096" y="16061"/>
                  <a:pt x="24753" y="14422"/>
                  <a:pt x="23978" y="13113"/>
                </a:cubicBezTo>
                <a:cubicBezTo>
                  <a:pt x="22008" y="9771"/>
                  <a:pt x="18565" y="8742"/>
                  <a:pt x="14931" y="7662"/>
                </a:cubicBezTo>
                <a:cubicBezTo>
                  <a:pt x="13076" y="7116"/>
                  <a:pt x="11157" y="6557"/>
                  <a:pt x="9441" y="5642"/>
                </a:cubicBezTo>
                <a:cubicBezTo>
                  <a:pt x="6976" y="4346"/>
                  <a:pt x="5286" y="2491"/>
                  <a:pt x="4549" y="254"/>
                </a:cubicBezTo>
                <a:cubicBezTo>
                  <a:pt x="4524" y="178"/>
                  <a:pt x="4499" y="89"/>
                  <a:pt x="44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21"/>
          <p:cNvSpPr/>
          <p:nvPr/>
        </p:nvSpPr>
        <p:spPr>
          <a:xfrm rot="10800000" flipH="1">
            <a:off x="7578749" y="4171572"/>
            <a:ext cx="1561745" cy="971952"/>
          </a:xfrm>
          <a:custGeom>
            <a:avLst/>
            <a:gdLst/>
            <a:ahLst/>
            <a:cxnLst/>
            <a:rect l="l" t="t" r="r" b="b"/>
            <a:pathLst>
              <a:path w="17477" h="8968" extrusionOk="0">
                <a:moveTo>
                  <a:pt x="1" y="0"/>
                </a:moveTo>
                <a:cubicBezTo>
                  <a:pt x="103" y="1130"/>
                  <a:pt x="514" y="2198"/>
                  <a:pt x="1644" y="2711"/>
                </a:cubicBezTo>
                <a:cubicBezTo>
                  <a:pt x="3020" y="3327"/>
                  <a:pt x="4662" y="3060"/>
                  <a:pt x="6120" y="3265"/>
                </a:cubicBezTo>
                <a:cubicBezTo>
                  <a:pt x="6880" y="3348"/>
                  <a:pt x="7620" y="3615"/>
                  <a:pt x="8256" y="4066"/>
                </a:cubicBezTo>
                <a:cubicBezTo>
                  <a:pt x="8872" y="4559"/>
                  <a:pt x="9427" y="5155"/>
                  <a:pt x="9879" y="5812"/>
                </a:cubicBezTo>
                <a:cubicBezTo>
                  <a:pt x="10330" y="6469"/>
                  <a:pt x="10885" y="7085"/>
                  <a:pt x="11501" y="7619"/>
                </a:cubicBezTo>
                <a:cubicBezTo>
                  <a:pt x="12117" y="8112"/>
                  <a:pt x="12836" y="8461"/>
                  <a:pt x="13596" y="8687"/>
                </a:cubicBezTo>
                <a:cubicBezTo>
                  <a:pt x="14208" y="8875"/>
                  <a:pt x="14839" y="8967"/>
                  <a:pt x="15468" y="8967"/>
                </a:cubicBezTo>
                <a:cubicBezTo>
                  <a:pt x="16148" y="8967"/>
                  <a:pt x="16826" y="8859"/>
                  <a:pt x="17477" y="8646"/>
                </a:cubicBezTo>
                <a:lnTo>
                  <a:pt x="17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21"/>
          <p:cNvSpPr/>
          <p:nvPr/>
        </p:nvSpPr>
        <p:spPr>
          <a:xfrm rot="10800000">
            <a:off x="-3" y="-22"/>
            <a:ext cx="656846" cy="1319487"/>
          </a:xfrm>
          <a:custGeom>
            <a:avLst/>
            <a:gdLst/>
            <a:ahLst/>
            <a:cxnLst/>
            <a:rect l="l" t="t" r="r" b="b"/>
            <a:pathLst>
              <a:path w="12549" h="20680" extrusionOk="0">
                <a:moveTo>
                  <a:pt x="12548" y="0"/>
                </a:moveTo>
                <a:cubicBezTo>
                  <a:pt x="11562" y="1191"/>
                  <a:pt x="10679" y="2506"/>
                  <a:pt x="9960" y="3882"/>
                </a:cubicBezTo>
                <a:cubicBezTo>
                  <a:pt x="8934" y="5791"/>
                  <a:pt x="8051" y="7804"/>
                  <a:pt x="7106" y="9755"/>
                </a:cubicBezTo>
                <a:cubicBezTo>
                  <a:pt x="6223" y="11665"/>
                  <a:pt x="5237" y="13513"/>
                  <a:pt x="4149" y="15320"/>
                </a:cubicBezTo>
                <a:cubicBezTo>
                  <a:pt x="2978" y="17271"/>
                  <a:pt x="1582" y="19078"/>
                  <a:pt x="1" y="20680"/>
                </a:cubicBezTo>
                <a:lnTo>
                  <a:pt x="12548" y="20680"/>
                </a:lnTo>
                <a:lnTo>
                  <a:pt x="125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21"/>
          <p:cNvSpPr/>
          <p:nvPr/>
        </p:nvSpPr>
        <p:spPr>
          <a:xfrm rot="10800000">
            <a:off x="20" y="-23"/>
            <a:ext cx="1829580" cy="1738814"/>
          </a:xfrm>
          <a:custGeom>
            <a:avLst/>
            <a:gdLst/>
            <a:ahLst/>
            <a:cxnLst/>
            <a:rect l="l" t="t" r="r" b="b"/>
            <a:pathLst>
              <a:path w="34954" h="27252" extrusionOk="0">
                <a:moveTo>
                  <a:pt x="34953" y="1"/>
                </a:moveTo>
                <a:cubicBezTo>
                  <a:pt x="33454" y="2198"/>
                  <a:pt x="32283" y="4621"/>
                  <a:pt x="31441" y="7147"/>
                </a:cubicBezTo>
                <a:cubicBezTo>
                  <a:pt x="27601" y="18976"/>
                  <a:pt x="16594" y="26965"/>
                  <a:pt x="4169" y="26965"/>
                </a:cubicBezTo>
                <a:cubicBezTo>
                  <a:pt x="2773" y="26965"/>
                  <a:pt x="1377" y="27067"/>
                  <a:pt x="1" y="27252"/>
                </a:cubicBezTo>
                <a:lnTo>
                  <a:pt x="21564" y="27252"/>
                </a:lnTo>
                <a:cubicBezTo>
                  <a:pt x="22077" y="26759"/>
                  <a:pt x="22590" y="26246"/>
                  <a:pt x="23063" y="25712"/>
                </a:cubicBezTo>
                <a:cubicBezTo>
                  <a:pt x="25814" y="22570"/>
                  <a:pt x="27724" y="18791"/>
                  <a:pt x="29490" y="15054"/>
                </a:cubicBezTo>
                <a:cubicBezTo>
                  <a:pt x="31010" y="11788"/>
                  <a:pt x="32489" y="8338"/>
                  <a:pt x="34953" y="5689"/>
                </a:cubicBezTo>
                <a:lnTo>
                  <a:pt x="3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6" name="Google Shape;276;p21"/>
          <p:cNvGrpSpPr/>
          <p:nvPr/>
        </p:nvGrpSpPr>
        <p:grpSpPr>
          <a:xfrm rot="4232911">
            <a:off x="3195420" y="1230720"/>
            <a:ext cx="372791" cy="907150"/>
            <a:chOff x="128325" y="1634755"/>
            <a:chExt cx="372800" cy="907173"/>
          </a:xfrm>
        </p:grpSpPr>
        <p:sp>
          <p:nvSpPr>
            <p:cNvPr id="277" name="Google Shape;277;p21"/>
            <p:cNvSpPr/>
            <p:nvPr/>
          </p:nvSpPr>
          <p:spPr>
            <a:xfrm>
              <a:off x="258725" y="1913449"/>
              <a:ext cx="242400" cy="23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278" name="Google Shape;278;p21"/>
            <p:cNvSpPr/>
            <p:nvPr/>
          </p:nvSpPr>
          <p:spPr>
            <a:xfrm>
              <a:off x="198376" y="1634755"/>
              <a:ext cx="131400" cy="1263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21"/>
            <p:cNvSpPr/>
            <p:nvPr/>
          </p:nvSpPr>
          <p:spPr>
            <a:xfrm>
              <a:off x="128325" y="2200902"/>
              <a:ext cx="69900" cy="67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280" name="Google Shape;280;p21"/>
            <p:cNvSpPr/>
            <p:nvPr/>
          </p:nvSpPr>
          <p:spPr>
            <a:xfrm>
              <a:off x="431225" y="2474727"/>
              <a:ext cx="69900" cy="6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grpSp>
      <p:grpSp>
        <p:nvGrpSpPr>
          <p:cNvPr id="281" name="Google Shape;281;p21"/>
          <p:cNvGrpSpPr/>
          <p:nvPr/>
        </p:nvGrpSpPr>
        <p:grpSpPr>
          <a:xfrm rot="3694457" flipH="1">
            <a:off x="5645534" y="1339812"/>
            <a:ext cx="372785" cy="907136"/>
            <a:chOff x="128325" y="1634755"/>
            <a:chExt cx="372800" cy="907173"/>
          </a:xfrm>
        </p:grpSpPr>
        <p:sp>
          <p:nvSpPr>
            <p:cNvPr id="282" name="Google Shape;282;p21"/>
            <p:cNvSpPr/>
            <p:nvPr/>
          </p:nvSpPr>
          <p:spPr>
            <a:xfrm>
              <a:off x="258725" y="1913449"/>
              <a:ext cx="242400" cy="23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283" name="Google Shape;283;p21"/>
            <p:cNvSpPr/>
            <p:nvPr/>
          </p:nvSpPr>
          <p:spPr>
            <a:xfrm>
              <a:off x="198376" y="1634755"/>
              <a:ext cx="131400" cy="1263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21"/>
            <p:cNvSpPr/>
            <p:nvPr/>
          </p:nvSpPr>
          <p:spPr>
            <a:xfrm>
              <a:off x="128325" y="2200902"/>
              <a:ext cx="69900" cy="67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285" name="Google Shape;285;p21"/>
            <p:cNvSpPr/>
            <p:nvPr/>
          </p:nvSpPr>
          <p:spPr>
            <a:xfrm>
              <a:off x="431225" y="2474727"/>
              <a:ext cx="69900" cy="6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1">
  <p:cSld name="CUSTOM_1">
    <p:spTree>
      <p:nvGrpSpPr>
        <p:cNvPr id="286" name="Shape 286"/>
        <p:cNvGrpSpPr/>
        <p:nvPr/>
      </p:nvGrpSpPr>
      <p:grpSpPr>
        <a:xfrm>
          <a:off x="0" y="0"/>
          <a:ext cx="0" cy="0"/>
          <a:chOff x="0" y="0"/>
          <a:chExt cx="0" cy="0"/>
        </a:xfrm>
      </p:grpSpPr>
      <p:sp>
        <p:nvSpPr>
          <p:cNvPr id="287" name="Google Shape;287;p22"/>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88" name="Google Shape;288;p22"/>
          <p:cNvSpPr txBox="1"/>
          <p:nvPr>
            <p:ph type="subTitle" idx="1"/>
          </p:nvPr>
        </p:nvSpPr>
        <p:spPr>
          <a:xfrm>
            <a:off x="2704829" y="303710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89" name="Google Shape;289;p22"/>
          <p:cNvSpPr txBox="1"/>
          <p:nvPr>
            <p:ph type="subTitle" idx="2"/>
          </p:nvPr>
        </p:nvSpPr>
        <p:spPr>
          <a:xfrm>
            <a:off x="2704842" y="261202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90" name="Google Shape;290;p22"/>
          <p:cNvSpPr txBox="1"/>
          <p:nvPr>
            <p:ph type="subTitle" idx="3"/>
          </p:nvPr>
        </p:nvSpPr>
        <p:spPr>
          <a:xfrm>
            <a:off x="4696446" y="303710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91" name="Google Shape;291;p22"/>
          <p:cNvSpPr txBox="1"/>
          <p:nvPr>
            <p:ph type="subTitle" idx="4"/>
          </p:nvPr>
        </p:nvSpPr>
        <p:spPr>
          <a:xfrm>
            <a:off x="4696458" y="261202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92" name="Google Shape;292;p22"/>
          <p:cNvSpPr txBox="1"/>
          <p:nvPr>
            <p:ph type="subTitle" idx="5"/>
          </p:nvPr>
        </p:nvSpPr>
        <p:spPr>
          <a:xfrm>
            <a:off x="6688063" y="303710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93" name="Google Shape;293;p22"/>
          <p:cNvSpPr txBox="1"/>
          <p:nvPr>
            <p:ph type="subTitle" idx="6"/>
          </p:nvPr>
        </p:nvSpPr>
        <p:spPr>
          <a:xfrm>
            <a:off x="6688075" y="261202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94" name="Google Shape;294;p22"/>
          <p:cNvSpPr txBox="1"/>
          <p:nvPr>
            <p:ph type="subTitle" idx="7"/>
          </p:nvPr>
        </p:nvSpPr>
        <p:spPr>
          <a:xfrm>
            <a:off x="713213" y="303710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95" name="Google Shape;295;p22"/>
          <p:cNvSpPr txBox="1"/>
          <p:nvPr>
            <p:ph type="subTitle" idx="8"/>
          </p:nvPr>
        </p:nvSpPr>
        <p:spPr>
          <a:xfrm>
            <a:off x="713225" y="261202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96" name="Google Shape;296;p22"/>
          <p:cNvSpPr/>
          <p:nvPr/>
        </p:nvSpPr>
        <p:spPr>
          <a:xfrm>
            <a:off x="0" y="3623299"/>
            <a:ext cx="1658910" cy="1520208"/>
          </a:xfrm>
          <a:custGeom>
            <a:avLst/>
            <a:gdLst/>
            <a:ahLst/>
            <a:cxnLst/>
            <a:rect l="l" t="t" r="r" b="b"/>
            <a:pathLst>
              <a:path w="15656" h="14347" extrusionOk="0">
                <a:moveTo>
                  <a:pt x="1" y="1"/>
                </a:moveTo>
                <a:lnTo>
                  <a:pt x="1" y="14347"/>
                </a:lnTo>
                <a:lnTo>
                  <a:pt x="15656" y="14347"/>
                </a:lnTo>
                <a:cubicBezTo>
                  <a:pt x="15147" y="13546"/>
                  <a:pt x="14665" y="12733"/>
                  <a:pt x="13966" y="12097"/>
                </a:cubicBezTo>
                <a:cubicBezTo>
                  <a:pt x="13100" y="11309"/>
                  <a:pt x="11923" y="11077"/>
                  <a:pt x="10776" y="11077"/>
                </a:cubicBezTo>
                <a:cubicBezTo>
                  <a:pt x="10593" y="11077"/>
                  <a:pt x="10410" y="11083"/>
                  <a:pt x="10230" y="11094"/>
                </a:cubicBezTo>
                <a:cubicBezTo>
                  <a:pt x="9641" y="11131"/>
                  <a:pt x="9042" y="11187"/>
                  <a:pt x="8453" y="11187"/>
                </a:cubicBezTo>
                <a:cubicBezTo>
                  <a:pt x="7847" y="11187"/>
                  <a:pt x="7251" y="11128"/>
                  <a:pt x="6685" y="10928"/>
                </a:cubicBezTo>
                <a:cubicBezTo>
                  <a:pt x="5694" y="10547"/>
                  <a:pt x="4868" y="9810"/>
                  <a:pt x="4372" y="8870"/>
                </a:cubicBezTo>
                <a:cubicBezTo>
                  <a:pt x="3495" y="7269"/>
                  <a:pt x="3788" y="5553"/>
                  <a:pt x="3546" y="3825"/>
                </a:cubicBezTo>
                <a:cubicBezTo>
                  <a:pt x="3279" y="1932"/>
                  <a:pt x="1856" y="407"/>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22"/>
          <p:cNvSpPr/>
          <p:nvPr/>
        </p:nvSpPr>
        <p:spPr>
          <a:xfrm rot="5400000">
            <a:off x="8314447" y="-18040"/>
            <a:ext cx="811513" cy="847592"/>
          </a:xfrm>
          <a:custGeom>
            <a:avLst/>
            <a:gdLst/>
            <a:ahLst/>
            <a:cxnLst/>
            <a:rect l="l" t="t" r="r" b="b"/>
            <a:pathLst>
              <a:path w="11044" h="11535" extrusionOk="0">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22"/>
          <p:cNvSpPr/>
          <p:nvPr/>
        </p:nvSpPr>
        <p:spPr>
          <a:xfrm rot="5400000">
            <a:off x="8478005" y="-14481"/>
            <a:ext cx="651513" cy="680478"/>
          </a:xfrm>
          <a:custGeom>
            <a:avLst/>
            <a:gdLst/>
            <a:ahLst/>
            <a:cxnLst/>
            <a:rect l="l" t="t" r="r" b="b"/>
            <a:pathLst>
              <a:path w="11044" h="11535" extrusionOk="0">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22"/>
          <p:cNvSpPr/>
          <p:nvPr/>
        </p:nvSpPr>
        <p:spPr>
          <a:xfrm>
            <a:off x="0" y="4023863"/>
            <a:ext cx="1221794" cy="1119640"/>
          </a:xfrm>
          <a:custGeom>
            <a:avLst/>
            <a:gdLst/>
            <a:ahLst/>
            <a:cxnLst/>
            <a:rect l="l" t="t" r="r" b="b"/>
            <a:pathLst>
              <a:path w="15656" h="14347" extrusionOk="0">
                <a:moveTo>
                  <a:pt x="1" y="1"/>
                </a:moveTo>
                <a:lnTo>
                  <a:pt x="1" y="14347"/>
                </a:lnTo>
                <a:lnTo>
                  <a:pt x="15656" y="14347"/>
                </a:lnTo>
                <a:cubicBezTo>
                  <a:pt x="15147" y="13546"/>
                  <a:pt x="14665" y="12733"/>
                  <a:pt x="13966" y="12097"/>
                </a:cubicBezTo>
                <a:cubicBezTo>
                  <a:pt x="13100" y="11309"/>
                  <a:pt x="11923" y="11077"/>
                  <a:pt x="10776" y="11077"/>
                </a:cubicBezTo>
                <a:cubicBezTo>
                  <a:pt x="10593" y="11077"/>
                  <a:pt x="10410" y="11083"/>
                  <a:pt x="10230" y="11094"/>
                </a:cubicBezTo>
                <a:cubicBezTo>
                  <a:pt x="9641" y="11131"/>
                  <a:pt x="9042" y="11187"/>
                  <a:pt x="8453" y="11187"/>
                </a:cubicBezTo>
                <a:cubicBezTo>
                  <a:pt x="7847" y="11187"/>
                  <a:pt x="7251" y="11128"/>
                  <a:pt x="6685" y="10928"/>
                </a:cubicBezTo>
                <a:cubicBezTo>
                  <a:pt x="5694" y="10547"/>
                  <a:pt x="4868" y="9810"/>
                  <a:pt x="4372" y="8870"/>
                </a:cubicBezTo>
                <a:cubicBezTo>
                  <a:pt x="3495" y="7269"/>
                  <a:pt x="3788" y="5553"/>
                  <a:pt x="3546" y="3825"/>
                </a:cubicBezTo>
                <a:cubicBezTo>
                  <a:pt x="3279" y="1932"/>
                  <a:pt x="1856" y="407"/>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2">
  <p:cSld name="CUSTOM_7">
    <p:spTree>
      <p:nvGrpSpPr>
        <p:cNvPr id="300" name="Shape 300"/>
        <p:cNvGrpSpPr/>
        <p:nvPr/>
      </p:nvGrpSpPr>
      <p:grpSpPr>
        <a:xfrm>
          <a:off x="0" y="0"/>
          <a:ext cx="0" cy="0"/>
          <a:chOff x="0" y="0"/>
          <a:chExt cx="0" cy="0"/>
        </a:xfrm>
      </p:grpSpPr>
      <p:sp>
        <p:nvSpPr>
          <p:cNvPr id="301" name="Google Shape;301;p23"/>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02" name="Google Shape;302;p23"/>
          <p:cNvSpPr txBox="1"/>
          <p:nvPr>
            <p:ph type="subTitle" idx="1"/>
          </p:nvPr>
        </p:nvSpPr>
        <p:spPr>
          <a:xfrm>
            <a:off x="5114523" y="230232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03" name="Google Shape;303;p23"/>
          <p:cNvSpPr txBox="1"/>
          <p:nvPr>
            <p:ph type="subTitle" idx="2"/>
          </p:nvPr>
        </p:nvSpPr>
        <p:spPr>
          <a:xfrm>
            <a:off x="5114535" y="1877250"/>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04" name="Google Shape;304;p23"/>
          <p:cNvSpPr txBox="1"/>
          <p:nvPr>
            <p:ph type="subTitle" idx="3"/>
          </p:nvPr>
        </p:nvSpPr>
        <p:spPr>
          <a:xfrm>
            <a:off x="2286765" y="39680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05" name="Google Shape;305;p23"/>
          <p:cNvSpPr txBox="1"/>
          <p:nvPr>
            <p:ph type="subTitle" idx="4"/>
          </p:nvPr>
        </p:nvSpPr>
        <p:spPr>
          <a:xfrm>
            <a:off x="2286777" y="3543000"/>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06" name="Google Shape;306;p23"/>
          <p:cNvSpPr txBox="1"/>
          <p:nvPr>
            <p:ph type="subTitle" idx="5"/>
          </p:nvPr>
        </p:nvSpPr>
        <p:spPr>
          <a:xfrm>
            <a:off x="5114531" y="39680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07" name="Google Shape;307;p23"/>
          <p:cNvSpPr txBox="1"/>
          <p:nvPr>
            <p:ph type="subTitle" idx="6"/>
          </p:nvPr>
        </p:nvSpPr>
        <p:spPr>
          <a:xfrm>
            <a:off x="5114544" y="3543000"/>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08" name="Google Shape;308;p23"/>
          <p:cNvSpPr txBox="1"/>
          <p:nvPr>
            <p:ph type="subTitle" idx="7"/>
          </p:nvPr>
        </p:nvSpPr>
        <p:spPr>
          <a:xfrm>
            <a:off x="2286756" y="230232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09" name="Google Shape;309;p23"/>
          <p:cNvSpPr txBox="1"/>
          <p:nvPr>
            <p:ph type="subTitle" idx="8"/>
          </p:nvPr>
        </p:nvSpPr>
        <p:spPr>
          <a:xfrm>
            <a:off x="2286769" y="1877250"/>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10" name="Google Shape;310;p23"/>
          <p:cNvSpPr/>
          <p:nvPr/>
        </p:nvSpPr>
        <p:spPr>
          <a:xfrm rot="5400000" flipH="1">
            <a:off x="-331401" y="3378847"/>
            <a:ext cx="2086605" cy="1420852"/>
          </a:xfrm>
          <a:custGeom>
            <a:avLst/>
            <a:gdLst/>
            <a:ahLst/>
            <a:cxnLst/>
            <a:rect l="l" t="t" r="r" b="b"/>
            <a:pathLst>
              <a:path w="31668" h="21564" extrusionOk="0">
                <a:moveTo>
                  <a:pt x="25589" y="1"/>
                </a:moveTo>
                <a:cubicBezTo>
                  <a:pt x="23699" y="1"/>
                  <a:pt x="21605" y="719"/>
                  <a:pt x="19551" y="2054"/>
                </a:cubicBezTo>
                <a:cubicBezTo>
                  <a:pt x="14951" y="5052"/>
                  <a:pt x="12014" y="6490"/>
                  <a:pt x="9468" y="7044"/>
                </a:cubicBezTo>
                <a:cubicBezTo>
                  <a:pt x="8569" y="7233"/>
                  <a:pt x="7718" y="7311"/>
                  <a:pt x="6851" y="7311"/>
                </a:cubicBezTo>
                <a:cubicBezTo>
                  <a:pt x="5260" y="7311"/>
                  <a:pt x="3612" y="7048"/>
                  <a:pt x="1500" y="6716"/>
                </a:cubicBezTo>
                <a:cubicBezTo>
                  <a:pt x="1027" y="6634"/>
                  <a:pt x="535" y="6552"/>
                  <a:pt x="1" y="6469"/>
                </a:cubicBezTo>
                <a:lnTo>
                  <a:pt x="1" y="21563"/>
                </a:lnTo>
                <a:lnTo>
                  <a:pt x="18545" y="21563"/>
                </a:lnTo>
                <a:cubicBezTo>
                  <a:pt x="18627" y="21502"/>
                  <a:pt x="27190" y="16204"/>
                  <a:pt x="29614" y="12445"/>
                </a:cubicBezTo>
                <a:cubicBezTo>
                  <a:pt x="30969" y="10330"/>
                  <a:pt x="31667" y="8174"/>
                  <a:pt x="31667" y="6182"/>
                </a:cubicBezTo>
                <a:cubicBezTo>
                  <a:pt x="31647" y="4375"/>
                  <a:pt x="30989" y="2752"/>
                  <a:pt x="29901" y="1664"/>
                </a:cubicBezTo>
                <a:cubicBezTo>
                  <a:pt x="28813" y="576"/>
                  <a:pt x="27314" y="1"/>
                  <a:pt x="25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23"/>
          <p:cNvSpPr/>
          <p:nvPr/>
        </p:nvSpPr>
        <p:spPr>
          <a:xfrm rot="5400000" flipH="1">
            <a:off x="-355484" y="3032891"/>
            <a:ext cx="2456643" cy="1742725"/>
          </a:xfrm>
          <a:custGeom>
            <a:avLst/>
            <a:gdLst/>
            <a:ahLst/>
            <a:cxnLst/>
            <a:rect l="l" t="t" r="r" b="b"/>
            <a:pathLst>
              <a:path w="37284" h="26449" extrusionOk="0">
                <a:moveTo>
                  <a:pt x="25730" y="1"/>
                </a:moveTo>
                <a:cubicBezTo>
                  <a:pt x="22370" y="1"/>
                  <a:pt x="18674" y="1159"/>
                  <a:pt x="15423" y="3694"/>
                </a:cubicBezTo>
                <a:cubicBezTo>
                  <a:pt x="12797" y="5732"/>
                  <a:pt x="9834" y="6316"/>
                  <a:pt x="6901" y="6316"/>
                </a:cubicBezTo>
                <a:cubicBezTo>
                  <a:pt x="4514" y="6316"/>
                  <a:pt x="2148" y="5929"/>
                  <a:pt x="1" y="5625"/>
                </a:cubicBezTo>
                <a:lnTo>
                  <a:pt x="1" y="11005"/>
                </a:lnTo>
                <a:lnTo>
                  <a:pt x="1561" y="11252"/>
                </a:lnTo>
                <a:cubicBezTo>
                  <a:pt x="3660" y="11592"/>
                  <a:pt x="5305" y="11858"/>
                  <a:pt x="6882" y="11858"/>
                </a:cubicBezTo>
                <a:cubicBezTo>
                  <a:pt x="10168" y="11858"/>
                  <a:pt x="13164" y="10703"/>
                  <a:pt x="19366" y="6652"/>
                </a:cubicBezTo>
                <a:cubicBezTo>
                  <a:pt x="21481" y="5276"/>
                  <a:pt x="23638" y="4557"/>
                  <a:pt x="25589" y="4557"/>
                </a:cubicBezTo>
                <a:cubicBezTo>
                  <a:pt x="27416" y="4557"/>
                  <a:pt x="28956" y="5132"/>
                  <a:pt x="30148" y="6323"/>
                </a:cubicBezTo>
                <a:cubicBezTo>
                  <a:pt x="31339" y="7494"/>
                  <a:pt x="31996" y="9178"/>
                  <a:pt x="31996" y="11067"/>
                </a:cubicBezTo>
                <a:cubicBezTo>
                  <a:pt x="32016" y="13121"/>
                  <a:pt x="31277" y="15338"/>
                  <a:pt x="29881" y="17515"/>
                </a:cubicBezTo>
                <a:cubicBezTo>
                  <a:pt x="28874" y="19097"/>
                  <a:pt x="26697" y="21109"/>
                  <a:pt x="23453" y="23491"/>
                </a:cubicBezTo>
                <a:cubicBezTo>
                  <a:pt x="22180" y="24415"/>
                  <a:pt x="21030" y="25196"/>
                  <a:pt x="20249" y="25709"/>
                </a:cubicBezTo>
                <a:cubicBezTo>
                  <a:pt x="19325" y="26305"/>
                  <a:pt x="19181" y="26428"/>
                  <a:pt x="19161" y="26448"/>
                </a:cubicBezTo>
                <a:lnTo>
                  <a:pt x="28710" y="26448"/>
                </a:lnTo>
                <a:cubicBezTo>
                  <a:pt x="32304" y="22382"/>
                  <a:pt x="34707" y="16920"/>
                  <a:pt x="35898" y="11026"/>
                </a:cubicBezTo>
                <a:cubicBezTo>
                  <a:pt x="37283" y="4178"/>
                  <a:pt x="32112" y="1"/>
                  <a:pt x="25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23"/>
          <p:cNvSpPr/>
          <p:nvPr/>
        </p:nvSpPr>
        <p:spPr>
          <a:xfrm rot="5400000" flipH="1">
            <a:off x="-331401" y="3378847"/>
            <a:ext cx="2086605" cy="1420852"/>
          </a:xfrm>
          <a:custGeom>
            <a:avLst/>
            <a:gdLst/>
            <a:ahLst/>
            <a:cxnLst/>
            <a:rect l="l" t="t" r="r" b="b"/>
            <a:pathLst>
              <a:path w="31668" h="21564" extrusionOk="0">
                <a:moveTo>
                  <a:pt x="25589" y="1"/>
                </a:moveTo>
                <a:cubicBezTo>
                  <a:pt x="23699" y="1"/>
                  <a:pt x="21605" y="719"/>
                  <a:pt x="19551" y="2054"/>
                </a:cubicBezTo>
                <a:cubicBezTo>
                  <a:pt x="14951" y="5052"/>
                  <a:pt x="12014" y="6490"/>
                  <a:pt x="9468" y="7044"/>
                </a:cubicBezTo>
                <a:cubicBezTo>
                  <a:pt x="8569" y="7233"/>
                  <a:pt x="7718" y="7311"/>
                  <a:pt x="6851" y="7311"/>
                </a:cubicBezTo>
                <a:cubicBezTo>
                  <a:pt x="5260" y="7311"/>
                  <a:pt x="3612" y="7048"/>
                  <a:pt x="1500" y="6716"/>
                </a:cubicBezTo>
                <a:cubicBezTo>
                  <a:pt x="1027" y="6634"/>
                  <a:pt x="535" y="6552"/>
                  <a:pt x="1" y="6469"/>
                </a:cubicBezTo>
                <a:lnTo>
                  <a:pt x="1" y="21563"/>
                </a:lnTo>
                <a:lnTo>
                  <a:pt x="18545" y="21563"/>
                </a:lnTo>
                <a:cubicBezTo>
                  <a:pt x="18627" y="21502"/>
                  <a:pt x="27190" y="16204"/>
                  <a:pt x="29614" y="12445"/>
                </a:cubicBezTo>
                <a:cubicBezTo>
                  <a:pt x="30969" y="10330"/>
                  <a:pt x="31667" y="8174"/>
                  <a:pt x="31667" y="6182"/>
                </a:cubicBezTo>
                <a:cubicBezTo>
                  <a:pt x="31647" y="4375"/>
                  <a:pt x="30989" y="2752"/>
                  <a:pt x="29901" y="1664"/>
                </a:cubicBezTo>
                <a:cubicBezTo>
                  <a:pt x="28813" y="576"/>
                  <a:pt x="27314" y="1"/>
                  <a:pt x="255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23"/>
          <p:cNvSpPr/>
          <p:nvPr/>
        </p:nvSpPr>
        <p:spPr>
          <a:xfrm rot="5400000" flipH="1">
            <a:off x="-331401" y="3357235"/>
            <a:ext cx="2109600" cy="1441080"/>
          </a:xfrm>
          <a:custGeom>
            <a:avLst/>
            <a:gdLst/>
            <a:ahLst/>
            <a:cxnLst/>
            <a:rect l="l" t="t" r="r" b="b"/>
            <a:pathLst>
              <a:path w="32017" h="21871" extrusionOk="0">
                <a:moveTo>
                  <a:pt x="25609" y="0"/>
                </a:moveTo>
                <a:cubicBezTo>
                  <a:pt x="23658" y="0"/>
                  <a:pt x="21502" y="719"/>
                  <a:pt x="19387" y="2095"/>
                </a:cubicBezTo>
                <a:cubicBezTo>
                  <a:pt x="13170" y="6146"/>
                  <a:pt x="10170" y="7292"/>
                  <a:pt x="6888" y="7292"/>
                </a:cubicBezTo>
                <a:cubicBezTo>
                  <a:pt x="5313" y="7292"/>
                  <a:pt x="3673" y="7028"/>
                  <a:pt x="1582" y="6695"/>
                </a:cubicBezTo>
                <a:lnTo>
                  <a:pt x="1" y="6469"/>
                </a:lnTo>
                <a:lnTo>
                  <a:pt x="1" y="6797"/>
                </a:lnTo>
                <a:cubicBezTo>
                  <a:pt x="555" y="6880"/>
                  <a:pt x="1027" y="6962"/>
                  <a:pt x="1520" y="7044"/>
                </a:cubicBezTo>
                <a:cubicBezTo>
                  <a:pt x="3619" y="7376"/>
                  <a:pt x="5263" y="7639"/>
                  <a:pt x="6851" y="7639"/>
                </a:cubicBezTo>
                <a:cubicBezTo>
                  <a:pt x="7718" y="7639"/>
                  <a:pt x="8569" y="7561"/>
                  <a:pt x="9468" y="7372"/>
                </a:cubicBezTo>
                <a:cubicBezTo>
                  <a:pt x="12035" y="6818"/>
                  <a:pt x="14951" y="5380"/>
                  <a:pt x="19571" y="2382"/>
                </a:cubicBezTo>
                <a:cubicBezTo>
                  <a:pt x="21625" y="1047"/>
                  <a:pt x="23720" y="329"/>
                  <a:pt x="25609" y="329"/>
                </a:cubicBezTo>
                <a:cubicBezTo>
                  <a:pt x="27334" y="329"/>
                  <a:pt x="28792" y="883"/>
                  <a:pt x="29922" y="1992"/>
                </a:cubicBezTo>
                <a:cubicBezTo>
                  <a:pt x="31031" y="3101"/>
                  <a:pt x="31667" y="4703"/>
                  <a:pt x="31667" y="6510"/>
                </a:cubicBezTo>
                <a:cubicBezTo>
                  <a:pt x="31667" y="8481"/>
                  <a:pt x="30969" y="10658"/>
                  <a:pt x="29614" y="12773"/>
                </a:cubicBezTo>
                <a:cubicBezTo>
                  <a:pt x="27211" y="16532"/>
                  <a:pt x="18627" y="21830"/>
                  <a:pt x="18545" y="21871"/>
                </a:cubicBezTo>
                <a:lnTo>
                  <a:pt x="19161" y="21871"/>
                </a:lnTo>
                <a:cubicBezTo>
                  <a:pt x="19181" y="21871"/>
                  <a:pt x="19325" y="21748"/>
                  <a:pt x="20249" y="21152"/>
                </a:cubicBezTo>
                <a:cubicBezTo>
                  <a:pt x="21009" y="20639"/>
                  <a:pt x="22200" y="19858"/>
                  <a:pt x="23453" y="18934"/>
                </a:cubicBezTo>
                <a:cubicBezTo>
                  <a:pt x="26697" y="16552"/>
                  <a:pt x="28854" y="14540"/>
                  <a:pt x="29881" y="12958"/>
                </a:cubicBezTo>
                <a:cubicBezTo>
                  <a:pt x="31277" y="10781"/>
                  <a:pt x="32016" y="8564"/>
                  <a:pt x="31996" y="6510"/>
                </a:cubicBezTo>
                <a:cubicBezTo>
                  <a:pt x="31996" y="4621"/>
                  <a:pt x="31318" y="2916"/>
                  <a:pt x="30148" y="1766"/>
                </a:cubicBezTo>
                <a:cubicBezTo>
                  <a:pt x="28997" y="596"/>
                  <a:pt x="27416" y="0"/>
                  <a:pt x="256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4" name="Google Shape;314;p23"/>
          <p:cNvGrpSpPr/>
          <p:nvPr/>
        </p:nvGrpSpPr>
        <p:grpSpPr>
          <a:xfrm rot="-936323">
            <a:off x="8490931" y="3948427"/>
            <a:ext cx="372786" cy="907137"/>
            <a:chOff x="128325" y="1634755"/>
            <a:chExt cx="372800" cy="907173"/>
          </a:xfrm>
        </p:grpSpPr>
        <p:sp>
          <p:nvSpPr>
            <p:cNvPr id="315" name="Google Shape;315;p23"/>
            <p:cNvSpPr/>
            <p:nvPr/>
          </p:nvSpPr>
          <p:spPr>
            <a:xfrm>
              <a:off x="258725" y="1913449"/>
              <a:ext cx="242400" cy="23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316" name="Google Shape;316;p23"/>
            <p:cNvSpPr/>
            <p:nvPr/>
          </p:nvSpPr>
          <p:spPr>
            <a:xfrm>
              <a:off x="198376" y="1634755"/>
              <a:ext cx="131400" cy="1263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23"/>
            <p:cNvSpPr/>
            <p:nvPr/>
          </p:nvSpPr>
          <p:spPr>
            <a:xfrm>
              <a:off x="128325" y="2200902"/>
              <a:ext cx="69900" cy="67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318" name="Google Shape;318;p23"/>
            <p:cNvSpPr/>
            <p:nvPr/>
          </p:nvSpPr>
          <p:spPr>
            <a:xfrm>
              <a:off x="431225" y="2474727"/>
              <a:ext cx="69900" cy="6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grpSp>
      <p:sp>
        <p:nvSpPr>
          <p:cNvPr id="319" name="Google Shape;319;p23"/>
          <p:cNvSpPr/>
          <p:nvPr/>
        </p:nvSpPr>
        <p:spPr>
          <a:xfrm rot="5400000" flipH="1">
            <a:off x="7896449" y="258472"/>
            <a:ext cx="1561745" cy="971952"/>
          </a:xfrm>
          <a:custGeom>
            <a:avLst/>
            <a:gdLst/>
            <a:ahLst/>
            <a:cxnLst/>
            <a:rect l="l" t="t" r="r" b="b"/>
            <a:pathLst>
              <a:path w="17477" h="8968" extrusionOk="0">
                <a:moveTo>
                  <a:pt x="1" y="0"/>
                </a:moveTo>
                <a:cubicBezTo>
                  <a:pt x="103" y="1130"/>
                  <a:pt x="514" y="2198"/>
                  <a:pt x="1644" y="2711"/>
                </a:cubicBezTo>
                <a:cubicBezTo>
                  <a:pt x="3020" y="3327"/>
                  <a:pt x="4662" y="3060"/>
                  <a:pt x="6120" y="3265"/>
                </a:cubicBezTo>
                <a:cubicBezTo>
                  <a:pt x="6880" y="3348"/>
                  <a:pt x="7620" y="3615"/>
                  <a:pt x="8256" y="4066"/>
                </a:cubicBezTo>
                <a:cubicBezTo>
                  <a:pt x="8872" y="4559"/>
                  <a:pt x="9427" y="5155"/>
                  <a:pt x="9879" y="5812"/>
                </a:cubicBezTo>
                <a:cubicBezTo>
                  <a:pt x="10330" y="6469"/>
                  <a:pt x="10885" y="7085"/>
                  <a:pt x="11501" y="7619"/>
                </a:cubicBezTo>
                <a:cubicBezTo>
                  <a:pt x="12117" y="8112"/>
                  <a:pt x="12836" y="8461"/>
                  <a:pt x="13596" y="8687"/>
                </a:cubicBezTo>
                <a:cubicBezTo>
                  <a:pt x="14208" y="8875"/>
                  <a:pt x="14839" y="8967"/>
                  <a:pt x="15468" y="8967"/>
                </a:cubicBezTo>
                <a:cubicBezTo>
                  <a:pt x="16148" y="8967"/>
                  <a:pt x="16826" y="8859"/>
                  <a:pt x="17477" y="8646"/>
                </a:cubicBezTo>
                <a:lnTo>
                  <a:pt x="17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23"/>
          <p:cNvSpPr/>
          <p:nvPr/>
        </p:nvSpPr>
        <p:spPr>
          <a:xfrm rot="10800000">
            <a:off x="7995060" y="72"/>
            <a:ext cx="1168240" cy="1458952"/>
          </a:xfrm>
          <a:custGeom>
            <a:avLst/>
            <a:gdLst/>
            <a:ahLst/>
            <a:cxnLst/>
            <a:rect l="l" t="t" r="r" b="b"/>
            <a:pathLst>
              <a:path w="28985" h="30167" extrusionOk="0">
                <a:moveTo>
                  <a:pt x="1" y="1"/>
                </a:moveTo>
                <a:lnTo>
                  <a:pt x="1" y="331"/>
                </a:lnTo>
                <a:cubicBezTo>
                  <a:pt x="1678" y="801"/>
                  <a:pt x="3330" y="1767"/>
                  <a:pt x="4842" y="3444"/>
                </a:cubicBezTo>
                <a:cubicBezTo>
                  <a:pt x="6201" y="4956"/>
                  <a:pt x="6748" y="6951"/>
                  <a:pt x="7142" y="8705"/>
                </a:cubicBezTo>
                <a:cubicBezTo>
                  <a:pt x="7193" y="8959"/>
                  <a:pt x="7256" y="9226"/>
                  <a:pt x="7294" y="9493"/>
                </a:cubicBezTo>
                <a:cubicBezTo>
                  <a:pt x="7459" y="10268"/>
                  <a:pt x="7612" y="11081"/>
                  <a:pt x="7955" y="11831"/>
                </a:cubicBezTo>
                <a:cubicBezTo>
                  <a:pt x="8133" y="12275"/>
                  <a:pt x="8374" y="12682"/>
                  <a:pt x="8641" y="13076"/>
                </a:cubicBezTo>
                <a:cubicBezTo>
                  <a:pt x="8781" y="13254"/>
                  <a:pt x="8921" y="13419"/>
                  <a:pt x="9073" y="13584"/>
                </a:cubicBezTo>
                <a:cubicBezTo>
                  <a:pt x="9175" y="13698"/>
                  <a:pt x="9289" y="13800"/>
                  <a:pt x="9416" y="13915"/>
                </a:cubicBezTo>
                <a:cubicBezTo>
                  <a:pt x="10039" y="14435"/>
                  <a:pt x="10763" y="14829"/>
                  <a:pt x="11551" y="15045"/>
                </a:cubicBezTo>
                <a:cubicBezTo>
                  <a:pt x="12377" y="15287"/>
                  <a:pt x="13228" y="15465"/>
                  <a:pt x="14092" y="15554"/>
                </a:cubicBezTo>
                <a:cubicBezTo>
                  <a:pt x="14817" y="15643"/>
                  <a:pt x="15554" y="15719"/>
                  <a:pt x="16329" y="15795"/>
                </a:cubicBezTo>
                <a:cubicBezTo>
                  <a:pt x="20001" y="16138"/>
                  <a:pt x="23800" y="16507"/>
                  <a:pt x="26469" y="19048"/>
                </a:cubicBezTo>
                <a:cubicBezTo>
                  <a:pt x="27930" y="20458"/>
                  <a:pt x="28642" y="22479"/>
                  <a:pt x="28578" y="25058"/>
                </a:cubicBezTo>
                <a:cubicBezTo>
                  <a:pt x="28540" y="26062"/>
                  <a:pt x="28438" y="27079"/>
                  <a:pt x="28273" y="28070"/>
                </a:cubicBezTo>
                <a:cubicBezTo>
                  <a:pt x="28210" y="28540"/>
                  <a:pt x="28108" y="29010"/>
                  <a:pt x="28019" y="29468"/>
                </a:cubicBezTo>
                <a:cubicBezTo>
                  <a:pt x="27968" y="29696"/>
                  <a:pt x="27917" y="29938"/>
                  <a:pt x="27879" y="30166"/>
                </a:cubicBezTo>
                <a:lnTo>
                  <a:pt x="28197" y="30166"/>
                </a:lnTo>
                <a:cubicBezTo>
                  <a:pt x="28235" y="29950"/>
                  <a:pt x="28286" y="29747"/>
                  <a:pt x="28324" y="29531"/>
                </a:cubicBezTo>
                <a:cubicBezTo>
                  <a:pt x="28438" y="29061"/>
                  <a:pt x="28540" y="28591"/>
                  <a:pt x="28616" y="28121"/>
                </a:cubicBezTo>
                <a:cubicBezTo>
                  <a:pt x="28781" y="27104"/>
                  <a:pt x="28883" y="26088"/>
                  <a:pt x="28921" y="25058"/>
                </a:cubicBezTo>
                <a:cubicBezTo>
                  <a:pt x="28985" y="22390"/>
                  <a:pt x="28235" y="20281"/>
                  <a:pt x="26698" y="18819"/>
                </a:cubicBezTo>
                <a:cubicBezTo>
                  <a:pt x="23953" y="16189"/>
                  <a:pt x="20103" y="15821"/>
                  <a:pt x="16367" y="15465"/>
                </a:cubicBezTo>
                <a:cubicBezTo>
                  <a:pt x="15592" y="15401"/>
                  <a:pt x="14855" y="15325"/>
                  <a:pt x="14131" y="15236"/>
                </a:cubicBezTo>
                <a:cubicBezTo>
                  <a:pt x="13292" y="15147"/>
                  <a:pt x="12466" y="14982"/>
                  <a:pt x="11653" y="14740"/>
                </a:cubicBezTo>
                <a:cubicBezTo>
                  <a:pt x="10738" y="14448"/>
                  <a:pt x="10306" y="14219"/>
                  <a:pt x="9620" y="13660"/>
                </a:cubicBezTo>
                <a:cubicBezTo>
                  <a:pt x="9505" y="13559"/>
                  <a:pt x="9404" y="13457"/>
                  <a:pt x="9302" y="13355"/>
                </a:cubicBezTo>
                <a:cubicBezTo>
                  <a:pt x="9162" y="13203"/>
                  <a:pt x="9022" y="13050"/>
                  <a:pt x="8908" y="12885"/>
                </a:cubicBezTo>
                <a:cubicBezTo>
                  <a:pt x="8641" y="12517"/>
                  <a:pt x="8425" y="12123"/>
                  <a:pt x="8247" y="11704"/>
                </a:cubicBezTo>
                <a:cubicBezTo>
                  <a:pt x="7930" y="10979"/>
                  <a:pt x="7777" y="10191"/>
                  <a:pt x="7612" y="9429"/>
                </a:cubicBezTo>
                <a:cubicBezTo>
                  <a:pt x="7561" y="9162"/>
                  <a:pt x="7510" y="8895"/>
                  <a:pt x="7459" y="8629"/>
                </a:cubicBezTo>
                <a:cubicBezTo>
                  <a:pt x="7053" y="6837"/>
                  <a:pt x="6506" y="4791"/>
                  <a:pt x="5083" y="3228"/>
                </a:cubicBezTo>
                <a:cubicBezTo>
                  <a:pt x="3609" y="1602"/>
                  <a:pt x="1907" y="522"/>
                  <a:pt x="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1">
  <p:cSld name="TITLE_AND_TWO_COLUMNS_1_1_1_1">
    <p:spTree>
      <p:nvGrpSpPr>
        <p:cNvPr id="321" name="Shape 321"/>
        <p:cNvGrpSpPr/>
        <p:nvPr/>
      </p:nvGrpSpPr>
      <p:grpSpPr>
        <a:xfrm>
          <a:off x="0" y="0"/>
          <a:ext cx="0" cy="0"/>
          <a:chOff x="0" y="0"/>
          <a:chExt cx="0" cy="0"/>
        </a:xfrm>
      </p:grpSpPr>
      <p:sp>
        <p:nvSpPr>
          <p:cNvPr id="322" name="Google Shape;322;p24"/>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23" name="Google Shape;323;p24"/>
          <p:cNvSpPr txBox="1"/>
          <p:nvPr>
            <p:ph type="subTitle" idx="1"/>
          </p:nvPr>
        </p:nvSpPr>
        <p:spPr>
          <a:xfrm>
            <a:off x="774100" y="2209275"/>
            <a:ext cx="1892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24" name="Google Shape;324;p24"/>
          <p:cNvSpPr txBox="1"/>
          <p:nvPr>
            <p:ph type="subTitle" idx="2"/>
          </p:nvPr>
        </p:nvSpPr>
        <p:spPr>
          <a:xfrm>
            <a:off x="774100" y="1752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25" name="Google Shape;325;p24"/>
          <p:cNvSpPr txBox="1"/>
          <p:nvPr>
            <p:ph type="subTitle" idx="3"/>
          </p:nvPr>
        </p:nvSpPr>
        <p:spPr>
          <a:xfrm>
            <a:off x="3625950" y="2209275"/>
            <a:ext cx="1892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26" name="Google Shape;326;p24"/>
          <p:cNvSpPr txBox="1"/>
          <p:nvPr>
            <p:ph type="subTitle" idx="4"/>
          </p:nvPr>
        </p:nvSpPr>
        <p:spPr>
          <a:xfrm>
            <a:off x="3625950" y="1752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27" name="Google Shape;327;p24"/>
          <p:cNvSpPr txBox="1"/>
          <p:nvPr>
            <p:ph type="subTitle" idx="5"/>
          </p:nvPr>
        </p:nvSpPr>
        <p:spPr>
          <a:xfrm>
            <a:off x="6477800" y="2209275"/>
            <a:ext cx="1892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28" name="Google Shape;328;p24"/>
          <p:cNvSpPr txBox="1"/>
          <p:nvPr>
            <p:ph type="subTitle" idx="6"/>
          </p:nvPr>
        </p:nvSpPr>
        <p:spPr>
          <a:xfrm>
            <a:off x="6477800" y="1752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29" name="Google Shape;329;p24"/>
          <p:cNvSpPr txBox="1"/>
          <p:nvPr>
            <p:ph type="subTitle" idx="7"/>
          </p:nvPr>
        </p:nvSpPr>
        <p:spPr>
          <a:xfrm>
            <a:off x="774100" y="3968075"/>
            <a:ext cx="1892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30" name="Google Shape;330;p24"/>
          <p:cNvSpPr txBox="1"/>
          <p:nvPr>
            <p:ph type="subTitle" idx="8"/>
          </p:nvPr>
        </p:nvSpPr>
        <p:spPr>
          <a:xfrm>
            <a:off x="774100" y="35112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31" name="Google Shape;331;p24"/>
          <p:cNvSpPr txBox="1"/>
          <p:nvPr>
            <p:ph type="subTitle" idx="9"/>
          </p:nvPr>
        </p:nvSpPr>
        <p:spPr>
          <a:xfrm>
            <a:off x="3625950" y="3968075"/>
            <a:ext cx="1892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32" name="Google Shape;332;p24"/>
          <p:cNvSpPr txBox="1"/>
          <p:nvPr>
            <p:ph type="subTitle" idx="13"/>
          </p:nvPr>
        </p:nvSpPr>
        <p:spPr>
          <a:xfrm>
            <a:off x="3625950" y="35112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33" name="Google Shape;333;p24"/>
          <p:cNvSpPr txBox="1"/>
          <p:nvPr>
            <p:ph type="subTitle" idx="14"/>
          </p:nvPr>
        </p:nvSpPr>
        <p:spPr>
          <a:xfrm>
            <a:off x="6477800" y="3968075"/>
            <a:ext cx="1892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34" name="Google Shape;334;p24"/>
          <p:cNvSpPr txBox="1"/>
          <p:nvPr>
            <p:ph type="subTitle" idx="15"/>
          </p:nvPr>
        </p:nvSpPr>
        <p:spPr>
          <a:xfrm>
            <a:off x="6477800" y="35112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35" name="Google Shape;335;p24"/>
          <p:cNvSpPr/>
          <p:nvPr/>
        </p:nvSpPr>
        <p:spPr>
          <a:xfrm rot="5400000">
            <a:off x="-2205651" y="2193933"/>
            <a:ext cx="5143483" cy="734368"/>
          </a:xfrm>
          <a:custGeom>
            <a:avLst/>
            <a:gdLst/>
            <a:ahLst/>
            <a:cxnLst/>
            <a:rect l="l" t="t" r="r" b="b"/>
            <a:pathLst>
              <a:path w="32818" h="7008" extrusionOk="0">
                <a:moveTo>
                  <a:pt x="15908" y="0"/>
                </a:moveTo>
                <a:cubicBezTo>
                  <a:pt x="15843" y="0"/>
                  <a:pt x="15777" y="2"/>
                  <a:pt x="15711" y="5"/>
                </a:cubicBezTo>
                <a:cubicBezTo>
                  <a:pt x="14376" y="87"/>
                  <a:pt x="13123" y="723"/>
                  <a:pt x="12302" y="1771"/>
                </a:cubicBezTo>
                <a:cubicBezTo>
                  <a:pt x="11460" y="2777"/>
                  <a:pt x="10864" y="4009"/>
                  <a:pt x="9735" y="4728"/>
                </a:cubicBezTo>
                <a:cubicBezTo>
                  <a:pt x="9012" y="5186"/>
                  <a:pt x="8211" y="5325"/>
                  <a:pt x="7395" y="5325"/>
                </a:cubicBezTo>
                <a:cubicBezTo>
                  <a:pt x="6820" y="5325"/>
                  <a:pt x="6237" y="5256"/>
                  <a:pt x="5669" y="5180"/>
                </a:cubicBezTo>
                <a:cubicBezTo>
                  <a:pt x="4985" y="5069"/>
                  <a:pt x="4272" y="4954"/>
                  <a:pt x="3573" y="4954"/>
                </a:cubicBezTo>
                <a:cubicBezTo>
                  <a:pt x="2844" y="4954"/>
                  <a:pt x="2129" y="5079"/>
                  <a:pt x="1479" y="5467"/>
                </a:cubicBezTo>
                <a:cubicBezTo>
                  <a:pt x="863" y="5837"/>
                  <a:pt x="350" y="6371"/>
                  <a:pt x="1" y="7007"/>
                </a:cubicBezTo>
                <a:lnTo>
                  <a:pt x="32817" y="7007"/>
                </a:lnTo>
                <a:lnTo>
                  <a:pt x="32407" y="6740"/>
                </a:lnTo>
                <a:cubicBezTo>
                  <a:pt x="30887" y="5734"/>
                  <a:pt x="29306" y="4625"/>
                  <a:pt x="27478" y="4235"/>
                </a:cubicBezTo>
                <a:cubicBezTo>
                  <a:pt x="25897" y="3886"/>
                  <a:pt x="24233" y="4297"/>
                  <a:pt x="22673" y="3804"/>
                </a:cubicBezTo>
                <a:cubicBezTo>
                  <a:pt x="21358" y="3393"/>
                  <a:pt x="20414" y="2366"/>
                  <a:pt x="19407" y="1483"/>
                </a:cubicBezTo>
                <a:cubicBezTo>
                  <a:pt x="18389" y="602"/>
                  <a:pt x="17258" y="0"/>
                  <a:pt x="159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24"/>
          <p:cNvSpPr/>
          <p:nvPr/>
        </p:nvSpPr>
        <p:spPr>
          <a:xfrm rot="-5400000">
            <a:off x="6206174" y="2193933"/>
            <a:ext cx="5143483" cy="734368"/>
          </a:xfrm>
          <a:custGeom>
            <a:avLst/>
            <a:gdLst/>
            <a:ahLst/>
            <a:cxnLst/>
            <a:rect l="l" t="t" r="r" b="b"/>
            <a:pathLst>
              <a:path w="32818" h="7008" extrusionOk="0">
                <a:moveTo>
                  <a:pt x="15908" y="0"/>
                </a:moveTo>
                <a:cubicBezTo>
                  <a:pt x="15843" y="0"/>
                  <a:pt x="15777" y="2"/>
                  <a:pt x="15711" y="5"/>
                </a:cubicBezTo>
                <a:cubicBezTo>
                  <a:pt x="14376" y="87"/>
                  <a:pt x="13123" y="723"/>
                  <a:pt x="12302" y="1771"/>
                </a:cubicBezTo>
                <a:cubicBezTo>
                  <a:pt x="11460" y="2777"/>
                  <a:pt x="10864" y="4009"/>
                  <a:pt x="9735" y="4728"/>
                </a:cubicBezTo>
                <a:cubicBezTo>
                  <a:pt x="9012" y="5186"/>
                  <a:pt x="8211" y="5325"/>
                  <a:pt x="7395" y="5325"/>
                </a:cubicBezTo>
                <a:cubicBezTo>
                  <a:pt x="6820" y="5325"/>
                  <a:pt x="6237" y="5256"/>
                  <a:pt x="5669" y="5180"/>
                </a:cubicBezTo>
                <a:cubicBezTo>
                  <a:pt x="4985" y="5069"/>
                  <a:pt x="4272" y="4954"/>
                  <a:pt x="3573" y="4954"/>
                </a:cubicBezTo>
                <a:cubicBezTo>
                  <a:pt x="2844" y="4954"/>
                  <a:pt x="2129" y="5079"/>
                  <a:pt x="1479" y="5467"/>
                </a:cubicBezTo>
                <a:cubicBezTo>
                  <a:pt x="863" y="5837"/>
                  <a:pt x="350" y="6371"/>
                  <a:pt x="1" y="7007"/>
                </a:cubicBezTo>
                <a:lnTo>
                  <a:pt x="32817" y="7007"/>
                </a:lnTo>
                <a:lnTo>
                  <a:pt x="32407" y="6740"/>
                </a:lnTo>
                <a:cubicBezTo>
                  <a:pt x="30887" y="5734"/>
                  <a:pt x="29306" y="4625"/>
                  <a:pt x="27478" y="4235"/>
                </a:cubicBezTo>
                <a:cubicBezTo>
                  <a:pt x="25897" y="3886"/>
                  <a:pt x="24233" y="4297"/>
                  <a:pt x="22673" y="3804"/>
                </a:cubicBezTo>
                <a:cubicBezTo>
                  <a:pt x="21358" y="3393"/>
                  <a:pt x="20414" y="2366"/>
                  <a:pt x="19407" y="1483"/>
                </a:cubicBezTo>
                <a:cubicBezTo>
                  <a:pt x="18389" y="602"/>
                  <a:pt x="17258" y="0"/>
                  <a:pt x="159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BLANK_1">
    <p:spTree>
      <p:nvGrpSpPr>
        <p:cNvPr id="337" name="Shape 337"/>
        <p:cNvGrpSpPr/>
        <p:nvPr/>
      </p:nvGrpSpPr>
      <p:grpSpPr>
        <a:xfrm>
          <a:off x="0" y="0"/>
          <a:ext cx="0" cy="0"/>
          <a:chOff x="0" y="0"/>
          <a:chExt cx="0" cy="0"/>
        </a:xfrm>
      </p:grpSpPr>
      <p:sp>
        <p:nvSpPr>
          <p:cNvPr id="338" name="Google Shape;338;p25"/>
          <p:cNvSpPr txBox="1"/>
          <p:nvPr>
            <p:ph type="title"/>
          </p:nvPr>
        </p:nvSpPr>
        <p:spPr>
          <a:xfrm>
            <a:off x="2766150" y="615700"/>
            <a:ext cx="3611700" cy="68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48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39" name="Google Shape;339;p25"/>
          <p:cNvSpPr txBox="1"/>
          <p:nvPr>
            <p:ph type="subTitle" idx="1"/>
          </p:nvPr>
        </p:nvSpPr>
        <p:spPr>
          <a:xfrm>
            <a:off x="2334300" y="1908600"/>
            <a:ext cx="4475400" cy="90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solidFill>
                  <a:schemeClr val="dk1"/>
                </a:solidFill>
              </a:defRPr>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340" name="Google Shape;340;p25"/>
          <p:cNvSpPr txBox="1"/>
          <p:nvPr>
            <p:ph type="subTitle" idx="2"/>
          </p:nvPr>
        </p:nvSpPr>
        <p:spPr>
          <a:xfrm>
            <a:off x="2793750" y="1458075"/>
            <a:ext cx="3556500" cy="3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341" name="Google Shape;341;p25"/>
          <p:cNvSpPr txBox="1"/>
          <p:nvPr/>
        </p:nvSpPr>
        <p:spPr>
          <a:xfrm>
            <a:off x="2618100" y="3630850"/>
            <a:ext cx="3907800" cy="5715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GB" sz="1200">
                <a:solidFill>
                  <a:schemeClr val="lt1"/>
                </a:solidFill>
                <a:latin typeface="Montserrat Light"/>
                <a:ea typeface="Montserrat Light"/>
                <a:cs typeface="Montserrat Light"/>
                <a:sym typeface="Montserrat Light"/>
              </a:rPr>
              <a:t>CREDITS: This presentation template was created by </a:t>
            </a:r>
            <a:r>
              <a:rPr lang="en-GB" sz="1200" b="1">
                <a:solidFill>
                  <a:schemeClr val="lt1"/>
                </a:solidFill>
                <a:uFill>
                  <a:noFill/>
                </a:uFill>
                <a:latin typeface="Montserrat"/>
                <a:ea typeface="Montserrat"/>
                <a:cs typeface="Montserrat"/>
                <a:sym typeface="Montserrat"/>
                <a:hlinkClick r:id="rId2"/>
              </a:rPr>
              <a:t>Slidesgo</a:t>
            </a:r>
            <a:r>
              <a:rPr lang="en-GB" sz="1200">
                <a:solidFill>
                  <a:schemeClr val="lt1"/>
                </a:solidFill>
                <a:latin typeface="Montserrat Light"/>
                <a:ea typeface="Montserrat Light"/>
                <a:cs typeface="Montserrat Light"/>
                <a:sym typeface="Montserrat Light"/>
              </a:rPr>
              <a:t>, including icons by </a:t>
            </a:r>
            <a:r>
              <a:rPr lang="en-GB" sz="1200" b="1">
                <a:solidFill>
                  <a:schemeClr val="lt1"/>
                </a:solidFill>
                <a:uFill>
                  <a:noFill/>
                </a:uFill>
                <a:latin typeface="Montserrat"/>
                <a:ea typeface="Montserrat"/>
                <a:cs typeface="Montserrat"/>
                <a:sym typeface="Montserrat"/>
                <a:hlinkClick r:id="rId3"/>
              </a:rPr>
              <a:t>Flaticon</a:t>
            </a:r>
            <a:r>
              <a:rPr lang="en-GB" sz="1200">
                <a:solidFill>
                  <a:schemeClr val="lt1"/>
                </a:solidFill>
                <a:latin typeface="Montserrat Light"/>
                <a:ea typeface="Montserrat Light"/>
                <a:cs typeface="Montserrat Light"/>
                <a:sym typeface="Montserrat Light"/>
              </a:rPr>
              <a:t>, and infographics &amp; images by </a:t>
            </a:r>
            <a:r>
              <a:rPr lang="en-GB" sz="1200" b="1">
                <a:solidFill>
                  <a:schemeClr val="lt1"/>
                </a:solidFill>
                <a:uFill>
                  <a:noFill/>
                </a:uFill>
                <a:latin typeface="Montserrat"/>
                <a:ea typeface="Montserrat"/>
                <a:cs typeface="Montserrat"/>
                <a:sym typeface="Montserrat"/>
                <a:hlinkClick r:id="rId4"/>
              </a:rPr>
              <a:t>Freepik</a:t>
            </a:r>
            <a:endParaRPr sz="1200" b="1">
              <a:solidFill>
                <a:schemeClr val="lt1"/>
              </a:solidFill>
              <a:latin typeface="Montserrat"/>
              <a:ea typeface="Montserrat"/>
              <a:cs typeface="Montserrat"/>
              <a:sym typeface="Montserrat"/>
            </a:endParaRPr>
          </a:p>
        </p:txBody>
      </p:sp>
      <p:sp>
        <p:nvSpPr>
          <p:cNvPr id="342" name="Google Shape;342;p25"/>
          <p:cNvSpPr/>
          <p:nvPr/>
        </p:nvSpPr>
        <p:spPr>
          <a:xfrm rot="-5400000">
            <a:off x="7477640" y="3477121"/>
            <a:ext cx="1982654" cy="1350068"/>
          </a:xfrm>
          <a:custGeom>
            <a:avLst/>
            <a:gdLst/>
            <a:ahLst/>
            <a:cxnLst/>
            <a:rect l="l" t="t" r="r" b="b"/>
            <a:pathLst>
              <a:path w="31668" h="21564" extrusionOk="0">
                <a:moveTo>
                  <a:pt x="25589" y="1"/>
                </a:moveTo>
                <a:cubicBezTo>
                  <a:pt x="23699" y="1"/>
                  <a:pt x="21605" y="719"/>
                  <a:pt x="19551" y="2054"/>
                </a:cubicBezTo>
                <a:cubicBezTo>
                  <a:pt x="14951" y="5052"/>
                  <a:pt x="12014" y="6490"/>
                  <a:pt x="9468" y="7044"/>
                </a:cubicBezTo>
                <a:cubicBezTo>
                  <a:pt x="8569" y="7233"/>
                  <a:pt x="7718" y="7311"/>
                  <a:pt x="6851" y="7311"/>
                </a:cubicBezTo>
                <a:cubicBezTo>
                  <a:pt x="5260" y="7311"/>
                  <a:pt x="3612" y="7048"/>
                  <a:pt x="1500" y="6716"/>
                </a:cubicBezTo>
                <a:cubicBezTo>
                  <a:pt x="1027" y="6634"/>
                  <a:pt x="535" y="6552"/>
                  <a:pt x="1" y="6469"/>
                </a:cubicBezTo>
                <a:lnTo>
                  <a:pt x="1" y="21563"/>
                </a:lnTo>
                <a:lnTo>
                  <a:pt x="18545" y="21563"/>
                </a:lnTo>
                <a:cubicBezTo>
                  <a:pt x="18627" y="21502"/>
                  <a:pt x="27190" y="16204"/>
                  <a:pt x="29614" y="12445"/>
                </a:cubicBezTo>
                <a:cubicBezTo>
                  <a:pt x="30969" y="10330"/>
                  <a:pt x="31667" y="8174"/>
                  <a:pt x="31667" y="6182"/>
                </a:cubicBezTo>
                <a:cubicBezTo>
                  <a:pt x="31647" y="4375"/>
                  <a:pt x="30989" y="2752"/>
                  <a:pt x="29901" y="1664"/>
                </a:cubicBezTo>
                <a:cubicBezTo>
                  <a:pt x="28813" y="576"/>
                  <a:pt x="27314" y="1"/>
                  <a:pt x="25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25"/>
          <p:cNvSpPr/>
          <p:nvPr/>
        </p:nvSpPr>
        <p:spPr>
          <a:xfrm rot="-5400000">
            <a:off x="7148914" y="3148400"/>
            <a:ext cx="2334258" cy="1655906"/>
          </a:xfrm>
          <a:custGeom>
            <a:avLst/>
            <a:gdLst/>
            <a:ahLst/>
            <a:cxnLst/>
            <a:rect l="l" t="t" r="r" b="b"/>
            <a:pathLst>
              <a:path w="37284" h="26449" extrusionOk="0">
                <a:moveTo>
                  <a:pt x="25730" y="1"/>
                </a:moveTo>
                <a:cubicBezTo>
                  <a:pt x="22370" y="1"/>
                  <a:pt x="18674" y="1159"/>
                  <a:pt x="15423" y="3694"/>
                </a:cubicBezTo>
                <a:cubicBezTo>
                  <a:pt x="12797" y="5732"/>
                  <a:pt x="9834" y="6316"/>
                  <a:pt x="6901" y="6316"/>
                </a:cubicBezTo>
                <a:cubicBezTo>
                  <a:pt x="4514" y="6316"/>
                  <a:pt x="2148" y="5929"/>
                  <a:pt x="1" y="5625"/>
                </a:cubicBezTo>
                <a:lnTo>
                  <a:pt x="1" y="11005"/>
                </a:lnTo>
                <a:lnTo>
                  <a:pt x="1561" y="11252"/>
                </a:lnTo>
                <a:cubicBezTo>
                  <a:pt x="3660" y="11592"/>
                  <a:pt x="5305" y="11858"/>
                  <a:pt x="6882" y="11858"/>
                </a:cubicBezTo>
                <a:cubicBezTo>
                  <a:pt x="10168" y="11858"/>
                  <a:pt x="13164" y="10703"/>
                  <a:pt x="19366" y="6652"/>
                </a:cubicBezTo>
                <a:cubicBezTo>
                  <a:pt x="21481" y="5276"/>
                  <a:pt x="23638" y="4557"/>
                  <a:pt x="25589" y="4557"/>
                </a:cubicBezTo>
                <a:cubicBezTo>
                  <a:pt x="27416" y="4557"/>
                  <a:pt x="28956" y="5132"/>
                  <a:pt x="30148" y="6323"/>
                </a:cubicBezTo>
                <a:cubicBezTo>
                  <a:pt x="31339" y="7494"/>
                  <a:pt x="31996" y="9178"/>
                  <a:pt x="31996" y="11067"/>
                </a:cubicBezTo>
                <a:cubicBezTo>
                  <a:pt x="32016" y="13121"/>
                  <a:pt x="31277" y="15338"/>
                  <a:pt x="29881" y="17515"/>
                </a:cubicBezTo>
                <a:cubicBezTo>
                  <a:pt x="28874" y="19097"/>
                  <a:pt x="26697" y="21109"/>
                  <a:pt x="23453" y="23491"/>
                </a:cubicBezTo>
                <a:cubicBezTo>
                  <a:pt x="22180" y="24415"/>
                  <a:pt x="21030" y="25196"/>
                  <a:pt x="20249" y="25709"/>
                </a:cubicBezTo>
                <a:cubicBezTo>
                  <a:pt x="19325" y="26305"/>
                  <a:pt x="19181" y="26428"/>
                  <a:pt x="19161" y="26448"/>
                </a:cubicBezTo>
                <a:lnTo>
                  <a:pt x="28710" y="26448"/>
                </a:lnTo>
                <a:cubicBezTo>
                  <a:pt x="32304" y="22382"/>
                  <a:pt x="34707" y="16920"/>
                  <a:pt x="35898" y="11026"/>
                </a:cubicBezTo>
                <a:cubicBezTo>
                  <a:pt x="37283" y="4178"/>
                  <a:pt x="32112" y="1"/>
                  <a:pt x="25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25"/>
          <p:cNvSpPr/>
          <p:nvPr/>
        </p:nvSpPr>
        <p:spPr>
          <a:xfrm rot="-5400000">
            <a:off x="7477640" y="3477121"/>
            <a:ext cx="1982654" cy="1350068"/>
          </a:xfrm>
          <a:custGeom>
            <a:avLst/>
            <a:gdLst/>
            <a:ahLst/>
            <a:cxnLst/>
            <a:rect l="l" t="t" r="r" b="b"/>
            <a:pathLst>
              <a:path w="31668" h="21564" extrusionOk="0">
                <a:moveTo>
                  <a:pt x="25589" y="1"/>
                </a:moveTo>
                <a:cubicBezTo>
                  <a:pt x="23699" y="1"/>
                  <a:pt x="21605" y="719"/>
                  <a:pt x="19551" y="2054"/>
                </a:cubicBezTo>
                <a:cubicBezTo>
                  <a:pt x="14951" y="5052"/>
                  <a:pt x="12014" y="6490"/>
                  <a:pt x="9468" y="7044"/>
                </a:cubicBezTo>
                <a:cubicBezTo>
                  <a:pt x="8569" y="7233"/>
                  <a:pt x="7718" y="7311"/>
                  <a:pt x="6851" y="7311"/>
                </a:cubicBezTo>
                <a:cubicBezTo>
                  <a:pt x="5260" y="7311"/>
                  <a:pt x="3612" y="7048"/>
                  <a:pt x="1500" y="6716"/>
                </a:cubicBezTo>
                <a:cubicBezTo>
                  <a:pt x="1027" y="6634"/>
                  <a:pt x="535" y="6552"/>
                  <a:pt x="1" y="6469"/>
                </a:cubicBezTo>
                <a:lnTo>
                  <a:pt x="1" y="21563"/>
                </a:lnTo>
                <a:lnTo>
                  <a:pt x="18545" y="21563"/>
                </a:lnTo>
                <a:cubicBezTo>
                  <a:pt x="18627" y="21502"/>
                  <a:pt x="27190" y="16204"/>
                  <a:pt x="29614" y="12445"/>
                </a:cubicBezTo>
                <a:cubicBezTo>
                  <a:pt x="30969" y="10330"/>
                  <a:pt x="31667" y="8174"/>
                  <a:pt x="31667" y="6182"/>
                </a:cubicBezTo>
                <a:cubicBezTo>
                  <a:pt x="31647" y="4375"/>
                  <a:pt x="30989" y="2752"/>
                  <a:pt x="29901" y="1664"/>
                </a:cubicBezTo>
                <a:cubicBezTo>
                  <a:pt x="28813" y="576"/>
                  <a:pt x="27314" y="1"/>
                  <a:pt x="25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25"/>
          <p:cNvSpPr/>
          <p:nvPr/>
        </p:nvSpPr>
        <p:spPr>
          <a:xfrm rot="-5400000">
            <a:off x="7455790" y="3456586"/>
            <a:ext cx="2004504" cy="1369289"/>
          </a:xfrm>
          <a:custGeom>
            <a:avLst/>
            <a:gdLst/>
            <a:ahLst/>
            <a:cxnLst/>
            <a:rect l="l" t="t" r="r" b="b"/>
            <a:pathLst>
              <a:path w="32017" h="21871" extrusionOk="0">
                <a:moveTo>
                  <a:pt x="25609" y="0"/>
                </a:moveTo>
                <a:cubicBezTo>
                  <a:pt x="23658" y="0"/>
                  <a:pt x="21502" y="719"/>
                  <a:pt x="19387" y="2095"/>
                </a:cubicBezTo>
                <a:cubicBezTo>
                  <a:pt x="13170" y="6146"/>
                  <a:pt x="10170" y="7292"/>
                  <a:pt x="6888" y="7292"/>
                </a:cubicBezTo>
                <a:cubicBezTo>
                  <a:pt x="5313" y="7292"/>
                  <a:pt x="3673" y="7028"/>
                  <a:pt x="1582" y="6695"/>
                </a:cubicBezTo>
                <a:lnTo>
                  <a:pt x="1" y="6469"/>
                </a:lnTo>
                <a:lnTo>
                  <a:pt x="1" y="6797"/>
                </a:lnTo>
                <a:cubicBezTo>
                  <a:pt x="555" y="6880"/>
                  <a:pt x="1027" y="6962"/>
                  <a:pt x="1520" y="7044"/>
                </a:cubicBezTo>
                <a:cubicBezTo>
                  <a:pt x="3619" y="7376"/>
                  <a:pt x="5263" y="7639"/>
                  <a:pt x="6851" y="7639"/>
                </a:cubicBezTo>
                <a:cubicBezTo>
                  <a:pt x="7718" y="7639"/>
                  <a:pt x="8569" y="7561"/>
                  <a:pt x="9468" y="7372"/>
                </a:cubicBezTo>
                <a:cubicBezTo>
                  <a:pt x="12035" y="6818"/>
                  <a:pt x="14951" y="5380"/>
                  <a:pt x="19571" y="2382"/>
                </a:cubicBezTo>
                <a:cubicBezTo>
                  <a:pt x="21625" y="1047"/>
                  <a:pt x="23720" y="329"/>
                  <a:pt x="25609" y="329"/>
                </a:cubicBezTo>
                <a:cubicBezTo>
                  <a:pt x="27334" y="329"/>
                  <a:pt x="28792" y="883"/>
                  <a:pt x="29922" y="1992"/>
                </a:cubicBezTo>
                <a:cubicBezTo>
                  <a:pt x="31031" y="3101"/>
                  <a:pt x="31667" y="4703"/>
                  <a:pt x="31667" y="6510"/>
                </a:cubicBezTo>
                <a:cubicBezTo>
                  <a:pt x="31667" y="8481"/>
                  <a:pt x="30969" y="10658"/>
                  <a:pt x="29614" y="12773"/>
                </a:cubicBezTo>
                <a:cubicBezTo>
                  <a:pt x="27211" y="16532"/>
                  <a:pt x="18627" y="21830"/>
                  <a:pt x="18545" y="21871"/>
                </a:cubicBezTo>
                <a:lnTo>
                  <a:pt x="19161" y="21871"/>
                </a:lnTo>
                <a:cubicBezTo>
                  <a:pt x="19181" y="21871"/>
                  <a:pt x="19325" y="21748"/>
                  <a:pt x="20249" y="21152"/>
                </a:cubicBezTo>
                <a:cubicBezTo>
                  <a:pt x="21009" y="20639"/>
                  <a:pt x="22200" y="19858"/>
                  <a:pt x="23453" y="18934"/>
                </a:cubicBezTo>
                <a:cubicBezTo>
                  <a:pt x="26697" y="16552"/>
                  <a:pt x="28854" y="14540"/>
                  <a:pt x="29881" y="12958"/>
                </a:cubicBezTo>
                <a:cubicBezTo>
                  <a:pt x="31277" y="10781"/>
                  <a:pt x="32016" y="8564"/>
                  <a:pt x="31996" y="6510"/>
                </a:cubicBezTo>
                <a:cubicBezTo>
                  <a:pt x="31996" y="4621"/>
                  <a:pt x="31318" y="2916"/>
                  <a:pt x="30148" y="1766"/>
                </a:cubicBezTo>
                <a:cubicBezTo>
                  <a:pt x="28997" y="596"/>
                  <a:pt x="27416" y="0"/>
                  <a:pt x="256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25"/>
          <p:cNvSpPr/>
          <p:nvPr/>
        </p:nvSpPr>
        <p:spPr>
          <a:xfrm>
            <a:off x="0" y="3942650"/>
            <a:ext cx="1269690" cy="1200817"/>
          </a:xfrm>
          <a:custGeom>
            <a:avLst/>
            <a:gdLst/>
            <a:ahLst/>
            <a:cxnLst/>
            <a:rect l="l" t="t" r="r" b="b"/>
            <a:pathLst>
              <a:path w="14848" h="14043" extrusionOk="0">
                <a:moveTo>
                  <a:pt x="1016" y="0"/>
                </a:moveTo>
                <a:cubicBezTo>
                  <a:pt x="671" y="0"/>
                  <a:pt x="326" y="62"/>
                  <a:pt x="0" y="180"/>
                </a:cubicBezTo>
                <a:lnTo>
                  <a:pt x="0" y="14042"/>
                </a:lnTo>
                <a:lnTo>
                  <a:pt x="13534" y="14042"/>
                </a:lnTo>
                <a:lnTo>
                  <a:pt x="14047" y="11475"/>
                </a:lnTo>
                <a:cubicBezTo>
                  <a:pt x="14293" y="10181"/>
                  <a:pt x="14663" y="8867"/>
                  <a:pt x="14766" y="7532"/>
                </a:cubicBezTo>
                <a:cubicBezTo>
                  <a:pt x="14848" y="6567"/>
                  <a:pt x="14704" y="5499"/>
                  <a:pt x="13821" y="4945"/>
                </a:cubicBezTo>
                <a:cubicBezTo>
                  <a:pt x="13375" y="4651"/>
                  <a:pt x="12854" y="4552"/>
                  <a:pt x="12329" y="4552"/>
                </a:cubicBezTo>
                <a:cubicBezTo>
                  <a:pt x="11936" y="4552"/>
                  <a:pt x="11541" y="4607"/>
                  <a:pt x="11172" y="4678"/>
                </a:cubicBezTo>
                <a:cubicBezTo>
                  <a:pt x="9971" y="4926"/>
                  <a:pt x="8594" y="5499"/>
                  <a:pt x="7309" y="5499"/>
                </a:cubicBezTo>
                <a:cubicBezTo>
                  <a:pt x="6682" y="5499"/>
                  <a:pt x="6077" y="5363"/>
                  <a:pt x="5525" y="4986"/>
                </a:cubicBezTo>
                <a:cubicBezTo>
                  <a:pt x="3861" y="3836"/>
                  <a:pt x="4067" y="1104"/>
                  <a:pt x="2116" y="221"/>
                </a:cubicBezTo>
                <a:cubicBezTo>
                  <a:pt x="1764" y="72"/>
                  <a:pt x="1390" y="0"/>
                  <a:pt x="10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25"/>
          <p:cNvSpPr/>
          <p:nvPr/>
        </p:nvSpPr>
        <p:spPr>
          <a:xfrm>
            <a:off x="0" y="3167436"/>
            <a:ext cx="2380445" cy="1976046"/>
          </a:xfrm>
          <a:custGeom>
            <a:avLst/>
            <a:gdLst/>
            <a:ahLst/>
            <a:cxnLst/>
            <a:rect l="l" t="t" r="r" b="b"/>
            <a:pathLst>
              <a:path w="28649" h="23782" extrusionOk="0">
                <a:moveTo>
                  <a:pt x="6634" y="1"/>
                </a:moveTo>
                <a:cubicBezTo>
                  <a:pt x="4046" y="42"/>
                  <a:pt x="1602" y="1254"/>
                  <a:pt x="0" y="3266"/>
                </a:cubicBezTo>
                <a:lnTo>
                  <a:pt x="0" y="9283"/>
                </a:lnTo>
                <a:cubicBezTo>
                  <a:pt x="316" y="9191"/>
                  <a:pt x="643" y="9145"/>
                  <a:pt x="971" y="9145"/>
                </a:cubicBezTo>
                <a:cubicBezTo>
                  <a:pt x="1518" y="9145"/>
                  <a:pt x="2067" y="9273"/>
                  <a:pt x="2567" y="9530"/>
                </a:cubicBezTo>
                <a:cubicBezTo>
                  <a:pt x="3471" y="10002"/>
                  <a:pt x="4005" y="10926"/>
                  <a:pt x="4416" y="11830"/>
                </a:cubicBezTo>
                <a:cubicBezTo>
                  <a:pt x="4847" y="12815"/>
                  <a:pt x="5196" y="14027"/>
                  <a:pt x="6305" y="14458"/>
                </a:cubicBezTo>
                <a:cubicBezTo>
                  <a:pt x="6638" y="14580"/>
                  <a:pt x="6993" y="14629"/>
                  <a:pt x="7354" y="14629"/>
                </a:cubicBezTo>
                <a:cubicBezTo>
                  <a:pt x="8086" y="14629"/>
                  <a:pt x="8842" y="14432"/>
                  <a:pt x="9488" y="14253"/>
                </a:cubicBezTo>
                <a:cubicBezTo>
                  <a:pt x="10414" y="13983"/>
                  <a:pt x="11340" y="13695"/>
                  <a:pt x="12300" y="13695"/>
                </a:cubicBezTo>
                <a:cubicBezTo>
                  <a:pt x="12362" y="13695"/>
                  <a:pt x="12424" y="13696"/>
                  <a:pt x="12486" y="13698"/>
                </a:cubicBezTo>
                <a:cubicBezTo>
                  <a:pt x="13410" y="13719"/>
                  <a:pt x="14314" y="14068"/>
                  <a:pt x="14868" y="14869"/>
                </a:cubicBezTo>
                <a:cubicBezTo>
                  <a:pt x="15464" y="15731"/>
                  <a:pt x="15423" y="16840"/>
                  <a:pt x="15279" y="17826"/>
                </a:cubicBezTo>
                <a:cubicBezTo>
                  <a:pt x="15115" y="19099"/>
                  <a:pt x="14807" y="20352"/>
                  <a:pt x="14560" y="21605"/>
                </a:cubicBezTo>
                <a:lnTo>
                  <a:pt x="14129" y="23782"/>
                </a:lnTo>
                <a:lnTo>
                  <a:pt x="20311" y="23782"/>
                </a:lnTo>
                <a:cubicBezTo>
                  <a:pt x="20742" y="23104"/>
                  <a:pt x="21296" y="22529"/>
                  <a:pt x="21953" y="22057"/>
                </a:cubicBezTo>
                <a:cubicBezTo>
                  <a:pt x="24274" y="20126"/>
                  <a:pt x="28648" y="17374"/>
                  <a:pt x="25896" y="12466"/>
                </a:cubicBezTo>
                <a:cubicBezTo>
                  <a:pt x="24469" y="9915"/>
                  <a:pt x="22611" y="9273"/>
                  <a:pt x="20710" y="9273"/>
                </a:cubicBezTo>
                <a:cubicBezTo>
                  <a:pt x="18782" y="9273"/>
                  <a:pt x="16810" y="9933"/>
                  <a:pt x="15194" y="9933"/>
                </a:cubicBezTo>
                <a:cubicBezTo>
                  <a:pt x="13333" y="9933"/>
                  <a:pt x="11946" y="9059"/>
                  <a:pt x="11644" y="5299"/>
                </a:cubicBezTo>
                <a:cubicBezTo>
                  <a:pt x="11726" y="1582"/>
                  <a:pt x="9365" y="1"/>
                  <a:pt x="66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8" name="Google Shape;348;p25"/>
          <p:cNvGrpSpPr/>
          <p:nvPr/>
        </p:nvGrpSpPr>
        <p:grpSpPr>
          <a:xfrm rot="-3599956">
            <a:off x="541314" y="253871"/>
            <a:ext cx="837003" cy="867605"/>
            <a:chOff x="1772410" y="800875"/>
            <a:chExt cx="837021" cy="867624"/>
          </a:xfrm>
        </p:grpSpPr>
        <p:sp>
          <p:nvSpPr>
            <p:cNvPr id="349" name="Google Shape;349;p25"/>
            <p:cNvSpPr/>
            <p:nvPr/>
          </p:nvSpPr>
          <p:spPr>
            <a:xfrm rot="605709">
              <a:off x="1832942" y="857785"/>
              <a:ext cx="715955" cy="753803"/>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25"/>
            <p:cNvSpPr/>
            <p:nvPr/>
          </p:nvSpPr>
          <p:spPr>
            <a:xfrm>
              <a:off x="1832926" y="857800"/>
              <a:ext cx="715985" cy="75381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1" name="Google Shape;351;p25"/>
          <p:cNvSpPr/>
          <p:nvPr/>
        </p:nvSpPr>
        <p:spPr>
          <a:xfrm rot="1799818">
            <a:off x="448751" y="365744"/>
            <a:ext cx="896482" cy="861542"/>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25"/>
          <p:cNvSpPr/>
          <p:nvPr/>
        </p:nvSpPr>
        <p:spPr>
          <a:xfrm rot="1798621">
            <a:off x="8110820" y="839303"/>
            <a:ext cx="247972" cy="238298"/>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25"/>
          <p:cNvSpPr/>
          <p:nvPr/>
        </p:nvSpPr>
        <p:spPr>
          <a:xfrm rot="1798437">
            <a:off x="8171121" y="510242"/>
            <a:ext cx="595669" cy="572562"/>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33" name="Shape 33"/>
        <p:cNvGrpSpPr/>
        <p:nvPr/>
      </p:nvGrpSpPr>
      <p:grpSpPr>
        <a:xfrm>
          <a:off x="0" y="0"/>
          <a:ext cx="0" cy="0"/>
          <a:chOff x="0" y="0"/>
          <a:chExt cx="0" cy="0"/>
        </a:xfrm>
      </p:grpSpPr>
      <p:sp>
        <p:nvSpPr>
          <p:cNvPr id="34" name="Google Shape;34;p4"/>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a:spcBef>
                <a:spcPts val="0"/>
              </a:spcBef>
              <a:spcAft>
                <a:spcPts val="0"/>
              </a:spcAft>
              <a:buSzPts val="3400"/>
              <a:buNone/>
              <a:defRPr sz="3400"/>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35" name="Google Shape;35;p4"/>
          <p:cNvSpPr txBox="1"/>
          <p:nvPr>
            <p:ph type="body" idx="1"/>
          </p:nvPr>
        </p:nvSpPr>
        <p:spPr>
          <a:xfrm>
            <a:off x="713225" y="1415550"/>
            <a:ext cx="7717500" cy="31929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Font typeface="Livvic"/>
              <a:buAutoNum type="arabicPeriod"/>
              <a:defRPr sz="1100">
                <a:latin typeface="Montserrat"/>
                <a:ea typeface="Montserrat"/>
                <a:cs typeface="Montserrat"/>
                <a:sym typeface="Montserrat"/>
              </a:defRPr>
            </a:lvl1pPr>
            <a:lvl2pPr marL="914400" lvl="1" indent="-298450" rtl="0">
              <a:spcBef>
                <a:spcPts val="1600"/>
              </a:spcBef>
              <a:spcAft>
                <a:spcPts val="0"/>
              </a:spcAft>
              <a:buSzPts val="1100"/>
              <a:buFont typeface="Roboto Condensed Light"/>
              <a:buAutoNum type="alphaLcPeriod"/>
              <a:defRPr sz="1100"/>
            </a:lvl2pPr>
            <a:lvl3pPr marL="1371600" lvl="2" indent="-298450" rtl="0">
              <a:spcBef>
                <a:spcPts val="1600"/>
              </a:spcBef>
              <a:spcAft>
                <a:spcPts val="0"/>
              </a:spcAft>
              <a:buSzPts val="1100"/>
              <a:buFont typeface="Roboto Condensed Light"/>
              <a:buAutoNum type="romanLcPeriod"/>
              <a:defRPr sz="1100"/>
            </a:lvl3pPr>
            <a:lvl4pPr marL="1828800" lvl="3" indent="-298450" rtl="0">
              <a:spcBef>
                <a:spcPts val="1600"/>
              </a:spcBef>
              <a:spcAft>
                <a:spcPts val="0"/>
              </a:spcAft>
              <a:buSzPts val="1100"/>
              <a:buFont typeface="Roboto Condensed Light"/>
              <a:buAutoNum type="arabicPeriod"/>
              <a:defRPr sz="1100"/>
            </a:lvl4pPr>
            <a:lvl5pPr marL="2286000" lvl="4" indent="-298450" rtl="0">
              <a:spcBef>
                <a:spcPts val="1600"/>
              </a:spcBef>
              <a:spcAft>
                <a:spcPts val="0"/>
              </a:spcAft>
              <a:buSzPts val="1100"/>
              <a:buFont typeface="Roboto Condensed Light"/>
              <a:buAutoNum type="alphaLcPeriod"/>
              <a:defRPr sz="1100"/>
            </a:lvl5pPr>
            <a:lvl6pPr marL="2743200" lvl="5" indent="-298450" rtl="0">
              <a:spcBef>
                <a:spcPts val="1600"/>
              </a:spcBef>
              <a:spcAft>
                <a:spcPts val="0"/>
              </a:spcAft>
              <a:buSzPts val="1100"/>
              <a:buFont typeface="Roboto Condensed Light"/>
              <a:buAutoNum type="romanLcPeriod"/>
              <a:defRPr sz="1100"/>
            </a:lvl6pPr>
            <a:lvl7pPr marL="3200400" lvl="6" indent="-298450" rtl="0">
              <a:spcBef>
                <a:spcPts val="1600"/>
              </a:spcBef>
              <a:spcAft>
                <a:spcPts val="0"/>
              </a:spcAft>
              <a:buSzPts val="1100"/>
              <a:buFont typeface="Roboto Condensed Light"/>
              <a:buAutoNum type="arabicPeriod"/>
              <a:defRPr sz="1100"/>
            </a:lvl7pPr>
            <a:lvl8pPr marL="3657600" lvl="7" indent="-298450" rtl="0">
              <a:spcBef>
                <a:spcPts val="1600"/>
              </a:spcBef>
              <a:spcAft>
                <a:spcPts val="0"/>
              </a:spcAft>
              <a:buSzPts val="1100"/>
              <a:buFont typeface="Roboto Condensed Light"/>
              <a:buAutoNum type="alphaLcPeriod"/>
              <a:defRPr sz="1100"/>
            </a:lvl8pPr>
            <a:lvl9pPr marL="4114800" lvl="8" indent="-298450" rtl="0">
              <a:spcBef>
                <a:spcPts val="1600"/>
              </a:spcBef>
              <a:spcAft>
                <a:spcPts val="1600"/>
              </a:spcAft>
              <a:buSzPts val="1100"/>
              <a:buFont typeface="Roboto Condensed Light"/>
              <a:buAutoNum type="romanLcPeriod"/>
              <a:defRPr sz="1100"/>
            </a:lvl9pPr>
          </a:lstStyle>
          <a:p/>
        </p:txBody>
      </p:sp>
      <p:sp>
        <p:nvSpPr>
          <p:cNvPr id="36" name="Google Shape;36;p4"/>
          <p:cNvSpPr/>
          <p:nvPr/>
        </p:nvSpPr>
        <p:spPr>
          <a:xfrm rot="10800000">
            <a:off x="11" y="-17956"/>
            <a:ext cx="9143989" cy="475156"/>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4"/>
          <p:cNvSpPr/>
          <p:nvPr/>
        </p:nvSpPr>
        <p:spPr>
          <a:xfrm rot="10800000" flipH="1">
            <a:off x="-23" y="-17948"/>
            <a:ext cx="9143989" cy="308181"/>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347525" y="539500"/>
            <a:ext cx="5083200" cy="1054500"/>
          </a:xfrm>
          <a:prstGeom prst="rect">
            <a:avLst/>
          </a:prstGeom>
        </p:spPr>
        <p:txBody>
          <a:bodyPr spcFirstLastPara="1" wrap="square" lIns="91425" tIns="91425" rIns="91425" bIns="91425" anchor="t" anchorCtr="0">
            <a:noAutofit/>
          </a:bodyPr>
          <a:lstStyle>
            <a:lvl1pPr lvl="0" algn="r">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40" name="Google Shape;40;p5"/>
          <p:cNvSpPr txBox="1"/>
          <p:nvPr>
            <p:ph type="subTitle" idx="1"/>
          </p:nvPr>
        </p:nvSpPr>
        <p:spPr>
          <a:xfrm>
            <a:off x="4116750" y="3328000"/>
            <a:ext cx="1831200" cy="981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41" name="Google Shape;41;p5"/>
          <p:cNvSpPr txBox="1"/>
          <p:nvPr>
            <p:ph type="subTitle" idx="2"/>
          </p:nvPr>
        </p:nvSpPr>
        <p:spPr>
          <a:xfrm>
            <a:off x="4116764" y="2945425"/>
            <a:ext cx="1831200" cy="38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Font typeface="Work Sans"/>
              <a:buNone/>
              <a:defRPr sz="1800" b="1">
                <a:latin typeface="Work Sans"/>
                <a:ea typeface="Work Sans"/>
                <a:cs typeface="Work Sans"/>
                <a:sym typeface="Work Sans"/>
              </a:defRPr>
            </a:lvl1pPr>
            <a:lvl2pPr lvl="1" rtl="0">
              <a:spcBef>
                <a:spcPts val="1600"/>
              </a:spcBef>
              <a:spcAft>
                <a:spcPts val="0"/>
              </a:spcAft>
              <a:buSzPts val="3000"/>
              <a:buFont typeface="Work Sans"/>
              <a:buNone/>
              <a:defRPr sz="3000" b="1">
                <a:latin typeface="Work Sans"/>
                <a:ea typeface="Work Sans"/>
                <a:cs typeface="Work Sans"/>
                <a:sym typeface="Work Sans"/>
              </a:defRPr>
            </a:lvl2pPr>
            <a:lvl3pPr lvl="2" rtl="0">
              <a:spcBef>
                <a:spcPts val="1600"/>
              </a:spcBef>
              <a:spcAft>
                <a:spcPts val="0"/>
              </a:spcAft>
              <a:buSzPts val="3000"/>
              <a:buFont typeface="Work Sans"/>
              <a:buNone/>
              <a:defRPr sz="3000" b="1">
                <a:latin typeface="Work Sans"/>
                <a:ea typeface="Work Sans"/>
                <a:cs typeface="Work Sans"/>
                <a:sym typeface="Work Sans"/>
              </a:defRPr>
            </a:lvl3pPr>
            <a:lvl4pPr lvl="3" rtl="0">
              <a:spcBef>
                <a:spcPts val="1600"/>
              </a:spcBef>
              <a:spcAft>
                <a:spcPts val="0"/>
              </a:spcAft>
              <a:buSzPts val="3000"/>
              <a:buFont typeface="Work Sans"/>
              <a:buNone/>
              <a:defRPr sz="3000" b="1">
                <a:latin typeface="Work Sans"/>
                <a:ea typeface="Work Sans"/>
                <a:cs typeface="Work Sans"/>
                <a:sym typeface="Work Sans"/>
              </a:defRPr>
            </a:lvl4pPr>
            <a:lvl5pPr lvl="4" rtl="0">
              <a:spcBef>
                <a:spcPts val="1600"/>
              </a:spcBef>
              <a:spcAft>
                <a:spcPts val="0"/>
              </a:spcAft>
              <a:buSzPts val="3000"/>
              <a:buFont typeface="Work Sans"/>
              <a:buNone/>
              <a:defRPr sz="3000" b="1">
                <a:latin typeface="Work Sans"/>
                <a:ea typeface="Work Sans"/>
                <a:cs typeface="Work Sans"/>
                <a:sym typeface="Work Sans"/>
              </a:defRPr>
            </a:lvl5pPr>
            <a:lvl6pPr lvl="5" rtl="0">
              <a:spcBef>
                <a:spcPts val="1600"/>
              </a:spcBef>
              <a:spcAft>
                <a:spcPts val="0"/>
              </a:spcAft>
              <a:buSzPts val="3000"/>
              <a:buFont typeface="Work Sans"/>
              <a:buNone/>
              <a:defRPr sz="3000" b="1">
                <a:latin typeface="Work Sans"/>
                <a:ea typeface="Work Sans"/>
                <a:cs typeface="Work Sans"/>
                <a:sym typeface="Work Sans"/>
              </a:defRPr>
            </a:lvl6pPr>
            <a:lvl7pPr lvl="6" rtl="0">
              <a:spcBef>
                <a:spcPts val="1600"/>
              </a:spcBef>
              <a:spcAft>
                <a:spcPts val="0"/>
              </a:spcAft>
              <a:buSzPts val="3000"/>
              <a:buFont typeface="Work Sans"/>
              <a:buNone/>
              <a:defRPr sz="3000" b="1">
                <a:latin typeface="Work Sans"/>
                <a:ea typeface="Work Sans"/>
                <a:cs typeface="Work Sans"/>
                <a:sym typeface="Work Sans"/>
              </a:defRPr>
            </a:lvl7pPr>
            <a:lvl8pPr lvl="7" rtl="0">
              <a:spcBef>
                <a:spcPts val="1600"/>
              </a:spcBef>
              <a:spcAft>
                <a:spcPts val="0"/>
              </a:spcAft>
              <a:buSzPts val="3000"/>
              <a:buFont typeface="Work Sans"/>
              <a:buNone/>
              <a:defRPr sz="3000" b="1">
                <a:latin typeface="Work Sans"/>
                <a:ea typeface="Work Sans"/>
                <a:cs typeface="Work Sans"/>
                <a:sym typeface="Work Sans"/>
              </a:defRPr>
            </a:lvl8pPr>
            <a:lvl9pPr lvl="8" rtl="0">
              <a:spcBef>
                <a:spcPts val="1600"/>
              </a:spcBef>
              <a:spcAft>
                <a:spcPts val="1600"/>
              </a:spcAft>
              <a:buSzPts val="3000"/>
              <a:buFont typeface="Work Sans"/>
              <a:buNone/>
              <a:defRPr sz="3000" b="1">
                <a:latin typeface="Work Sans"/>
                <a:ea typeface="Work Sans"/>
                <a:cs typeface="Work Sans"/>
                <a:sym typeface="Work Sans"/>
              </a:defRPr>
            </a:lvl9pPr>
          </a:lstStyle>
          <a:p/>
        </p:txBody>
      </p:sp>
      <p:sp>
        <p:nvSpPr>
          <p:cNvPr id="42" name="Google Shape;42;p5"/>
          <p:cNvSpPr txBox="1"/>
          <p:nvPr>
            <p:ph type="subTitle" idx="3"/>
          </p:nvPr>
        </p:nvSpPr>
        <p:spPr>
          <a:xfrm>
            <a:off x="6599523" y="3328000"/>
            <a:ext cx="1831200" cy="981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43" name="Google Shape;43;p5"/>
          <p:cNvSpPr txBox="1"/>
          <p:nvPr>
            <p:ph type="subTitle" idx="4"/>
          </p:nvPr>
        </p:nvSpPr>
        <p:spPr>
          <a:xfrm>
            <a:off x="6599535" y="2945425"/>
            <a:ext cx="1831200" cy="38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Font typeface="Work Sans"/>
              <a:buNone/>
              <a:defRPr sz="1800" b="1">
                <a:latin typeface="Work Sans"/>
                <a:ea typeface="Work Sans"/>
                <a:cs typeface="Work Sans"/>
                <a:sym typeface="Work Sans"/>
              </a:defRPr>
            </a:lvl1pPr>
            <a:lvl2pPr lvl="1" rtl="0">
              <a:spcBef>
                <a:spcPts val="1600"/>
              </a:spcBef>
              <a:spcAft>
                <a:spcPts val="0"/>
              </a:spcAft>
              <a:buSzPts val="3000"/>
              <a:buFont typeface="Work Sans"/>
              <a:buNone/>
              <a:defRPr sz="3000" b="1">
                <a:latin typeface="Work Sans"/>
                <a:ea typeface="Work Sans"/>
                <a:cs typeface="Work Sans"/>
                <a:sym typeface="Work Sans"/>
              </a:defRPr>
            </a:lvl2pPr>
            <a:lvl3pPr lvl="2" rtl="0">
              <a:spcBef>
                <a:spcPts val="1600"/>
              </a:spcBef>
              <a:spcAft>
                <a:spcPts val="0"/>
              </a:spcAft>
              <a:buSzPts val="3000"/>
              <a:buFont typeface="Work Sans"/>
              <a:buNone/>
              <a:defRPr sz="3000" b="1">
                <a:latin typeface="Work Sans"/>
                <a:ea typeface="Work Sans"/>
                <a:cs typeface="Work Sans"/>
                <a:sym typeface="Work Sans"/>
              </a:defRPr>
            </a:lvl3pPr>
            <a:lvl4pPr lvl="3" rtl="0">
              <a:spcBef>
                <a:spcPts val="1600"/>
              </a:spcBef>
              <a:spcAft>
                <a:spcPts val="0"/>
              </a:spcAft>
              <a:buSzPts val="3000"/>
              <a:buFont typeface="Work Sans"/>
              <a:buNone/>
              <a:defRPr sz="3000" b="1">
                <a:latin typeface="Work Sans"/>
                <a:ea typeface="Work Sans"/>
                <a:cs typeface="Work Sans"/>
                <a:sym typeface="Work Sans"/>
              </a:defRPr>
            </a:lvl4pPr>
            <a:lvl5pPr lvl="4" rtl="0">
              <a:spcBef>
                <a:spcPts val="1600"/>
              </a:spcBef>
              <a:spcAft>
                <a:spcPts val="0"/>
              </a:spcAft>
              <a:buSzPts val="3000"/>
              <a:buFont typeface="Work Sans"/>
              <a:buNone/>
              <a:defRPr sz="3000" b="1">
                <a:latin typeface="Work Sans"/>
                <a:ea typeface="Work Sans"/>
                <a:cs typeface="Work Sans"/>
                <a:sym typeface="Work Sans"/>
              </a:defRPr>
            </a:lvl5pPr>
            <a:lvl6pPr lvl="5" rtl="0">
              <a:spcBef>
                <a:spcPts val="1600"/>
              </a:spcBef>
              <a:spcAft>
                <a:spcPts val="0"/>
              </a:spcAft>
              <a:buSzPts val="3000"/>
              <a:buFont typeface="Work Sans"/>
              <a:buNone/>
              <a:defRPr sz="3000" b="1">
                <a:latin typeface="Work Sans"/>
                <a:ea typeface="Work Sans"/>
                <a:cs typeface="Work Sans"/>
                <a:sym typeface="Work Sans"/>
              </a:defRPr>
            </a:lvl6pPr>
            <a:lvl7pPr lvl="6" rtl="0">
              <a:spcBef>
                <a:spcPts val="1600"/>
              </a:spcBef>
              <a:spcAft>
                <a:spcPts val="0"/>
              </a:spcAft>
              <a:buSzPts val="3000"/>
              <a:buFont typeface="Work Sans"/>
              <a:buNone/>
              <a:defRPr sz="3000" b="1">
                <a:latin typeface="Work Sans"/>
                <a:ea typeface="Work Sans"/>
                <a:cs typeface="Work Sans"/>
                <a:sym typeface="Work Sans"/>
              </a:defRPr>
            </a:lvl7pPr>
            <a:lvl8pPr lvl="7" rtl="0">
              <a:spcBef>
                <a:spcPts val="1600"/>
              </a:spcBef>
              <a:spcAft>
                <a:spcPts val="0"/>
              </a:spcAft>
              <a:buSzPts val="3000"/>
              <a:buFont typeface="Work Sans"/>
              <a:buNone/>
              <a:defRPr sz="3000" b="1">
                <a:latin typeface="Work Sans"/>
                <a:ea typeface="Work Sans"/>
                <a:cs typeface="Work Sans"/>
                <a:sym typeface="Work Sans"/>
              </a:defRPr>
            </a:lvl8pPr>
            <a:lvl9pPr lvl="8" rtl="0">
              <a:spcBef>
                <a:spcPts val="1600"/>
              </a:spcBef>
              <a:spcAft>
                <a:spcPts val="1600"/>
              </a:spcAft>
              <a:buSzPts val="3000"/>
              <a:buFont typeface="Work Sans"/>
              <a:buNone/>
              <a:defRPr sz="3000" b="1">
                <a:latin typeface="Work Sans"/>
                <a:ea typeface="Work Sans"/>
                <a:cs typeface="Work Sans"/>
                <a:sym typeface="Work Sans"/>
              </a:defRPr>
            </a:lvl9pPr>
          </a:lstStyle>
          <a:p/>
        </p:txBody>
      </p:sp>
      <p:sp>
        <p:nvSpPr>
          <p:cNvPr id="44" name="Google Shape;44;p5"/>
          <p:cNvSpPr/>
          <p:nvPr/>
        </p:nvSpPr>
        <p:spPr>
          <a:xfrm rot="5400000">
            <a:off x="-107446" y="107511"/>
            <a:ext cx="2571733" cy="2356710"/>
          </a:xfrm>
          <a:custGeom>
            <a:avLst/>
            <a:gdLst/>
            <a:ahLst/>
            <a:cxnLst/>
            <a:rect l="l" t="t" r="r" b="b"/>
            <a:pathLst>
              <a:path w="15656" h="14347" extrusionOk="0">
                <a:moveTo>
                  <a:pt x="1" y="1"/>
                </a:moveTo>
                <a:lnTo>
                  <a:pt x="1" y="14347"/>
                </a:lnTo>
                <a:lnTo>
                  <a:pt x="15656" y="14347"/>
                </a:lnTo>
                <a:cubicBezTo>
                  <a:pt x="15147" y="13546"/>
                  <a:pt x="14665" y="12733"/>
                  <a:pt x="13966" y="12097"/>
                </a:cubicBezTo>
                <a:cubicBezTo>
                  <a:pt x="13100" y="11309"/>
                  <a:pt x="11923" y="11077"/>
                  <a:pt x="10776" y="11077"/>
                </a:cubicBezTo>
                <a:cubicBezTo>
                  <a:pt x="10593" y="11077"/>
                  <a:pt x="10410" y="11083"/>
                  <a:pt x="10230" y="11094"/>
                </a:cubicBezTo>
                <a:cubicBezTo>
                  <a:pt x="9641" y="11131"/>
                  <a:pt x="9042" y="11187"/>
                  <a:pt x="8453" y="11187"/>
                </a:cubicBezTo>
                <a:cubicBezTo>
                  <a:pt x="7847" y="11187"/>
                  <a:pt x="7251" y="11128"/>
                  <a:pt x="6685" y="10928"/>
                </a:cubicBezTo>
                <a:cubicBezTo>
                  <a:pt x="5694" y="10547"/>
                  <a:pt x="4868" y="9810"/>
                  <a:pt x="4372" y="8870"/>
                </a:cubicBezTo>
                <a:cubicBezTo>
                  <a:pt x="3495" y="7269"/>
                  <a:pt x="3788" y="5553"/>
                  <a:pt x="3546" y="3825"/>
                </a:cubicBezTo>
                <a:cubicBezTo>
                  <a:pt x="3279" y="1932"/>
                  <a:pt x="1856" y="407"/>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5"/>
          <p:cNvSpPr/>
          <p:nvPr/>
        </p:nvSpPr>
        <p:spPr>
          <a:xfrm>
            <a:off x="350626" y="3807805"/>
            <a:ext cx="973200" cy="9351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5"/>
          <p:cNvSpPr/>
          <p:nvPr/>
        </p:nvSpPr>
        <p:spPr>
          <a:xfrm>
            <a:off x="1" y="12"/>
            <a:ext cx="1078911" cy="1737227"/>
          </a:xfrm>
          <a:custGeom>
            <a:avLst/>
            <a:gdLst/>
            <a:ahLst/>
            <a:cxnLst/>
            <a:rect l="l" t="t" r="r" b="b"/>
            <a:pathLst>
              <a:path w="7435" h="11972" extrusionOk="0">
                <a:moveTo>
                  <a:pt x="1" y="1"/>
                </a:moveTo>
                <a:lnTo>
                  <a:pt x="1" y="11234"/>
                </a:lnTo>
                <a:cubicBezTo>
                  <a:pt x="141" y="11234"/>
                  <a:pt x="268" y="11246"/>
                  <a:pt x="407" y="11246"/>
                </a:cubicBezTo>
                <a:cubicBezTo>
                  <a:pt x="1791" y="11334"/>
                  <a:pt x="3077" y="11971"/>
                  <a:pt x="4470" y="11971"/>
                </a:cubicBezTo>
                <a:cubicBezTo>
                  <a:pt x="4496" y="11971"/>
                  <a:pt x="4523" y="11971"/>
                  <a:pt x="4550" y="11971"/>
                </a:cubicBezTo>
                <a:cubicBezTo>
                  <a:pt x="5554" y="11945"/>
                  <a:pt x="6735" y="11424"/>
                  <a:pt x="7053" y="10408"/>
                </a:cubicBezTo>
                <a:cubicBezTo>
                  <a:pt x="7434" y="9201"/>
                  <a:pt x="6723" y="7854"/>
                  <a:pt x="6291" y="6748"/>
                </a:cubicBezTo>
                <a:cubicBezTo>
                  <a:pt x="5694" y="5236"/>
                  <a:pt x="5516" y="3724"/>
                  <a:pt x="5910" y="2148"/>
                </a:cubicBezTo>
                <a:cubicBezTo>
                  <a:pt x="6100" y="1399"/>
                  <a:pt x="6380" y="687"/>
                  <a:pt x="67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5"/>
          <p:cNvSpPr/>
          <p:nvPr/>
        </p:nvSpPr>
        <p:spPr>
          <a:xfrm>
            <a:off x="2190580" y="3049411"/>
            <a:ext cx="312600" cy="312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5"/>
          <p:cNvSpPr/>
          <p:nvPr/>
        </p:nvSpPr>
        <p:spPr>
          <a:xfrm>
            <a:off x="1102205" y="3424722"/>
            <a:ext cx="1537510" cy="1539269"/>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5"/>
          <p:cNvSpPr/>
          <p:nvPr/>
        </p:nvSpPr>
        <p:spPr>
          <a:xfrm>
            <a:off x="1354451" y="2945417"/>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5"/>
          <p:cNvSpPr/>
          <p:nvPr/>
        </p:nvSpPr>
        <p:spPr>
          <a:xfrm>
            <a:off x="2714601" y="4690442"/>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51" name="Google Shape;51;p5"/>
          <p:cNvSpPr/>
          <p:nvPr/>
        </p:nvSpPr>
        <p:spPr>
          <a:xfrm>
            <a:off x="167471" y="4201738"/>
            <a:ext cx="488700" cy="488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2" name="Shape 52"/>
        <p:cNvGrpSpPr/>
        <p:nvPr/>
      </p:nvGrpSpPr>
      <p:grpSpPr>
        <a:xfrm>
          <a:off x="0" y="0"/>
          <a:ext cx="0" cy="0"/>
          <a:chOff x="0" y="0"/>
          <a:chExt cx="0" cy="0"/>
        </a:xfrm>
      </p:grpSpPr>
      <p:sp>
        <p:nvSpPr>
          <p:cNvPr id="53" name="Google Shape;53;p6"/>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54" name="Google Shape;54;p6"/>
          <p:cNvSpPr/>
          <p:nvPr/>
        </p:nvSpPr>
        <p:spPr>
          <a:xfrm rot="10800000">
            <a:off x="11" y="-17956"/>
            <a:ext cx="9143989" cy="475156"/>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6"/>
          <p:cNvSpPr/>
          <p:nvPr/>
        </p:nvSpPr>
        <p:spPr>
          <a:xfrm rot="10800000" flipH="1">
            <a:off x="-23" y="-17948"/>
            <a:ext cx="9143989" cy="308181"/>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6" name="Shape 56"/>
        <p:cNvGrpSpPr/>
        <p:nvPr/>
      </p:nvGrpSpPr>
      <p:grpSpPr>
        <a:xfrm>
          <a:off x="0" y="0"/>
          <a:ext cx="0" cy="0"/>
          <a:chOff x="0" y="0"/>
          <a:chExt cx="0" cy="0"/>
        </a:xfrm>
      </p:grpSpPr>
      <p:sp>
        <p:nvSpPr>
          <p:cNvPr id="57" name="Google Shape;57;p7"/>
          <p:cNvSpPr txBox="1"/>
          <p:nvPr>
            <p:ph type="subTitle" idx="1"/>
          </p:nvPr>
        </p:nvSpPr>
        <p:spPr>
          <a:xfrm>
            <a:off x="713225" y="1718200"/>
            <a:ext cx="4157100" cy="2523300"/>
          </a:xfrm>
          <a:prstGeom prst="rect">
            <a:avLst/>
          </a:prstGeom>
        </p:spPr>
        <p:txBody>
          <a:bodyPr spcFirstLastPara="1" wrap="square" lIns="91425" tIns="91425" rIns="91425" bIns="91425" anchor="t" anchorCtr="0">
            <a:noAutofit/>
          </a:bodyPr>
          <a:lstStyle>
            <a:lvl1pPr lvl="0">
              <a:spcBef>
                <a:spcPts val="0"/>
              </a:spcBef>
              <a:spcAft>
                <a:spcPts val="0"/>
              </a:spcAft>
              <a:buSzPts val="1600"/>
              <a:buChar char="●"/>
              <a:defRPr sz="1600"/>
            </a:lvl1pPr>
            <a:lvl2pPr lvl="1">
              <a:spcBef>
                <a:spcPts val="1600"/>
              </a:spcBef>
              <a:spcAft>
                <a:spcPts val="0"/>
              </a:spcAft>
              <a:buSzPts val="1600"/>
              <a:buChar char="○"/>
              <a:defRPr sz="1600"/>
            </a:lvl2pPr>
            <a:lvl3pPr lvl="2">
              <a:spcBef>
                <a:spcPts val="1600"/>
              </a:spcBef>
              <a:spcAft>
                <a:spcPts val="0"/>
              </a:spcAft>
              <a:buSzPts val="1600"/>
              <a:buChar char="■"/>
              <a:defRPr sz="1600"/>
            </a:lvl3pPr>
            <a:lvl4pPr lvl="3">
              <a:spcBef>
                <a:spcPts val="1600"/>
              </a:spcBef>
              <a:spcAft>
                <a:spcPts val="0"/>
              </a:spcAft>
              <a:buSzPts val="1600"/>
              <a:buChar char="●"/>
              <a:defRPr sz="1600"/>
            </a:lvl4pPr>
            <a:lvl5pPr lvl="4">
              <a:spcBef>
                <a:spcPts val="1600"/>
              </a:spcBef>
              <a:spcAft>
                <a:spcPts val="0"/>
              </a:spcAft>
              <a:buSzPts val="1600"/>
              <a:buChar char="○"/>
              <a:defRPr sz="1600"/>
            </a:lvl5pPr>
            <a:lvl6pPr lvl="5">
              <a:spcBef>
                <a:spcPts val="1600"/>
              </a:spcBef>
              <a:spcAft>
                <a:spcPts val="0"/>
              </a:spcAft>
              <a:buSzPts val="1600"/>
              <a:buChar char="■"/>
              <a:defRPr sz="1600"/>
            </a:lvl6pPr>
            <a:lvl7pPr lvl="6">
              <a:spcBef>
                <a:spcPts val="1600"/>
              </a:spcBef>
              <a:spcAft>
                <a:spcPts val="0"/>
              </a:spcAft>
              <a:buSzPts val="1600"/>
              <a:buChar char="●"/>
              <a:defRPr sz="1600"/>
            </a:lvl7pPr>
            <a:lvl8pPr lvl="7">
              <a:spcBef>
                <a:spcPts val="1600"/>
              </a:spcBef>
              <a:spcAft>
                <a:spcPts val="0"/>
              </a:spcAft>
              <a:buSzPts val="1600"/>
              <a:buChar char="○"/>
              <a:defRPr sz="1600"/>
            </a:lvl8pPr>
            <a:lvl9pPr lvl="8">
              <a:spcBef>
                <a:spcPts val="1600"/>
              </a:spcBef>
              <a:spcAft>
                <a:spcPts val="1600"/>
              </a:spcAft>
              <a:buSzPts val="1600"/>
              <a:buChar char="■"/>
              <a:defRPr sz="1600"/>
            </a:lvl9pPr>
          </a:lstStyle>
          <a:p/>
        </p:txBody>
      </p:sp>
      <p:sp>
        <p:nvSpPr>
          <p:cNvPr id="58" name="Google Shape;58;p7"/>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59" name="Google Shape;59;p7"/>
          <p:cNvSpPr/>
          <p:nvPr/>
        </p:nvSpPr>
        <p:spPr>
          <a:xfrm>
            <a:off x="4499775" y="1491174"/>
            <a:ext cx="4644251" cy="3652382"/>
          </a:xfrm>
          <a:custGeom>
            <a:avLst/>
            <a:gdLst/>
            <a:ahLst/>
            <a:cxnLst/>
            <a:rect l="l" t="t" r="r" b="b"/>
            <a:pathLst>
              <a:path w="14575" h="14449" extrusionOk="0">
                <a:moveTo>
                  <a:pt x="14575" y="1"/>
                </a:moveTo>
                <a:cubicBezTo>
                  <a:pt x="14143" y="433"/>
                  <a:pt x="13876" y="1005"/>
                  <a:pt x="13812" y="1615"/>
                </a:cubicBezTo>
                <a:cubicBezTo>
                  <a:pt x="13698" y="2530"/>
                  <a:pt x="14054" y="3356"/>
                  <a:pt x="13444" y="4169"/>
                </a:cubicBezTo>
                <a:cubicBezTo>
                  <a:pt x="13012" y="4741"/>
                  <a:pt x="12338" y="4931"/>
                  <a:pt x="11703" y="5198"/>
                </a:cubicBezTo>
                <a:cubicBezTo>
                  <a:pt x="10737" y="5617"/>
                  <a:pt x="9822" y="6329"/>
                  <a:pt x="9518" y="7371"/>
                </a:cubicBezTo>
                <a:cubicBezTo>
                  <a:pt x="9302" y="8121"/>
                  <a:pt x="9429" y="8921"/>
                  <a:pt x="9149" y="9645"/>
                </a:cubicBezTo>
                <a:cubicBezTo>
                  <a:pt x="8672" y="10849"/>
                  <a:pt x="7688" y="11210"/>
                  <a:pt x="6524" y="11210"/>
                </a:cubicBezTo>
                <a:cubicBezTo>
                  <a:pt x="6385" y="11210"/>
                  <a:pt x="6243" y="11205"/>
                  <a:pt x="6099" y="11196"/>
                </a:cubicBezTo>
                <a:cubicBezTo>
                  <a:pt x="5885" y="11182"/>
                  <a:pt x="5672" y="11174"/>
                  <a:pt x="5463" y="11174"/>
                </a:cubicBezTo>
                <a:cubicBezTo>
                  <a:pt x="4311" y="11174"/>
                  <a:pt x="3244" y="11407"/>
                  <a:pt x="2287" y="12149"/>
                </a:cubicBezTo>
                <a:cubicBezTo>
                  <a:pt x="1563" y="12695"/>
                  <a:pt x="1068" y="13496"/>
                  <a:pt x="394" y="14105"/>
                </a:cubicBezTo>
                <a:cubicBezTo>
                  <a:pt x="267" y="14233"/>
                  <a:pt x="127" y="14347"/>
                  <a:pt x="0" y="14449"/>
                </a:cubicBezTo>
                <a:lnTo>
                  <a:pt x="14575" y="14449"/>
                </a:lnTo>
                <a:lnTo>
                  <a:pt x="14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0" name="Shape 60"/>
        <p:cNvGrpSpPr/>
        <p:nvPr/>
      </p:nvGrpSpPr>
      <p:grpSpPr>
        <a:xfrm>
          <a:off x="0" y="0"/>
          <a:ext cx="0" cy="0"/>
          <a:chOff x="0" y="0"/>
          <a:chExt cx="0" cy="0"/>
        </a:xfrm>
      </p:grpSpPr>
      <p:sp>
        <p:nvSpPr>
          <p:cNvPr id="61" name="Google Shape;61;p8"/>
          <p:cNvSpPr txBox="1"/>
          <p:nvPr>
            <p:ph type="title"/>
          </p:nvPr>
        </p:nvSpPr>
        <p:spPr>
          <a:xfrm>
            <a:off x="5516275" y="2067750"/>
            <a:ext cx="2914500" cy="9474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2" name="Google Shape;62;p8"/>
          <p:cNvSpPr txBox="1"/>
          <p:nvPr>
            <p:ph type="subTitle" idx="1"/>
          </p:nvPr>
        </p:nvSpPr>
        <p:spPr>
          <a:xfrm>
            <a:off x="3358625" y="3015150"/>
            <a:ext cx="5071500" cy="725700"/>
          </a:xfrm>
          <a:prstGeom prst="rect">
            <a:avLst/>
          </a:prstGeom>
        </p:spPr>
        <p:txBody>
          <a:bodyPr spcFirstLastPara="1" wrap="square" lIns="91425" tIns="91425" rIns="91425" bIns="91425" anchor="t" anchorCtr="0">
            <a:noAutofit/>
          </a:bodyPr>
          <a:lstStyle>
            <a:lvl1pPr lvl="0" algn="r">
              <a:spcBef>
                <a:spcPts val="0"/>
              </a:spcBef>
              <a:spcAft>
                <a:spcPts val="0"/>
              </a:spcAft>
              <a:buSzPts val="1600"/>
              <a:buNone/>
              <a:defRPr/>
            </a:lvl1pPr>
            <a:lvl2pPr lvl="1">
              <a:spcBef>
                <a:spcPts val="160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p:txBody>
      </p:sp>
      <p:grpSp>
        <p:nvGrpSpPr>
          <p:cNvPr id="63" name="Google Shape;63;p8"/>
          <p:cNvGrpSpPr/>
          <p:nvPr/>
        </p:nvGrpSpPr>
        <p:grpSpPr>
          <a:xfrm rot="5400000">
            <a:off x="4720576" y="4391230"/>
            <a:ext cx="533250" cy="526173"/>
            <a:chOff x="122176" y="1787155"/>
            <a:chExt cx="533250" cy="526173"/>
          </a:xfrm>
        </p:grpSpPr>
        <p:sp>
          <p:nvSpPr>
            <p:cNvPr id="64" name="Google Shape;64;p8"/>
            <p:cNvSpPr/>
            <p:nvPr/>
          </p:nvSpPr>
          <p:spPr>
            <a:xfrm>
              <a:off x="258725" y="1913449"/>
              <a:ext cx="242400" cy="23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65" name="Google Shape;65;p8"/>
            <p:cNvSpPr/>
            <p:nvPr/>
          </p:nvSpPr>
          <p:spPr>
            <a:xfrm>
              <a:off x="122176" y="1787155"/>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8"/>
            <p:cNvSpPr/>
            <p:nvPr/>
          </p:nvSpPr>
          <p:spPr>
            <a:xfrm>
              <a:off x="585525" y="1896102"/>
              <a:ext cx="69900" cy="672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67" name="Google Shape;67;p8"/>
            <p:cNvSpPr/>
            <p:nvPr/>
          </p:nvSpPr>
          <p:spPr>
            <a:xfrm>
              <a:off x="431225" y="2246127"/>
              <a:ext cx="69900" cy="6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grpSp>
      <p:grpSp>
        <p:nvGrpSpPr>
          <p:cNvPr id="68" name="Google Shape;68;p8"/>
          <p:cNvGrpSpPr/>
          <p:nvPr/>
        </p:nvGrpSpPr>
        <p:grpSpPr>
          <a:xfrm rot="9985924">
            <a:off x="8309573" y="276408"/>
            <a:ext cx="533254" cy="526177"/>
            <a:chOff x="122176" y="1787155"/>
            <a:chExt cx="533250" cy="526173"/>
          </a:xfrm>
        </p:grpSpPr>
        <p:sp>
          <p:nvSpPr>
            <p:cNvPr id="69" name="Google Shape;69;p8"/>
            <p:cNvSpPr/>
            <p:nvPr/>
          </p:nvSpPr>
          <p:spPr>
            <a:xfrm>
              <a:off x="258725" y="1913449"/>
              <a:ext cx="242400" cy="23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70" name="Google Shape;70;p8"/>
            <p:cNvSpPr/>
            <p:nvPr/>
          </p:nvSpPr>
          <p:spPr>
            <a:xfrm>
              <a:off x="122176" y="1787155"/>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8"/>
            <p:cNvSpPr/>
            <p:nvPr/>
          </p:nvSpPr>
          <p:spPr>
            <a:xfrm>
              <a:off x="585525" y="1896102"/>
              <a:ext cx="69900" cy="672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72" name="Google Shape;72;p8"/>
            <p:cNvSpPr/>
            <p:nvPr/>
          </p:nvSpPr>
          <p:spPr>
            <a:xfrm>
              <a:off x="431225" y="2246127"/>
              <a:ext cx="69900" cy="6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grpSp>
      <p:sp>
        <p:nvSpPr>
          <p:cNvPr id="73" name="Google Shape;73;p8"/>
          <p:cNvSpPr/>
          <p:nvPr/>
        </p:nvSpPr>
        <p:spPr>
          <a:xfrm rot="-5400000">
            <a:off x="-1207883" y="1207906"/>
            <a:ext cx="4496023" cy="2080261"/>
          </a:xfrm>
          <a:custGeom>
            <a:avLst/>
            <a:gdLst/>
            <a:ahLst/>
            <a:cxnLst/>
            <a:rect l="l" t="t" r="r" b="b"/>
            <a:pathLst>
              <a:path w="25618" h="11853" extrusionOk="0">
                <a:moveTo>
                  <a:pt x="1437" y="1"/>
                </a:moveTo>
                <a:cubicBezTo>
                  <a:pt x="1488" y="738"/>
                  <a:pt x="1386" y="1462"/>
                  <a:pt x="1157" y="2161"/>
                </a:cubicBezTo>
                <a:cubicBezTo>
                  <a:pt x="662" y="3711"/>
                  <a:pt x="1" y="4880"/>
                  <a:pt x="331" y="6545"/>
                </a:cubicBezTo>
                <a:cubicBezTo>
                  <a:pt x="611" y="7968"/>
                  <a:pt x="1360" y="9264"/>
                  <a:pt x="2441" y="10230"/>
                </a:cubicBezTo>
                <a:cubicBezTo>
                  <a:pt x="3680" y="11314"/>
                  <a:pt x="5381" y="11853"/>
                  <a:pt x="7039" y="11853"/>
                </a:cubicBezTo>
                <a:cubicBezTo>
                  <a:pt x="7421" y="11853"/>
                  <a:pt x="7800" y="11824"/>
                  <a:pt x="8171" y="11767"/>
                </a:cubicBezTo>
                <a:cubicBezTo>
                  <a:pt x="9696" y="11526"/>
                  <a:pt x="11107" y="10827"/>
                  <a:pt x="12212" y="9747"/>
                </a:cubicBezTo>
                <a:cubicBezTo>
                  <a:pt x="13432" y="8565"/>
                  <a:pt x="13597" y="7015"/>
                  <a:pt x="14309" y="5579"/>
                </a:cubicBezTo>
                <a:cubicBezTo>
                  <a:pt x="14969" y="4232"/>
                  <a:pt x="16316" y="3152"/>
                  <a:pt x="17828" y="2974"/>
                </a:cubicBezTo>
                <a:cubicBezTo>
                  <a:pt x="18010" y="2953"/>
                  <a:pt x="18191" y="2943"/>
                  <a:pt x="18373" y="2943"/>
                </a:cubicBezTo>
                <a:cubicBezTo>
                  <a:pt x="19402" y="2943"/>
                  <a:pt x="20426" y="3267"/>
                  <a:pt x="21323" y="3775"/>
                </a:cubicBezTo>
                <a:cubicBezTo>
                  <a:pt x="22886" y="4639"/>
                  <a:pt x="24017" y="6367"/>
                  <a:pt x="25618" y="7167"/>
                </a:cubicBezTo>
                <a:lnTo>
                  <a:pt x="256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4" name="Google Shape;74;p8"/>
          <p:cNvGrpSpPr/>
          <p:nvPr/>
        </p:nvGrpSpPr>
        <p:grpSpPr>
          <a:xfrm>
            <a:off x="2913797" y="1089375"/>
            <a:ext cx="837021" cy="867624"/>
            <a:chOff x="1772410" y="800875"/>
            <a:chExt cx="837021" cy="867624"/>
          </a:xfrm>
        </p:grpSpPr>
        <p:sp>
          <p:nvSpPr>
            <p:cNvPr id="75" name="Google Shape;75;p8"/>
            <p:cNvSpPr/>
            <p:nvPr/>
          </p:nvSpPr>
          <p:spPr>
            <a:xfrm rot="605709">
              <a:off x="1832942" y="857785"/>
              <a:ext cx="715955" cy="753803"/>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a:off x="1832926" y="857800"/>
              <a:ext cx="715985" cy="75381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 name="Google Shape;77;p8"/>
          <p:cNvSpPr/>
          <p:nvPr/>
        </p:nvSpPr>
        <p:spPr>
          <a:xfrm rot="5400000">
            <a:off x="2758320" y="1092377"/>
            <a:ext cx="896400" cy="8616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8" name="Google Shape;78;p8"/>
          <p:cNvGrpSpPr/>
          <p:nvPr/>
        </p:nvGrpSpPr>
        <p:grpSpPr>
          <a:xfrm rot="8100000">
            <a:off x="2633206" y="919403"/>
            <a:ext cx="533245" cy="176146"/>
            <a:chOff x="122176" y="1787155"/>
            <a:chExt cx="533250" cy="176148"/>
          </a:xfrm>
        </p:grpSpPr>
        <p:sp>
          <p:nvSpPr>
            <p:cNvPr id="79" name="Google Shape;79;p8"/>
            <p:cNvSpPr/>
            <p:nvPr/>
          </p:nvSpPr>
          <p:spPr>
            <a:xfrm>
              <a:off x="122176" y="1787155"/>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a:off x="585525" y="1896102"/>
              <a:ext cx="69900" cy="672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grpSp>
      <p:sp>
        <p:nvSpPr>
          <p:cNvPr id="81" name="Google Shape;81;p8"/>
          <p:cNvSpPr/>
          <p:nvPr/>
        </p:nvSpPr>
        <p:spPr>
          <a:xfrm rot="5400000">
            <a:off x="3749464" y="1888441"/>
            <a:ext cx="69900" cy="6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82" name="Google Shape;82;p8"/>
          <p:cNvSpPr/>
          <p:nvPr/>
        </p:nvSpPr>
        <p:spPr>
          <a:xfrm rot="5400000">
            <a:off x="-740306" y="740311"/>
            <a:ext cx="3337066" cy="1856493"/>
          </a:xfrm>
          <a:custGeom>
            <a:avLst/>
            <a:gdLst/>
            <a:ahLst/>
            <a:cxnLst/>
            <a:rect l="l" t="t" r="r" b="b"/>
            <a:pathLst>
              <a:path w="39307" h="16180" extrusionOk="0">
                <a:moveTo>
                  <a:pt x="4458" y="1"/>
                </a:moveTo>
                <a:cubicBezTo>
                  <a:pt x="3517" y="1"/>
                  <a:pt x="2584" y="208"/>
                  <a:pt x="1725" y="613"/>
                </a:cubicBezTo>
                <a:cubicBezTo>
                  <a:pt x="1088" y="880"/>
                  <a:pt x="513" y="1270"/>
                  <a:pt x="0" y="1743"/>
                </a:cubicBezTo>
                <a:lnTo>
                  <a:pt x="0" y="2112"/>
                </a:lnTo>
                <a:cubicBezTo>
                  <a:pt x="17" y="2078"/>
                  <a:pt x="1886" y="305"/>
                  <a:pt x="4504" y="305"/>
                </a:cubicBezTo>
                <a:cubicBezTo>
                  <a:pt x="5054" y="305"/>
                  <a:pt x="5637" y="383"/>
                  <a:pt x="6243" y="572"/>
                </a:cubicBezTo>
                <a:cubicBezTo>
                  <a:pt x="8009" y="1127"/>
                  <a:pt x="8256" y="2071"/>
                  <a:pt x="8564" y="3160"/>
                </a:cubicBezTo>
                <a:cubicBezTo>
                  <a:pt x="8831" y="4166"/>
                  <a:pt x="9118" y="5316"/>
                  <a:pt x="10823" y="6096"/>
                </a:cubicBezTo>
                <a:cubicBezTo>
                  <a:pt x="12260" y="6774"/>
                  <a:pt x="15258" y="6836"/>
                  <a:pt x="18749" y="6938"/>
                </a:cubicBezTo>
                <a:cubicBezTo>
                  <a:pt x="23411" y="7041"/>
                  <a:pt x="29223" y="7185"/>
                  <a:pt x="32878" y="8889"/>
                </a:cubicBezTo>
                <a:cubicBezTo>
                  <a:pt x="34665" y="9731"/>
                  <a:pt x="37047" y="11251"/>
                  <a:pt x="38259" y="13633"/>
                </a:cubicBezTo>
                <a:cubicBezTo>
                  <a:pt x="38690" y="14413"/>
                  <a:pt x="38916" y="15276"/>
                  <a:pt x="38936" y="16179"/>
                </a:cubicBezTo>
                <a:lnTo>
                  <a:pt x="39244" y="16179"/>
                </a:lnTo>
                <a:cubicBezTo>
                  <a:pt x="39244" y="16118"/>
                  <a:pt x="39306" y="15009"/>
                  <a:pt x="38546" y="13530"/>
                </a:cubicBezTo>
                <a:cubicBezTo>
                  <a:pt x="37868" y="12154"/>
                  <a:pt x="36349" y="10203"/>
                  <a:pt x="33022" y="8643"/>
                </a:cubicBezTo>
                <a:cubicBezTo>
                  <a:pt x="29305" y="6877"/>
                  <a:pt x="23452" y="6733"/>
                  <a:pt x="18770" y="6630"/>
                </a:cubicBezTo>
                <a:cubicBezTo>
                  <a:pt x="15340" y="6548"/>
                  <a:pt x="12363" y="6466"/>
                  <a:pt x="10966" y="5829"/>
                </a:cubicBezTo>
                <a:cubicBezTo>
                  <a:pt x="9406" y="5111"/>
                  <a:pt x="9118" y="4084"/>
                  <a:pt x="8872" y="3077"/>
                </a:cubicBezTo>
                <a:cubicBezTo>
                  <a:pt x="8584" y="2010"/>
                  <a:pt x="8276" y="880"/>
                  <a:pt x="6346" y="285"/>
                </a:cubicBezTo>
                <a:cubicBezTo>
                  <a:pt x="5726" y="95"/>
                  <a:pt x="5090" y="1"/>
                  <a:pt x="4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9"/>
          <p:cNvSpPr txBox="1"/>
          <p:nvPr>
            <p:ph type="title"/>
          </p:nvPr>
        </p:nvSpPr>
        <p:spPr>
          <a:xfrm>
            <a:off x="713225" y="980375"/>
            <a:ext cx="3610800" cy="21780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3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5" name="Google Shape;85;p9"/>
          <p:cNvSpPr txBox="1"/>
          <p:nvPr>
            <p:ph type="subTitle" idx="1"/>
          </p:nvPr>
        </p:nvSpPr>
        <p:spPr>
          <a:xfrm>
            <a:off x="713225" y="3555950"/>
            <a:ext cx="3265200" cy="930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6" name="Google Shape;86;p9"/>
          <p:cNvSpPr/>
          <p:nvPr/>
        </p:nvSpPr>
        <p:spPr>
          <a:xfrm>
            <a:off x="7190800" y="4040248"/>
            <a:ext cx="460800" cy="44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87" name="Google Shape;87;p9"/>
          <p:cNvSpPr/>
          <p:nvPr/>
        </p:nvSpPr>
        <p:spPr>
          <a:xfrm>
            <a:off x="7870425" y="782948"/>
            <a:ext cx="460800" cy="44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88" name="Google Shape;88;p9"/>
          <p:cNvSpPr/>
          <p:nvPr/>
        </p:nvSpPr>
        <p:spPr>
          <a:xfrm>
            <a:off x="4761976" y="1085030"/>
            <a:ext cx="973200" cy="9351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89" name="Google Shape;89;p9"/>
          <p:cNvSpPr/>
          <p:nvPr/>
        </p:nvSpPr>
        <p:spPr>
          <a:xfrm>
            <a:off x="6793705" y="782959"/>
            <a:ext cx="1537510" cy="1539269"/>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9"/>
          <p:cNvSpPr/>
          <p:nvPr/>
        </p:nvSpPr>
        <p:spPr>
          <a:xfrm>
            <a:off x="5807501" y="4482280"/>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9"/>
          <p:cNvSpPr/>
          <p:nvPr/>
        </p:nvSpPr>
        <p:spPr>
          <a:xfrm>
            <a:off x="5453151" y="4208730"/>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92" name="Google Shape;92;p9"/>
          <p:cNvSpPr/>
          <p:nvPr/>
        </p:nvSpPr>
        <p:spPr>
          <a:xfrm>
            <a:off x="8406126" y="2195930"/>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9"/>
          <p:cNvSpPr/>
          <p:nvPr/>
        </p:nvSpPr>
        <p:spPr>
          <a:xfrm>
            <a:off x="6562051" y="718305"/>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4" name="Shape 94"/>
        <p:cNvGrpSpPr/>
        <p:nvPr/>
      </p:nvGrpSpPr>
      <p:grpSpPr>
        <a:xfrm>
          <a:off x="0" y="0"/>
          <a:ext cx="0" cy="0"/>
          <a:chOff x="0" y="0"/>
          <a:chExt cx="0" cy="0"/>
        </a:xfrm>
      </p:grpSpPr>
      <p:sp>
        <p:nvSpPr>
          <p:cNvPr id="95" name="Google Shape;95;p10"/>
          <p:cNvSpPr txBox="1"/>
          <p:nvPr>
            <p:ph type="title"/>
          </p:nvPr>
        </p:nvSpPr>
        <p:spPr>
          <a:xfrm>
            <a:off x="2406000" y="539500"/>
            <a:ext cx="4332000" cy="11400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a:solidFill>
                  <a:schemeClr val="dk2"/>
                </a:solidFill>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1pPr>
            <a:lvl2pPr lvl="1">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2pPr>
            <a:lvl3pPr lvl="2">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3pPr>
            <a:lvl4pPr lvl="3">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4pPr>
            <a:lvl5pPr lvl="4">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5pPr>
            <a:lvl6pPr lvl="5">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6pPr>
            <a:lvl7pPr lvl="6">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7pPr>
            <a:lvl8pPr lvl="7">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8pPr>
            <a:lvl9pPr lvl="8">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9pPr>
          </a:lstStyle>
          <a:p/>
        </p:txBody>
      </p:sp>
      <p:sp>
        <p:nvSpPr>
          <p:cNvPr id="7" name="Google Shape;7;p1"/>
          <p:cNvSpPr txBox="1"/>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1pPr>
            <a:lvl2pPr marL="914400" lvl="1"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2pPr>
            <a:lvl3pPr marL="1371600" lvl="2"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3pPr>
            <a:lvl4pPr marL="1828800" lvl="3"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4pPr>
            <a:lvl5pPr marL="2286000" lvl="4"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5pPr>
            <a:lvl6pPr marL="2743200" lvl="5"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6pPr>
            <a:lvl7pPr marL="3200400" lvl="6"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7pPr>
            <a:lvl8pPr marL="3657600" lvl="7"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8pPr>
            <a:lvl9pPr marL="4114800" lvl="8" indent="-330200">
              <a:lnSpc>
                <a:spcPct val="100000"/>
              </a:lnSpc>
              <a:spcBef>
                <a:spcPts val="1600"/>
              </a:spcBef>
              <a:spcAft>
                <a:spcPts val="160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3.xml"/><Relationship Id="rId2" Type="http://schemas.openxmlformats.org/officeDocument/2006/relationships/image" Target="../media/image5.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3.xml"/><Relationship Id="rId2" Type="http://schemas.openxmlformats.org/officeDocument/2006/relationships/image" Target="../media/image7.pn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3.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3.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0.xml"/><Relationship Id="rId1" Type="http://schemas.openxmlformats.org/officeDocument/2006/relationships/hyperlink" Target="https://github.com/JathinShyam/Rockfort-Internship" TargetMode="Externa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4.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hyperlink" Target="https://docs.google.com/spreadsheets/d/1Y0H8nY8zLKo6W_U-FtZ8O05VWzRCfA9GqG63_8UqGbU/copy"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61" name="Shape 361"/>
        <p:cNvGrpSpPr/>
        <p:nvPr/>
      </p:nvGrpSpPr>
      <p:grpSpPr>
        <a:xfrm>
          <a:off x="0" y="0"/>
          <a:ext cx="0" cy="0"/>
          <a:chOff x="0" y="0"/>
          <a:chExt cx="0" cy="0"/>
        </a:xfrm>
      </p:grpSpPr>
      <p:sp>
        <p:nvSpPr>
          <p:cNvPr id="362" name="Google Shape;362;p28"/>
          <p:cNvSpPr txBox="1"/>
          <p:nvPr>
            <p:ph type="ctrTitle"/>
          </p:nvPr>
        </p:nvSpPr>
        <p:spPr>
          <a:xfrm>
            <a:off x="1408200" y="1855725"/>
            <a:ext cx="6327600" cy="132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Rockfort Labs</a:t>
            </a:r>
            <a:br>
              <a:rPr lang="en-US" altLang="en-GB"/>
            </a:br>
            <a:r>
              <a:rPr lang="en-US" altLang="en-GB"/>
              <a:t>Internship</a:t>
            </a:r>
            <a:r>
              <a:rPr lang="en-GB"/>
              <a:t> Report</a:t>
            </a:r>
            <a:endParaRPr lang="en-GB"/>
          </a:p>
        </p:txBody>
      </p:sp>
      <p:sp>
        <p:nvSpPr>
          <p:cNvPr id="363" name="Google Shape;363;p28"/>
          <p:cNvSpPr txBox="1"/>
          <p:nvPr>
            <p:ph type="subTitle" idx="1"/>
          </p:nvPr>
        </p:nvSpPr>
        <p:spPr>
          <a:xfrm>
            <a:off x="713225" y="3273000"/>
            <a:ext cx="7717500" cy="41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  </a:t>
            </a:r>
            <a:endParaRPr lang="en-US" alt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16" name="Shape 616"/>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455930" y="1752600"/>
            <a:ext cx="2903220" cy="2273935"/>
          </a:xfrm>
          <a:prstGeom prst="rect">
            <a:avLst/>
          </a:prstGeom>
        </p:spPr>
      </p:pic>
      <p:sp>
        <p:nvSpPr>
          <p:cNvPr id="456" name="Google Shape;456;p33"/>
          <p:cNvSpPr txBox="1"/>
          <p:nvPr>
            <p:ph type="subTitle" idx="3"/>
          </p:nvPr>
        </p:nvSpPr>
        <p:spPr>
          <a:xfrm>
            <a:off x="3695065" y="1304925"/>
            <a:ext cx="5262245" cy="3169285"/>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buNone/>
            </a:pPr>
            <a:r>
              <a:rPr lang="en-US" altLang="en-GB" sz="1200"/>
              <a:t>The </a:t>
            </a:r>
            <a:r>
              <a:rPr lang="en-US" altLang="en-GB" sz="1200" b="1"/>
              <a:t>CR</a:t>
            </a:r>
            <a:r>
              <a:rPr lang="en-US" altLang="en-GB" sz="1200"/>
              <a:t>oss </a:t>
            </a:r>
            <a:r>
              <a:rPr lang="en-US" altLang="en-GB" sz="1200" b="1"/>
              <a:t>I</a:t>
            </a:r>
            <a:r>
              <a:rPr lang="en-US" altLang="en-GB" sz="1200"/>
              <a:t>ndustry </a:t>
            </a:r>
            <a:r>
              <a:rPr lang="en-US" altLang="en-GB" sz="1200" b="1"/>
              <a:t>S</a:t>
            </a:r>
            <a:r>
              <a:rPr lang="en-US" altLang="en-GB" sz="1200"/>
              <a:t>tandard </a:t>
            </a:r>
            <a:r>
              <a:rPr lang="en-US" altLang="en-GB" sz="1200" b="1"/>
              <a:t>P</a:t>
            </a:r>
            <a:r>
              <a:rPr lang="en-US" altLang="en-GB" sz="1200"/>
              <a:t>rocess for </a:t>
            </a:r>
            <a:r>
              <a:rPr lang="en-US" altLang="en-GB" sz="1200" b="1"/>
              <a:t>D</a:t>
            </a:r>
            <a:r>
              <a:rPr lang="en-US" altLang="en-GB" sz="1200"/>
              <a:t>ata </a:t>
            </a:r>
            <a:r>
              <a:rPr lang="en-US" altLang="en-GB" sz="1200" b="1"/>
              <a:t>M</a:t>
            </a:r>
            <a:r>
              <a:rPr lang="en-US" altLang="en-GB" sz="1200"/>
              <a:t>ining (CRISP-DM) is a process model that serves as the base for a data science process. It has six sequential phases:</a:t>
            </a:r>
            <a:endParaRPr lang="en-US" altLang="en-GB" sz="1200"/>
          </a:p>
          <a:p>
            <a:pPr marL="0" lvl="0" indent="0" algn="l" rtl="0">
              <a:spcBef>
                <a:spcPts val="0"/>
              </a:spcBef>
              <a:spcAft>
                <a:spcPts val="1600"/>
              </a:spcAft>
              <a:buFont typeface="Wingdings" panose="05000000000000000000" charset="0"/>
              <a:buNone/>
            </a:pPr>
            <a:r>
              <a:rPr lang="en-US" altLang="en-GB" sz="1200"/>
              <a:t>1. </a:t>
            </a:r>
            <a:r>
              <a:rPr lang="en-US" altLang="en-GB" sz="1200" b="1"/>
              <a:t>Business understanding</a:t>
            </a:r>
            <a:r>
              <a:rPr lang="en-US" altLang="en-GB" sz="1200"/>
              <a:t> – What does the business need?</a:t>
            </a:r>
            <a:endParaRPr lang="en-US" altLang="en-GB" sz="1200"/>
          </a:p>
          <a:p>
            <a:pPr marL="0" lvl="0" indent="0" algn="l" rtl="0">
              <a:spcBef>
                <a:spcPts val="0"/>
              </a:spcBef>
              <a:spcAft>
                <a:spcPts val="1600"/>
              </a:spcAft>
              <a:buFont typeface="Wingdings" panose="05000000000000000000" charset="0"/>
              <a:buNone/>
            </a:pPr>
            <a:r>
              <a:rPr lang="en-US" altLang="en-GB" sz="1200"/>
              <a:t>2. </a:t>
            </a:r>
            <a:r>
              <a:rPr lang="en-US" altLang="en-GB" sz="1200" b="1"/>
              <a:t>Data understanding</a:t>
            </a:r>
            <a:r>
              <a:rPr lang="en-US" altLang="en-GB" sz="1200"/>
              <a:t> – What data do we have / need? Is it clean?</a:t>
            </a:r>
            <a:endParaRPr lang="en-US" altLang="en-GB" sz="1200"/>
          </a:p>
          <a:p>
            <a:pPr marL="0" lvl="0" indent="0" algn="l" rtl="0">
              <a:spcBef>
                <a:spcPts val="0"/>
              </a:spcBef>
              <a:spcAft>
                <a:spcPts val="1600"/>
              </a:spcAft>
              <a:buFont typeface="Wingdings" panose="05000000000000000000" charset="0"/>
              <a:buNone/>
            </a:pPr>
            <a:r>
              <a:rPr lang="en-US" altLang="en-GB" sz="1200"/>
              <a:t>3. </a:t>
            </a:r>
            <a:r>
              <a:rPr lang="en-US" altLang="en-GB" sz="1200" b="1"/>
              <a:t>Data preparation</a:t>
            </a:r>
            <a:r>
              <a:rPr lang="en-US" altLang="en-GB" sz="1200"/>
              <a:t> – How do we organize the data for modeling?</a:t>
            </a:r>
            <a:endParaRPr lang="en-US" altLang="en-GB" sz="1200"/>
          </a:p>
          <a:p>
            <a:pPr marL="0" lvl="0" indent="0" algn="l" rtl="0">
              <a:spcBef>
                <a:spcPts val="0"/>
              </a:spcBef>
              <a:spcAft>
                <a:spcPts val="1600"/>
              </a:spcAft>
              <a:buFont typeface="Wingdings" panose="05000000000000000000" charset="0"/>
              <a:buNone/>
            </a:pPr>
            <a:r>
              <a:rPr lang="en-US" altLang="en-GB" sz="1200"/>
              <a:t>4. </a:t>
            </a:r>
            <a:r>
              <a:rPr lang="en-US" altLang="en-GB" sz="1200" b="1"/>
              <a:t>Modeling </a:t>
            </a:r>
            <a:r>
              <a:rPr lang="en-US" altLang="en-GB" sz="1200"/>
              <a:t>– What modeling techniques should we apply?</a:t>
            </a:r>
            <a:endParaRPr lang="en-US" altLang="en-GB" sz="1200"/>
          </a:p>
          <a:p>
            <a:pPr marL="0" lvl="0" indent="0" algn="l" rtl="0">
              <a:spcBef>
                <a:spcPts val="0"/>
              </a:spcBef>
              <a:spcAft>
                <a:spcPts val="1600"/>
              </a:spcAft>
              <a:buFont typeface="Wingdings" panose="05000000000000000000" charset="0"/>
              <a:buNone/>
            </a:pPr>
            <a:r>
              <a:rPr lang="en-US" altLang="en-GB" sz="1200"/>
              <a:t>5. </a:t>
            </a:r>
            <a:r>
              <a:rPr lang="en-US" altLang="en-GB" sz="1200" b="1"/>
              <a:t>Evaluation </a:t>
            </a:r>
            <a:r>
              <a:rPr lang="en-US" altLang="en-GB" sz="1200"/>
              <a:t>– Which model best meets the business objectives?</a:t>
            </a:r>
            <a:endParaRPr lang="en-US" altLang="en-GB" sz="1200"/>
          </a:p>
          <a:p>
            <a:pPr marL="0" lvl="0" indent="0" algn="l" rtl="0">
              <a:spcBef>
                <a:spcPts val="0"/>
              </a:spcBef>
              <a:spcAft>
                <a:spcPts val="1600"/>
              </a:spcAft>
              <a:buFont typeface="Wingdings" panose="05000000000000000000" charset="0"/>
              <a:buNone/>
            </a:pPr>
            <a:r>
              <a:rPr lang="en-US" altLang="en-GB" sz="1200"/>
              <a:t>6. </a:t>
            </a:r>
            <a:r>
              <a:rPr lang="en-US" altLang="en-GB" sz="1200" b="1"/>
              <a:t>Deployment </a:t>
            </a:r>
            <a:r>
              <a:rPr lang="en-US" altLang="en-GB" sz="1200"/>
              <a:t>– How do stakeholders access the results?</a:t>
            </a:r>
            <a:endParaRPr lang="en-US" altLang="en-GB" sz="1200"/>
          </a:p>
        </p:txBody>
      </p:sp>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US" altLang="en-GB"/>
              <a:t>CRISP-DM process</a:t>
            </a:r>
            <a:endParaRPr lang="en-US" alt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1. Business Understanding</a:t>
            </a:r>
            <a:endParaRPr lang="en-US" altLang="en-GB"/>
          </a:p>
        </p:txBody>
      </p:sp>
      <p:sp>
        <p:nvSpPr>
          <p:cNvPr id="456" name="Google Shape;456;p33"/>
          <p:cNvSpPr txBox="1"/>
          <p:nvPr>
            <p:ph type="subTitle" idx="3"/>
          </p:nvPr>
        </p:nvSpPr>
        <p:spPr>
          <a:xfrm>
            <a:off x="1689100" y="1706245"/>
            <a:ext cx="60483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a:t>The Business Understanding phase focuses on understanding the objectives and requirements of the project.</a:t>
            </a:r>
            <a:endParaRPr lang="en-US" altLang="en-GB"/>
          </a:p>
          <a:p>
            <a:pPr marL="0" lvl="0" indent="0" algn="l" rtl="0">
              <a:spcBef>
                <a:spcPts val="0"/>
              </a:spcBef>
              <a:spcAft>
                <a:spcPts val="1600"/>
              </a:spcAft>
              <a:buFont typeface="Wingdings" panose="05000000000000000000" charset="0"/>
            </a:pPr>
            <a:r>
              <a:rPr lang="en-US" altLang="en-GB"/>
              <a:t>Objectives are:</a:t>
            </a:r>
            <a:endParaRPr lang="en-US" altLang="en-GB"/>
          </a:p>
          <a:p>
            <a:pPr marL="285750" lvl="0" indent="-285750" algn="l" rtl="0">
              <a:spcBef>
                <a:spcPts val="0"/>
              </a:spcBef>
              <a:spcAft>
                <a:spcPts val="1600"/>
              </a:spcAft>
              <a:buFont typeface="Wingdings" panose="05000000000000000000" charset="0"/>
              <a:buChar char="ü"/>
            </a:pPr>
            <a:r>
              <a:rPr lang="en-US" altLang="en-GB" b="1"/>
              <a:t>Minimizing the time, the equipment is being maintained</a:t>
            </a:r>
            <a:endParaRPr lang="en-US" altLang="en-GB" b="1"/>
          </a:p>
          <a:p>
            <a:pPr marL="285750" lvl="0" indent="-285750" algn="l" rtl="0">
              <a:spcBef>
                <a:spcPts val="0"/>
              </a:spcBef>
              <a:spcAft>
                <a:spcPts val="1600"/>
              </a:spcAft>
              <a:buFont typeface="Wingdings" panose="05000000000000000000" charset="0"/>
              <a:buChar char="ü"/>
            </a:pPr>
            <a:r>
              <a:rPr lang="en-US" altLang="en-GB" b="1"/>
              <a:t>Minimizing the production hours lost to maintenance.</a:t>
            </a:r>
            <a:endParaRPr lang="en-US" altLang="en-GB" b="1"/>
          </a:p>
          <a:p>
            <a:pPr marL="285750" lvl="0" indent="-285750" algn="l" rtl="0">
              <a:spcBef>
                <a:spcPts val="0"/>
              </a:spcBef>
              <a:spcAft>
                <a:spcPts val="1600"/>
              </a:spcAft>
              <a:buFont typeface="Wingdings" panose="05000000000000000000" charset="0"/>
              <a:buChar char="ü"/>
            </a:pPr>
            <a:r>
              <a:rPr lang="en-US" altLang="en-GB" b="1"/>
              <a:t>Optimizes maintenance activities</a:t>
            </a:r>
            <a:endParaRPr lang="en-US" altLang="en-GB"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 Data Understanding</a:t>
            </a:r>
            <a:endParaRPr lang="en-US" altLang="en-GB"/>
          </a:p>
        </p:txBody>
      </p:sp>
      <p:sp>
        <p:nvSpPr>
          <p:cNvPr id="456" name="Google Shape;456;p33"/>
          <p:cNvSpPr txBox="1"/>
          <p:nvPr>
            <p:ph type="subTitle" idx="3"/>
          </p:nvPr>
        </p:nvSpPr>
        <p:spPr>
          <a:xfrm>
            <a:off x="1624330" y="1592580"/>
            <a:ext cx="60483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a:t>In this phase, it drives the focus to identify, collect, and analyze the data sets that can help you accomplish the project goals. </a:t>
            </a:r>
            <a:endParaRPr lang="en-US" altLang="en-GB"/>
          </a:p>
          <a:p>
            <a:pPr marL="0" lvl="0" indent="0" algn="l" rtl="0">
              <a:spcBef>
                <a:spcPts val="0"/>
              </a:spcBef>
              <a:spcAft>
                <a:spcPts val="1600"/>
              </a:spcAft>
              <a:buFont typeface="Wingdings" panose="05000000000000000000" charset="0"/>
            </a:pPr>
            <a:r>
              <a:rPr lang="en-US" altLang="en-GB"/>
              <a:t>This phase has four tasks:</a:t>
            </a:r>
            <a:endParaRPr lang="en-US" altLang="en-GB"/>
          </a:p>
          <a:p>
            <a:pPr marL="0" lvl="0" indent="0" algn="l" rtl="0">
              <a:spcBef>
                <a:spcPts val="0"/>
              </a:spcBef>
              <a:spcAft>
                <a:spcPts val="1600"/>
              </a:spcAft>
              <a:buFont typeface="Wingdings" panose="05000000000000000000" charset="0"/>
            </a:pPr>
            <a:r>
              <a:rPr lang="en-US" altLang="en-GB" b="1"/>
              <a:t>1. Collect initial data</a:t>
            </a:r>
            <a:endParaRPr lang="en-US" altLang="en-GB" b="1"/>
          </a:p>
          <a:p>
            <a:pPr marL="0" lvl="0" indent="0" algn="l" rtl="0">
              <a:spcBef>
                <a:spcPts val="0"/>
              </a:spcBef>
              <a:spcAft>
                <a:spcPts val="1600"/>
              </a:spcAft>
              <a:buFont typeface="Wingdings" panose="05000000000000000000" charset="0"/>
            </a:pPr>
            <a:r>
              <a:rPr lang="en-US" altLang="en-GB" b="1"/>
              <a:t>2. Describe data</a:t>
            </a:r>
            <a:endParaRPr lang="en-US" altLang="en-GB" b="1"/>
          </a:p>
          <a:p>
            <a:pPr marL="0" lvl="0" indent="0" algn="l" rtl="0">
              <a:spcBef>
                <a:spcPts val="0"/>
              </a:spcBef>
              <a:spcAft>
                <a:spcPts val="1600"/>
              </a:spcAft>
              <a:buFont typeface="Wingdings" panose="05000000000000000000" charset="0"/>
            </a:pPr>
            <a:r>
              <a:rPr lang="en-US" altLang="en-GB" b="1"/>
              <a:t>3. Explore data</a:t>
            </a:r>
            <a:endParaRPr lang="en-US" altLang="en-GB" b="1"/>
          </a:p>
          <a:p>
            <a:pPr marL="0" lvl="0" indent="0" algn="l" rtl="0">
              <a:spcBef>
                <a:spcPts val="0"/>
              </a:spcBef>
              <a:spcAft>
                <a:spcPts val="1600"/>
              </a:spcAft>
              <a:buFont typeface="Wingdings" panose="05000000000000000000" charset="0"/>
            </a:pPr>
            <a:r>
              <a:rPr lang="en-US" altLang="en-GB" b="1"/>
              <a:t>4. Verify data quality</a:t>
            </a:r>
            <a:endParaRPr lang="en-US" altLang="en-GB"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 Data Understanding</a:t>
            </a:r>
            <a:endParaRPr lang="en-US" altLang="en-GB"/>
          </a:p>
        </p:txBody>
      </p:sp>
      <p:sp>
        <p:nvSpPr>
          <p:cNvPr id="456" name="Google Shape;456;p33"/>
          <p:cNvSpPr txBox="1"/>
          <p:nvPr>
            <p:ph type="subTitle" idx="3"/>
          </p:nvPr>
        </p:nvSpPr>
        <p:spPr>
          <a:xfrm>
            <a:off x="1624330" y="1592580"/>
            <a:ext cx="60483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b="1"/>
              <a:t>1. Collect initial data</a:t>
            </a:r>
            <a:endParaRPr lang="en-US" altLang="en-GB" b="1"/>
          </a:p>
          <a:p>
            <a:pPr marL="0" lvl="0" indent="0" algn="l" rtl="0">
              <a:spcBef>
                <a:spcPts val="0"/>
              </a:spcBef>
              <a:spcAft>
                <a:spcPts val="1600"/>
              </a:spcAft>
              <a:buFont typeface="Wingdings" panose="05000000000000000000" charset="0"/>
            </a:pPr>
            <a:r>
              <a:rPr lang="en-US" altLang="en-GB"/>
              <a:t>Acquire the necessary data and (if necessary) load it into your analysis tool.</a:t>
            </a:r>
            <a:endParaRPr lang="en-US" altLang="en-GB"/>
          </a:p>
          <a:p>
            <a:pPr marL="0" lvl="0" indent="0" algn="l" rtl="0">
              <a:spcBef>
                <a:spcPts val="0"/>
              </a:spcBef>
              <a:spcAft>
                <a:spcPts val="1600"/>
              </a:spcAft>
              <a:buFont typeface="Wingdings" panose="05000000000000000000" charset="0"/>
            </a:pPr>
            <a:r>
              <a:rPr lang="en-US" altLang="en-GB"/>
              <a:t>In our project we used csv data and loaded into Jupyter Notebook.</a:t>
            </a:r>
            <a:endParaRPr lang="en-US" alt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 Data Understanding</a:t>
            </a:r>
            <a:endParaRPr lang="en-US" altLang="en-GB"/>
          </a:p>
        </p:txBody>
      </p:sp>
      <p:sp>
        <p:nvSpPr>
          <p:cNvPr id="456" name="Google Shape;456;p33"/>
          <p:cNvSpPr txBox="1"/>
          <p:nvPr>
            <p:ph type="subTitle" idx="3"/>
          </p:nvPr>
        </p:nvSpPr>
        <p:spPr>
          <a:xfrm>
            <a:off x="1624330" y="1592580"/>
            <a:ext cx="60483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b="1"/>
              <a:t>2. Describe Data</a:t>
            </a:r>
            <a:endParaRPr lang="en-US" altLang="en-GB" b="1"/>
          </a:p>
          <a:p>
            <a:pPr marL="0" lvl="0" indent="0" algn="l" rtl="0">
              <a:spcBef>
                <a:spcPts val="0"/>
              </a:spcBef>
              <a:spcAft>
                <a:spcPts val="1600"/>
              </a:spcAft>
              <a:buFont typeface="Wingdings" panose="05000000000000000000" charset="0"/>
            </a:pPr>
            <a:r>
              <a:rPr lang="en-US" altLang="en-GB"/>
              <a:t>Examine the data and document its surface properties like data format, number of records, or field identities.</a:t>
            </a:r>
            <a:endParaRPr lang="en-US" altLang="en-GB"/>
          </a:p>
          <a:p>
            <a:pPr marL="0" lvl="0" indent="0" algn="l" rtl="0">
              <a:spcBef>
                <a:spcPts val="0"/>
              </a:spcBef>
              <a:spcAft>
                <a:spcPts val="1600"/>
              </a:spcAft>
              <a:buFont typeface="Wingdings" panose="05000000000000000000" charset="0"/>
            </a:pPr>
            <a:r>
              <a:rPr lang="en-US" altLang="en-GB"/>
              <a:t>In our project we have 2160 rows and 16 columns</a:t>
            </a:r>
            <a:endParaRPr lang="en-US" alt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 Data Understanding</a:t>
            </a:r>
            <a:endParaRPr lang="en-US" altLang="en-GB"/>
          </a:p>
        </p:txBody>
      </p:sp>
      <p:sp>
        <p:nvSpPr>
          <p:cNvPr id="456" name="Google Shape;456;p33"/>
          <p:cNvSpPr txBox="1"/>
          <p:nvPr>
            <p:ph type="subTitle" idx="3"/>
          </p:nvPr>
        </p:nvSpPr>
        <p:spPr>
          <a:xfrm>
            <a:off x="1624330" y="1592580"/>
            <a:ext cx="60483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b="1"/>
              <a:t>3. Explore Data</a:t>
            </a:r>
            <a:endParaRPr lang="en-US" altLang="en-GB" b="1"/>
          </a:p>
          <a:p>
            <a:pPr marL="0" lvl="0" indent="0" algn="l" rtl="0">
              <a:spcBef>
                <a:spcPts val="0"/>
              </a:spcBef>
              <a:spcAft>
                <a:spcPts val="1600"/>
              </a:spcAft>
              <a:buFont typeface="Wingdings" panose="05000000000000000000" charset="0"/>
            </a:pPr>
            <a:r>
              <a:rPr lang="en-US" altLang="en-GB"/>
              <a:t>Dig deeper into the data. Query it, visualize it, and identify relationships among the data.</a:t>
            </a:r>
            <a:endParaRPr lang="en-US" alt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 Data Understanding</a:t>
            </a:r>
            <a:endParaRPr lang="en-US" altLang="en-GB"/>
          </a:p>
        </p:txBody>
      </p:sp>
      <p:pic>
        <p:nvPicPr>
          <p:cNvPr id="103" name="Picture 102"/>
          <p:cNvPicPr/>
          <p:nvPr/>
        </p:nvPicPr>
        <p:blipFill>
          <a:blip r:embed="rId1"/>
          <a:stretch>
            <a:fillRect/>
          </a:stretch>
        </p:blipFill>
        <p:spPr>
          <a:xfrm>
            <a:off x="4900930" y="1847850"/>
            <a:ext cx="3160395" cy="2072005"/>
          </a:xfrm>
          <a:prstGeom prst="rect">
            <a:avLst/>
          </a:prstGeom>
          <a:noFill/>
          <a:ln w="9525">
            <a:noFill/>
          </a:ln>
        </p:spPr>
      </p:pic>
      <p:pic>
        <p:nvPicPr>
          <p:cNvPr id="104" name="Picture 103"/>
          <p:cNvPicPr/>
          <p:nvPr/>
        </p:nvPicPr>
        <p:blipFill>
          <a:blip r:embed="rId2"/>
          <a:stretch>
            <a:fillRect/>
          </a:stretch>
        </p:blipFill>
        <p:spPr>
          <a:xfrm>
            <a:off x="1141730" y="1847850"/>
            <a:ext cx="3058795" cy="207200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 Data Understanding</a:t>
            </a:r>
            <a:endParaRPr lang="en-US" altLang="en-GB"/>
          </a:p>
        </p:txBody>
      </p:sp>
      <p:pic>
        <p:nvPicPr>
          <p:cNvPr id="102" name="Picture 101"/>
          <p:cNvPicPr/>
          <p:nvPr/>
        </p:nvPicPr>
        <p:blipFill>
          <a:blip r:embed="rId1"/>
          <a:stretch>
            <a:fillRect/>
          </a:stretch>
        </p:blipFill>
        <p:spPr>
          <a:xfrm>
            <a:off x="5021580" y="1870710"/>
            <a:ext cx="3265805" cy="2072640"/>
          </a:xfrm>
          <a:prstGeom prst="rect">
            <a:avLst/>
          </a:prstGeom>
          <a:noFill/>
          <a:ln w="9525">
            <a:noFill/>
          </a:ln>
        </p:spPr>
      </p:pic>
      <p:pic>
        <p:nvPicPr>
          <p:cNvPr id="105" name="Picture 104"/>
          <p:cNvPicPr/>
          <p:nvPr/>
        </p:nvPicPr>
        <p:blipFill>
          <a:blip r:embed="rId2"/>
          <a:stretch>
            <a:fillRect/>
          </a:stretch>
        </p:blipFill>
        <p:spPr>
          <a:xfrm>
            <a:off x="1138555" y="1870710"/>
            <a:ext cx="3086735" cy="207264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 Data Understanding</a:t>
            </a:r>
            <a:endParaRPr lang="en-US" altLang="en-GB"/>
          </a:p>
        </p:txBody>
      </p:sp>
      <p:pic>
        <p:nvPicPr>
          <p:cNvPr id="106" name="Picture 105"/>
          <p:cNvPicPr/>
          <p:nvPr/>
        </p:nvPicPr>
        <p:blipFill>
          <a:blip r:embed="rId1"/>
          <a:stretch>
            <a:fillRect/>
          </a:stretch>
        </p:blipFill>
        <p:spPr>
          <a:xfrm>
            <a:off x="2295525" y="1985010"/>
            <a:ext cx="4112260" cy="2659380"/>
          </a:xfrm>
          <a:prstGeom prst="rect">
            <a:avLst/>
          </a:prstGeom>
          <a:noFill/>
          <a:ln w="9525">
            <a:noFill/>
          </a:ln>
        </p:spPr>
      </p:pic>
      <p:sp>
        <p:nvSpPr>
          <p:cNvPr id="2" name="Text Box 1"/>
          <p:cNvSpPr txBox="1"/>
          <p:nvPr/>
        </p:nvSpPr>
        <p:spPr>
          <a:xfrm>
            <a:off x="2913380" y="1544955"/>
            <a:ext cx="3048000" cy="306705"/>
          </a:xfrm>
          <a:prstGeom prst="rect">
            <a:avLst/>
          </a:prstGeom>
          <a:noFill/>
        </p:spPr>
        <p:txBody>
          <a:bodyPr wrap="square" rtlCol="0">
            <a:spAutoFit/>
          </a:bodyPr>
          <a:p>
            <a:r>
              <a:rPr lang="en-US">
                <a:solidFill>
                  <a:schemeClr val="bg1"/>
                </a:solidFill>
                <a:latin typeface="Montserrat Light" charset="0"/>
                <a:cs typeface="Montserrat Light" charset="0"/>
              </a:rPr>
              <a:t>Daily </a:t>
            </a:r>
            <a:r>
              <a:rPr lang="en-US">
                <a:solidFill>
                  <a:schemeClr val="bg1"/>
                </a:solidFill>
                <a:latin typeface="Montserrat Light" charset="0"/>
                <a:cs typeface="Montserrat Light" charset="0"/>
              </a:rPr>
              <a:t>activity of sensors</a:t>
            </a:r>
            <a:endParaRPr lang="en-US">
              <a:solidFill>
                <a:schemeClr val="bg1"/>
              </a:solidFill>
              <a:latin typeface="Montserrat Light" charset="0"/>
              <a:cs typeface="Montserrat Light"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 Data Understanding</a:t>
            </a:r>
            <a:endParaRPr lang="en-US" altLang="en-GB"/>
          </a:p>
        </p:txBody>
      </p:sp>
      <p:sp>
        <p:nvSpPr>
          <p:cNvPr id="456" name="Google Shape;456;p33"/>
          <p:cNvSpPr txBox="1"/>
          <p:nvPr>
            <p:ph type="subTitle" idx="3"/>
          </p:nvPr>
        </p:nvSpPr>
        <p:spPr>
          <a:xfrm>
            <a:off x="1624330" y="1592580"/>
            <a:ext cx="60483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b="1"/>
              <a:t>Paired-T test:</a:t>
            </a:r>
            <a:endParaRPr lang="en-US" altLang="en-GB" b="1"/>
          </a:p>
          <a:p>
            <a:pPr marL="0" lvl="0" indent="0" algn="l" rtl="0">
              <a:spcBef>
                <a:spcPts val="0"/>
              </a:spcBef>
              <a:spcAft>
                <a:spcPts val="1600"/>
              </a:spcAft>
              <a:buFont typeface="Wingdings" panose="05000000000000000000" charset="0"/>
            </a:pPr>
            <a:r>
              <a:rPr lang="en-US" altLang="en-GB"/>
              <a:t>To assess daily sensor performance and detect anomalies, we segmented the sensor data into daily time frames. Paired t-tests were employed to compare daily data with corresponding baseline data, allowing for the detection of subtle variations and anomalies in sensor readings.</a:t>
            </a:r>
            <a:endParaRPr lang="en-US" altLang="en-GB"/>
          </a:p>
          <a:p>
            <a:pPr marL="0" lvl="0" indent="0" algn="l" rtl="0">
              <a:spcBef>
                <a:spcPts val="0"/>
              </a:spcBef>
              <a:spcAft>
                <a:spcPts val="1600"/>
              </a:spcAft>
              <a:buFont typeface="Wingdings" panose="05000000000000000000" charset="0"/>
            </a:pPr>
            <a:r>
              <a:rPr lang="en-US" altLang="en-GB" b="1"/>
              <a:t>Null Hypothesis:</a:t>
            </a:r>
            <a:r>
              <a:rPr lang="en-US" altLang="en-GB"/>
              <a:t> Sensor is not working</a:t>
            </a:r>
            <a:endParaRPr lang="en-US" altLang="en-GB"/>
          </a:p>
          <a:p>
            <a:pPr marL="0" lvl="0" indent="0" algn="l" rtl="0">
              <a:spcBef>
                <a:spcPts val="0"/>
              </a:spcBef>
              <a:spcAft>
                <a:spcPts val="1600"/>
              </a:spcAft>
              <a:buFont typeface="Wingdings" panose="05000000000000000000" charset="0"/>
            </a:pPr>
            <a:r>
              <a:rPr lang="en-US" altLang="en-GB" b="1"/>
              <a:t>Alternative Hypothesis:</a:t>
            </a:r>
            <a:r>
              <a:rPr lang="en-US" altLang="en-GB"/>
              <a:t> Sensor is working properly</a:t>
            </a:r>
            <a:endParaRPr lang="en-US" alt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3" name="Shape 373"/>
        <p:cNvGrpSpPr/>
        <p:nvPr/>
      </p:nvGrpSpPr>
      <p:grpSpPr>
        <a:xfrm>
          <a:off x="0" y="0"/>
          <a:ext cx="0" cy="0"/>
          <a:chOff x="0" y="0"/>
          <a:chExt cx="0" cy="0"/>
        </a:xfrm>
      </p:grpSpPr>
      <p:sp>
        <p:nvSpPr>
          <p:cNvPr id="386" name="Google Shape;386;p30"/>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Table of contents</a:t>
            </a:r>
            <a:endParaRPr lang="en-GB"/>
          </a:p>
        </p:txBody>
      </p:sp>
      <p:sp>
        <p:nvSpPr>
          <p:cNvPr id="388" name="Google Shape;388;p30"/>
          <p:cNvSpPr txBox="1"/>
          <p:nvPr>
            <p:ph type="subTitle" idx="1"/>
          </p:nvPr>
        </p:nvSpPr>
        <p:spPr>
          <a:xfrm>
            <a:off x="881071" y="3534495"/>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altLang="en-GB"/>
              <a:t>Intro to PM</a:t>
            </a:r>
            <a:endParaRPr lang="en-US" altLang="en-GB"/>
          </a:p>
        </p:txBody>
      </p:sp>
      <p:sp>
        <p:nvSpPr>
          <p:cNvPr id="391" name="Google Shape;391;p30"/>
          <p:cNvSpPr txBox="1"/>
          <p:nvPr>
            <p:ph type="subTitle" idx="5"/>
          </p:nvPr>
        </p:nvSpPr>
        <p:spPr>
          <a:xfrm>
            <a:off x="2872542" y="3534495"/>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altLang="en-GB"/>
              <a:t>Workflow</a:t>
            </a:r>
            <a:endParaRPr lang="en-US" altLang="en-GB"/>
          </a:p>
        </p:txBody>
      </p:sp>
      <p:sp>
        <p:nvSpPr>
          <p:cNvPr id="392" name="Google Shape;392;p30"/>
          <p:cNvSpPr txBox="1"/>
          <p:nvPr>
            <p:ph type="subTitle" idx="6"/>
          </p:nvPr>
        </p:nvSpPr>
        <p:spPr>
          <a:xfrm>
            <a:off x="2872542" y="3157995"/>
            <a:ext cx="17427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altLang="en-GB"/>
              <a:t>Process</a:t>
            </a:r>
            <a:endParaRPr lang="en-US" altLang="en-GB"/>
          </a:p>
        </p:txBody>
      </p:sp>
      <p:sp>
        <p:nvSpPr>
          <p:cNvPr id="394" name="Google Shape;394;p30"/>
          <p:cNvSpPr txBox="1"/>
          <p:nvPr>
            <p:ph type="subTitle" idx="8"/>
          </p:nvPr>
        </p:nvSpPr>
        <p:spPr>
          <a:xfrm>
            <a:off x="4864013" y="3534495"/>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altLang="en-GB"/>
              <a:t>Results</a:t>
            </a:r>
            <a:endParaRPr lang="en-US" altLang="en-GB"/>
          </a:p>
        </p:txBody>
      </p:sp>
      <p:sp>
        <p:nvSpPr>
          <p:cNvPr id="395" name="Google Shape;395;p30"/>
          <p:cNvSpPr txBox="1"/>
          <p:nvPr>
            <p:ph type="subTitle" idx="9"/>
          </p:nvPr>
        </p:nvSpPr>
        <p:spPr>
          <a:xfrm>
            <a:off x="4864013" y="3157995"/>
            <a:ext cx="17427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a:t>Analysis</a:t>
            </a:r>
            <a:endParaRPr lang="en-GB"/>
          </a:p>
        </p:txBody>
      </p:sp>
      <p:sp>
        <p:nvSpPr>
          <p:cNvPr id="398" name="Google Shape;398;p30"/>
          <p:cNvSpPr txBox="1"/>
          <p:nvPr/>
        </p:nvSpPr>
        <p:spPr>
          <a:xfrm>
            <a:off x="6586244" y="3156725"/>
            <a:ext cx="1742700" cy="3765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3000"/>
              <a:buFont typeface="Montserrat Light"/>
              <a:buNone/>
              <a:defRPr sz="1800" b="0" i="0" u="none" strike="noStrike" cap="none">
                <a:solidFill>
                  <a:schemeClr val="lt1"/>
                </a:solidFill>
                <a:latin typeface="Open Sans ExtraBold"/>
                <a:ea typeface="Open Sans ExtraBold"/>
                <a:cs typeface="Open Sans ExtraBold"/>
                <a:sym typeface="Open Sans ExtraBold"/>
              </a:defRPr>
            </a:lvl1pPr>
            <a:lvl2pPr marL="914400" marR="0" lvl="1" indent="-330200" algn="l" rtl="0">
              <a:lnSpc>
                <a:spcPct val="100000"/>
              </a:lnSpc>
              <a:spcBef>
                <a:spcPts val="1600"/>
              </a:spcBef>
              <a:spcAft>
                <a:spcPts val="0"/>
              </a:spcAft>
              <a:buClr>
                <a:schemeClr val="dk1"/>
              </a:buClr>
              <a:buSzPts val="3000"/>
              <a:buFont typeface="Montserrat Light"/>
              <a:buNone/>
              <a:defRPr sz="3000" b="0" i="0" u="none" strike="noStrike" cap="none">
                <a:solidFill>
                  <a:schemeClr val="dk1"/>
                </a:solidFill>
                <a:latin typeface="Montserrat Light"/>
                <a:ea typeface="Montserrat Light"/>
                <a:cs typeface="Montserrat Light"/>
                <a:sym typeface="Montserrat Light"/>
              </a:defRPr>
            </a:lvl2pPr>
            <a:lvl3pPr marL="1371600" marR="0" lvl="2" indent="-330200" algn="l" rtl="0">
              <a:lnSpc>
                <a:spcPct val="100000"/>
              </a:lnSpc>
              <a:spcBef>
                <a:spcPts val="1600"/>
              </a:spcBef>
              <a:spcAft>
                <a:spcPts val="0"/>
              </a:spcAft>
              <a:buClr>
                <a:schemeClr val="dk1"/>
              </a:buClr>
              <a:buSzPts val="3000"/>
              <a:buFont typeface="Montserrat Light"/>
              <a:buNone/>
              <a:defRPr sz="3000" b="0" i="0" u="none" strike="noStrike" cap="none">
                <a:solidFill>
                  <a:schemeClr val="dk1"/>
                </a:solidFill>
                <a:latin typeface="Montserrat Light"/>
                <a:ea typeface="Montserrat Light"/>
                <a:cs typeface="Montserrat Light"/>
                <a:sym typeface="Montserrat Light"/>
              </a:defRPr>
            </a:lvl3pPr>
            <a:lvl4pPr marL="1828800" marR="0" lvl="3" indent="-330200" algn="l" rtl="0">
              <a:lnSpc>
                <a:spcPct val="100000"/>
              </a:lnSpc>
              <a:spcBef>
                <a:spcPts val="1600"/>
              </a:spcBef>
              <a:spcAft>
                <a:spcPts val="0"/>
              </a:spcAft>
              <a:buClr>
                <a:schemeClr val="dk1"/>
              </a:buClr>
              <a:buSzPts val="3000"/>
              <a:buFont typeface="Montserrat Light"/>
              <a:buNone/>
              <a:defRPr sz="3000" b="0" i="0" u="none" strike="noStrike" cap="none">
                <a:solidFill>
                  <a:schemeClr val="dk1"/>
                </a:solidFill>
                <a:latin typeface="Montserrat Light"/>
                <a:ea typeface="Montserrat Light"/>
                <a:cs typeface="Montserrat Light"/>
                <a:sym typeface="Montserrat Light"/>
              </a:defRPr>
            </a:lvl4pPr>
            <a:lvl5pPr marL="2286000" marR="0" lvl="4" indent="-330200" algn="l" rtl="0">
              <a:lnSpc>
                <a:spcPct val="100000"/>
              </a:lnSpc>
              <a:spcBef>
                <a:spcPts val="1600"/>
              </a:spcBef>
              <a:spcAft>
                <a:spcPts val="0"/>
              </a:spcAft>
              <a:buClr>
                <a:schemeClr val="dk1"/>
              </a:buClr>
              <a:buSzPts val="3000"/>
              <a:buFont typeface="Montserrat Light"/>
              <a:buNone/>
              <a:defRPr sz="3000" b="0" i="0" u="none" strike="noStrike" cap="none">
                <a:solidFill>
                  <a:schemeClr val="dk1"/>
                </a:solidFill>
                <a:latin typeface="Montserrat Light"/>
                <a:ea typeface="Montserrat Light"/>
                <a:cs typeface="Montserrat Light"/>
                <a:sym typeface="Montserrat Light"/>
              </a:defRPr>
            </a:lvl5pPr>
            <a:lvl6pPr marL="2743200" marR="0" lvl="5" indent="-330200" algn="l" rtl="0">
              <a:lnSpc>
                <a:spcPct val="100000"/>
              </a:lnSpc>
              <a:spcBef>
                <a:spcPts val="1600"/>
              </a:spcBef>
              <a:spcAft>
                <a:spcPts val="0"/>
              </a:spcAft>
              <a:buClr>
                <a:schemeClr val="dk1"/>
              </a:buClr>
              <a:buSzPts val="3000"/>
              <a:buFont typeface="Montserrat Light"/>
              <a:buNone/>
              <a:defRPr sz="3000" b="0" i="0" u="none" strike="noStrike" cap="none">
                <a:solidFill>
                  <a:schemeClr val="dk1"/>
                </a:solidFill>
                <a:latin typeface="Montserrat Light"/>
                <a:ea typeface="Montserrat Light"/>
                <a:cs typeface="Montserrat Light"/>
                <a:sym typeface="Montserrat Light"/>
              </a:defRPr>
            </a:lvl6pPr>
            <a:lvl7pPr marL="3200400" marR="0" lvl="6" indent="-330200" algn="l" rtl="0">
              <a:lnSpc>
                <a:spcPct val="100000"/>
              </a:lnSpc>
              <a:spcBef>
                <a:spcPts val="1600"/>
              </a:spcBef>
              <a:spcAft>
                <a:spcPts val="0"/>
              </a:spcAft>
              <a:buClr>
                <a:schemeClr val="dk1"/>
              </a:buClr>
              <a:buSzPts val="3000"/>
              <a:buFont typeface="Montserrat Light"/>
              <a:buNone/>
              <a:defRPr sz="3000" b="0" i="0" u="none" strike="noStrike" cap="none">
                <a:solidFill>
                  <a:schemeClr val="dk1"/>
                </a:solidFill>
                <a:latin typeface="Montserrat Light"/>
                <a:ea typeface="Montserrat Light"/>
                <a:cs typeface="Montserrat Light"/>
                <a:sym typeface="Montserrat Light"/>
              </a:defRPr>
            </a:lvl7pPr>
            <a:lvl8pPr marL="3657600" marR="0" lvl="7" indent="-330200" algn="l" rtl="0">
              <a:lnSpc>
                <a:spcPct val="100000"/>
              </a:lnSpc>
              <a:spcBef>
                <a:spcPts val="1600"/>
              </a:spcBef>
              <a:spcAft>
                <a:spcPts val="0"/>
              </a:spcAft>
              <a:buClr>
                <a:schemeClr val="dk1"/>
              </a:buClr>
              <a:buSzPts val="3000"/>
              <a:buFont typeface="Montserrat Light"/>
              <a:buNone/>
              <a:defRPr sz="3000" b="0" i="0" u="none" strike="noStrike" cap="none">
                <a:solidFill>
                  <a:schemeClr val="dk1"/>
                </a:solidFill>
                <a:latin typeface="Montserrat Light"/>
                <a:ea typeface="Montserrat Light"/>
                <a:cs typeface="Montserrat Light"/>
                <a:sym typeface="Montserrat Light"/>
              </a:defRPr>
            </a:lvl8pPr>
            <a:lvl9pPr marL="4114800" marR="0" lvl="8" indent="-330200" algn="l" rtl="0">
              <a:lnSpc>
                <a:spcPct val="100000"/>
              </a:lnSpc>
              <a:spcBef>
                <a:spcPts val="1600"/>
              </a:spcBef>
              <a:spcAft>
                <a:spcPts val="1600"/>
              </a:spcAft>
              <a:buClr>
                <a:schemeClr val="dk1"/>
              </a:buClr>
              <a:buSzPts val="3000"/>
              <a:buFont typeface="Montserrat Light"/>
              <a:buNone/>
              <a:defRPr sz="3000" b="0" i="0" u="none" strike="noStrike" cap="none">
                <a:solidFill>
                  <a:schemeClr val="dk1"/>
                </a:solidFill>
                <a:latin typeface="Montserrat Light"/>
                <a:ea typeface="Montserrat Light"/>
                <a:cs typeface="Montserrat Light"/>
                <a:sym typeface="Montserrat Light"/>
              </a:defRPr>
            </a:lvl9pPr>
          </a:lstStyle>
          <a:p>
            <a:pPr marL="0" lvl="0" indent="0" algn="ctr" rtl="0">
              <a:spcBef>
                <a:spcPts val="0"/>
              </a:spcBef>
              <a:spcAft>
                <a:spcPts val="1600"/>
              </a:spcAft>
              <a:buNone/>
            </a:pPr>
            <a:r>
              <a:rPr lang="en-US" altLang="en-GB" b="1"/>
              <a:t>C</a:t>
            </a:r>
            <a:r>
              <a:rPr lang="en-GB"/>
              <a:t>onclusion</a:t>
            </a:r>
            <a:endParaRPr lang="en-GB"/>
          </a:p>
        </p:txBody>
      </p:sp>
      <p:grpSp>
        <p:nvGrpSpPr>
          <p:cNvPr id="1" name="Google Shape;377;p30"/>
          <p:cNvGrpSpPr/>
          <p:nvPr/>
        </p:nvGrpSpPr>
        <p:grpSpPr>
          <a:xfrm>
            <a:off x="5362941" y="2345692"/>
            <a:ext cx="744843" cy="745498"/>
            <a:chOff x="2204826" y="1867297"/>
            <a:chExt cx="744843" cy="745498"/>
          </a:xfrm>
        </p:grpSpPr>
        <p:sp>
          <p:nvSpPr>
            <p:cNvPr id="2" name="Google Shape;378;p30"/>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rgbClr val="DCC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 name="Google Shape;379;p30"/>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 name="Google Shape;380;p30"/>
          <p:cNvGrpSpPr/>
          <p:nvPr/>
        </p:nvGrpSpPr>
        <p:grpSpPr>
          <a:xfrm>
            <a:off x="3371471" y="2345692"/>
            <a:ext cx="744843" cy="745498"/>
            <a:chOff x="2204826" y="1867297"/>
            <a:chExt cx="744843" cy="745498"/>
          </a:xfrm>
        </p:grpSpPr>
        <p:sp>
          <p:nvSpPr>
            <p:cNvPr id="5" name="Google Shape;381;p30"/>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 name="Google Shape;382;p30"/>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 name="Google Shape;383;p30"/>
          <p:cNvGrpSpPr/>
          <p:nvPr/>
        </p:nvGrpSpPr>
        <p:grpSpPr>
          <a:xfrm>
            <a:off x="1380000" y="2345692"/>
            <a:ext cx="744843" cy="745498"/>
            <a:chOff x="1212251" y="1954572"/>
            <a:chExt cx="744843" cy="745498"/>
          </a:xfrm>
        </p:grpSpPr>
        <p:sp>
          <p:nvSpPr>
            <p:cNvPr id="8" name="Google Shape;384;p30"/>
            <p:cNvSpPr/>
            <p:nvPr/>
          </p:nvSpPr>
          <p:spPr>
            <a:xfrm rot="-419100">
              <a:off x="1250460" y="1992732"/>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 name="Google Shape;385;p30"/>
            <p:cNvSpPr/>
            <p:nvPr/>
          </p:nvSpPr>
          <p:spPr>
            <a:xfrm>
              <a:off x="1250465" y="1992713"/>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 name="Google Shape;387;p30"/>
          <p:cNvSpPr txBox="1"/>
          <p:nvPr/>
        </p:nvSpPr>
        <p:spPr>
          <a:xfrm>
            <a:off x="881071" y="2481295"/>
            <a:ext cx="1742700" cy="4743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1pPr>
            <a:lvl2pPr marR="0" lvl="1" algn="l"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2pPr>
            <a:lvl3pPr marR="0" lvl="2" algn="l"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3pPr>
            <a:lvl4pPr marR="0" lvl="3" algn="l"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4pPr>
            <a:lvl5pPr marR="0" lvl="4" algn="l"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5pPr>
            <a:lvl6pPr marR="0" lvl="5" algn="l"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6pPr>
            <a:lvl7pPr marR="0" lvl="6" algn="l"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7pPr>
            <a:lvl8pPr marR="0" lvl="7" algn="l"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8pPr>
            <a:lvl9pPr marR="0" lvl="8" algn="l"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9pPr>
          </a:lstStyle>
          <a:p>
            <a:pPr marL="0" lvl="0" indent="0" algn="ctr" rtl="0">
              <a:spcBef>
                <a:spcPts val="0"/>
              </a:spcBef>
              <a:spcAft>
                <a:spcPts val="0"/>
              </a:spcAft>
              <a:buNone/>
            </a:pPr>
            <a:r>
              <a:rPr lang="en-GB"/>
              <a:t>01</a:t>
            </a:r>
            <a:endParaRPr lang="en-GB"/>
          </a:p>
        </p:txBody>
      </p:sp>
      <p:sp>
        <p:nvSpPr>
          <p:cNvPr id="11" name="Google Shape;389;p30"/>
          <p:cNvSpPr txBox="1"/>
          <p:nvPr/>
        </p:nvSpPr>
        <p:spPr>
          <a:xfrm>
            <a:off x="881071" y="3157995"/>
            <a:ext cx="1742700" cy="3765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3000"/>
              <a:buFont typeface="Montserrat Light"/>
              <a:buNone/>
              <a:defRPr sz="1800" b="0" i="0" u="none" strike="noStrike" cap="none">
                <a:solidFill>
                  <a:schemeClr val="lt1"/>
                </a:solidFill>
                <a:latin typeface="Open Sans ExtraBold"/>
                <a:ea typeface="Open Sans ExtraBold"/>
                <a:cs typeface="Open Sans ExtraBold"/>
                <a:sym typeface="Open Sans ExtraBold"/>
              </a:defRPr>
            </a:lvl1pPr>
            <a:lvl2pPr marL="914400" marR="0" lvl="1" indent="-330200" algn="l" rtl="0">
              <a:lnSpc>
                <a:spcPct val="100000"/>
              </a:lnSpc>
              <a:spcBef>
                <a:spcPts val="1600"/>
              </a:spcBef>
              <a:spcAft>
                <a:spcPts val="0"/>
              </a:spcAft>
              <a:buClr>
                <a:schemeClr val="dk1"/>
              </a:buClr>
              <a:buSzPts val="3000"/>
              <a:buFont typeface="Montserrat Light"/>
              <a:buNone/>
              <a:defRPr sz="3000" b="0" i="0" u="none" strike="noStrike" cap="none">
                <a:solidFill>
                  <a:schemeClr val="dk1"/>
                </a:solidFill>
                <a:latin typeface="Montserrat Light"/>
                <a:ea typeface="Montserrat Light"/>
                <a:cs typeface="Montserrat Light"/>
                <a:sym typeface="Montserrat Light"/>
              </a:defRPr>
            </a:lvl2pPr>
            <a:lvl3pPr marL="1371600" marR="0" lvl="2" indent="-330200" algn="l" rtl="0">
              <a:lnSpc>
                <a:spcPct val="100000"/>
              </a:lnSpc>
              <a:spcBef>
                <a:spcPts val="1600"/>
              </a:spcBef>
              <a:spcAft>
                <a:spcPts val="0"/>
              </a:spcAft>
              <a:buClr>
                <a:schemeClr val="dk1"/>
              </a:buClr>
              <a:buSzPts val="3000"/>
              <a:buFont typeface="Montserrat Light"/>
              <a:buNone/>
              <a:defRPr sz="3000" b="0" i="0" u="none" strike="noStrike" cap="none">
                <a:solidFill>
                  <a:schemeClr val="dk1"/>
                </a:solidFill>
                <a:latin typeface="Montserrat Light"/>
                <a:ea typeface="Montserrat Light"/>
                <a:cs typeface="Montserrat Light"/>
                <a:sym typeface="Montserrat Light"/>
              </a:defRPr>
            </a:lvl3pPr>
            <a:lvl4pPr marL="1828800" marR="0" lvl="3" indent="-330200" algn="l" rtl="0">
              <a:lnSpc>
                <a:spcPct val="100000"/>
              </a:lnSpc>
              <a:spcBef>
                <a:spcPts val="1600"/>
              </a:spcBef>
              <a:spcAft>
                <a:spcPts val="0"/>
              </a:spcAft>
              <a:buClr>
                <a:schemeClr val="dk1"/>
              </a:buClr>
              <a:buSzPts val="3000"/>
              <a:buFont typeface="Montserrat Light"/>
              <a:buNone/>
              <a:defRPr sz="3000" b="0" i="0" u="none" strike="noStrike" cap="none">
                <a:solidFill>
                  <a:schemeClr val="dk1"/>
                </a:solidFill>
                <a:latin typeface="Montserrat Light"/>
                <a:ea typeface="Montserrat Light"/>
                <a:cs typeface="Montserrat Light"/>
                <a:sym typeface="Montserrat Light"/>
              </a:defRPr>
            </a:lvl4pPr>
            <a:lvl5pPr marL="2286000" marR="0" lvl="4" indent="-330200" algn="l" rtl="0">
              <a:lnSpc>
                <a:spcPct val="100000"/>
              </a:lnSpc>
              <a:spcBef>
                <a:spcPts val="1600"/>
              </a:spcBef>
              <a:spcAft>
                <a:spcPts val="0"/>
              </a:spcAft>
              <a:buClr>
                <a:schemeClr val="dk1"/>
              </a:buClr>
              <a:buSzPts val="3000"/>
              <a:buFont typeface="Montserrat Light"/>
              <a:buNone/>
              <a:defRPr sz="3000" b="0" i="0" u="none" strike="noStrike" cap="none">
                <a:solidFill>
                  <a:schemeClr val="dk1"/>
                </a:solidFill>
                <a:latin typeface="Montserrat Light"/>
                <a:ea typeface="Montserrat Light"/>
                <a:cs typeface="Montserrat Light"/>
                <a:sym typeface="Montserrat Light"/>
              </a:defRPr>
            </a:lvl5pPr>
            <a:lvl6pPr marL="2743200" marR="0" lvl="5" indent="-330200" algn="l" rtl="0">
              <a:lnSpc>
                <a:spcPct val="100000"/>
              </a:lnSpc>
              <a:spcBef>
                <a:spcPts val="1600"/>
              </a:spcBef>
              <a:spcAft>
                <a:spcPts val="0"/>
              </a:spcAft>
              <a:buClr>
                <a:schemeClr val="dk1"/>
              </a:buClr>
              <a:buSzPts val="3000"/>
              <a:buFont typeface="Montserrat Light"/>
              <a:buNone/>
              <a:defRPr sz="3000" b="0" i="0" u="none" strike="noStrike" cap="none">
                <a:solidFill>
                  <a:schemeClr val="dk1"/>
                </a:solidFill>
                <a:latin typeface="Montserrat Light"/>
                <a:ea typeface="Montserrat Light"/>
                <a:cs typeface="Montserrat Light"/>
                <a:sym typeface="Montserrat Light"/>
              </a:defRPr>
            </a:lvl6pPr>
            <a:lvl7pPr marL="3200400" marR="0" lvl="6" indent="-330200" algn="l" rtl="0">
              <a:lnSpc>
                <a:spcPct val="100000"/>
              </a:lnSpc>
              <a:spcBef>
                <a:spcPts val="1600"/>
              </a:spcBef>
              <a:spcAft>
                <a:spcPts val="0"/>
              </a:spcAft>
              <a:buClr>
                <a:schemeClr val="dk1"/>
              </a:buClr>
              <a:buSzPts val="3000"/>
              <a:buFont typeface="Montserrat Light"/>
              <a:buNone/>
              <a:defRPr sz="3000" b="0" i="0" u="none" strike="noStrike" cap="none">
                <a:solidFill>
                  <a:schemeClr val="dk1"/>
                </a:solidFill>
                <a:latin typeface="Montserrat Light"/>
                <a:ea typeface="Montserrat Light"/>
                <a:cs typeface="Montserrat Light"/>
                <a:sym typeface="Montserrat Light"/>
              </a:defRPr>
            </a:lvl7pPr>
            <a:lvl8pPr marL="3657600" marR="0" lvl="7" indent="-330200" algn="l" rtl="0">
              <a:lnSpc>
                <a:spcPct val="100000"/>
              </a:lnSpc>
              <a:spcBef>
                <a:spcPts val="1600"/>
              </a:spcBef>
              <a:spcAft>
                <a:spcPts val="0"/>
              </a:spcAft>
              <a:buClr>
                <a:schemeClr val="dk1"/>
              </a:buClr>
              <a:buSzPts val="3000"/>
              <a:buFont typeface="Montserrat Light"/>
              <a:buNone/>
              <a:defRPr sz="3000" b="0" i="0" u="none" strike="noStrike" cap="none">
                <a:solidFill>
                  <a:schemeClr val="dk1"/>
                </a:solidFill>
                <a:latin typeface="Montserrat Light"/>
                <a:ea typeface="Montserrat Light"/>
                <a:cs typeface="Montserrat Light"/>
                <a:sym typeface="Montserrat Light"/>
              </a:defRPr>
            </a:lvl8pPr>
            <a:lvl9pPr marL="4114800" marR="0" lvl="8" indent="-330200" algn="l" rtl="0">
              <a:lnSpc>
                <a:spcPct val="100000"/>
              </a:lnSpc>
              <a:spcBef>
                <a:spcPts val="1600"/>
              </a:spcBef>
              <a:spcAft>
                <a:spcPts val="1600"/>
              </a:spcAft>
              <a:buClr>
                <a:schemeClr val="dk1"/>
              </a:buClr>
              <a:buSzPts val="3000"/>
              <a:buFont typeface="Montserrat Light"/>
              <a:buNone/>
              <a:defRPr sz="3000" b="0" i="0" u="none" strike="noStrike" cap="none">
                <a:solidFill>
                  <a:schemeClr val="dk1"/>
                </a:solidFill>
                <a:latin typeface="Montserrat Light"/>
                <a:ea typeface="Montserrat Light"/>
                <a:cs typeface="Montserrat Light"/>
                <a:sym typeface="Montserrat Light"/>
              </a:defRPr>
            </a:lvl9pPr>
          </a:lstStyle>
          <a:p>
            <a:pPr marL="0" lvl="0" indent="0" algn="ctr" rtl="0">
              <a:spcBef>
                <a:spcPts val="0"/>
              </a:spcBef>
              <a:spcAft>
                <a:spcPts val="1600"/>
              </a:spcAft>
              <a:buNone/>
            </a:pPr>
            <a:r>
              <a:rPr lang="en-GB"/>
              <a:t>Introduction</a:t>
            </a:r>
            <a:endParaRPr lang="en-GB"/>
          </a:p>
        </p:txBody>
      </p:sp>
      <p:sp>
        <p:nvSpPr>
          <p:cNvPr id="12" name="Google Shape;390;p30"/>
          <p:cNvSpPr txBox="1"/>
          <p:nvPr/>
        </p:nvSpPr>
        <p:spPr>
          <a:xfrm>
            <a:off x="2872542" y="2481295"/>
            <a:ext cx="1742700" cy="4743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1pPr>
            <a:lvl2pPr marR="0" lvl="1" algn="l"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2pPr>
            <a:lvl3pPr marR="0" lvl="2" algn="l"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3pPr>
            <a:lvl4pPr marR="0" lvl="3" algn="l"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4pPr>
            <a:lvl5pPr marR="0" lvl="4" algn="l"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5pPr>
            <a:lvl6pPr marR="0" lvl="5" algn="l"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6pPr>
            <a:lvl7pPr marR="0" lvl="6" algn="l"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7pPr>
            <a:lvl8pPr marR="0" lvl="7" algn="l"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8pPr>
            <a:lvl9pPr marR="0" lvl="8" algn="l"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9pPr>
          </a:lstStyle>
          <a:p>
            <a:pPr marL="0" lvl="0" indent="0" algn="ctr" rtl="0">
              <a:spcBef>
                <a:spcPts val="0"/>
              </a:spcBef>
              <a:spcAft>
                <a:spcPts val="0"/>
              </a:spcAft>
              <a:buNone/>
            </a:pPr>
            <a:r>
              <a:rPr lang="en-GB"/>
              <a:t>02</a:t>
            </a:r>
            <a:endParaRPr lang="en-GB"/>
          </a:p>
        </p:txBody>
      </p:sp>
      <p:sp>
        <p:nvSpPr>
          <p:cNvPr id="13" name="Google Shape;393;p30"/>
          <p:cNvSpPr txBox="1"/>
          <p:nvPr/>
        </p:nvSpPr>
        <p:spPr>
          <a:xfrm>
            <a:off x="5078095" y="2481580"/>
            <a:ext cx="1243965" cy="47434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1pPr>
            <a:lvl2pPr marR="0" lvl="1" algn="l"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2pPr>
            <a:lvl3pPr marR="0" lvl="2" algn="l"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3pPr>
            <a:lvl4pPr marR="0" lvl="3" algn="l"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4pPr>
            <a:lvl5pPr marR="0" lvl="4" algn="l"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5pPr>
            <a:lvl6pPr marR="0" lvl="5" algn="l"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6pPr>
            <a:lvl7pPr marR="0" lvl="6" algn="l"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7pPr>
            <a:lvl8pPr marR="0" lvl="7" algn="l"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8pPr>
            <a:lvl9pPr marR="0" lvl="8" algn="l"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9pPr>
          </a:lstStyle>
          <a:p>
            <a:pPr marL="0" lvl="0" indent="0" algn="ctr" rtl="0">
              <a:spcBef>
                <a:spcPts val="0"/>
              </a:spcBef>
              <a:spcAft>
                <a:spcPts val="0"/>
              </a:spcAft>
              <a:buNone/>
            </a:pPr>
            <a:r>
              <a:rPr lang="en-GB"/>
              <a:t>03</a:t>
            </a:r>
            <a:endParaRPr lang="en-GB"/>
          </a:p>
        </p:txBody>
      </p:sp>
      <p:grpSp>
        <p:nvGrpSpPr>
          <p:cNvPr id="14" name="Google Shape;410;p30"/>
          <p:cNvGrpSpPr/>
          <p:nvPr/>
        </p:nvGrpSpPr>
        <p:grpSpPr>
          <a:xfrm>
            <a:off x="5547928" y="1856162"/>
            <a:ext cx="374871" cy="299890"/>
            <a:chOff x="7500054" y="2934735"/>
            <a:chExt cx="350576" cy="280454"/>
          </a:xfrm>
        </p:grpSpPr>
        <p:sp>
          <p:nvSpPr>
            <p:cNvPr id="15" name="Google Shape;411;p30"/>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412;p30"/>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413;p30"/>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414;p30"/>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415;p30"/>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416;p30"/>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417;p30"/>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418;p30"/>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 name="Google Shape;419;p30"/>
          <p:cNvGrpSpPr/>
          <p:nvPr/>
        </p:nvGrpSpPr>
        <p:grpSpPr>
          <a:xfrm>
            <a:off x="1564169" y="1817838"/>
            <a:ext cx="376504" cy="376504"/>
            <a:chOff x="1819576" y="1511679"/>
            <a:chExt cx="352103" cy="352103"/>
          </a:xfrm>
        </p:grpSpPr>
        <p:sp>
          <p:nvSpPr>
            <p:cNvPr id="24" name="Google Shape;420;p30"/>
            <p:cNvSpPr/>
            <p:nvPr/>
          </p:nvSpPr>
          <p:spPr>
            <a:xfrm>
              <a:off x="1819576" y="1511679"/>
              <a:ext cx="352103" cy="352103"/>
            </a:xfrm>
            <a:custGeom>
              <a:avLst/>
              <a:gdLst/>
              <a:ahLst/>
              <a:cxnLst/>
              <a:rect l="l" t="t" r="r" b="b"/>
              <a:pathLst>
                <a:path w="11062" h="11062" extrusionOk="0">
                  <a:moveTo>
                    <a:pt x="6216" y="310"/>
                  </a:moveTo>
                  <a:cubicBezTo>
                    <a:pt x="6216" y="310"/>
                    <a:pt x="6240" y="310"/>
                    <a:pt x="6240" y="322"/>
                  </a:cubicBezTo>
                  <a:lnTo>
                    <a:pt x="6240" y="786"/>
                  </a:lnTo>
                  <a:cubicBezTo>
                    <a:pt x="6240" y="953"/>
                    <a:pt x="6335" y="1084"/>
                    <a:pt x="6502" y="1108"/>
                  </a:cubicBezTo>
                  <a:cubicBezTo>
                    <a:pt x="7025" y="1227"/>
                    <a:pt x="7514" y="1429"/>
                    <a:pt x="7966" y="1727"/>
                  </a:cubicBezTo>
                  <a:cubicBezTo>
                    <a:pt x="8022" y="1762"/>
                    <a:pt x="8086" y="1780"/>
                    <a:pt x="8150" y="1780"/>
                  </a:cubicBezTo>
                  <a:cubicBezTo>
                    <a:pt x="8236" y="1780"/>
                    <a:pt x="8321" y="1747"/>
                    <a:pt x="8383" y="1679"/>
                  </a:cubicBezTo>
                  <a:lnTo>
                    <a:pt x="8704" y="1346"/>
                  </a:lnTo>
                  <a:lnTo>
                    <a:pt x="8716" y="1346"/>
                  </a:lnTo>
                  <a:lnTo>
                    <a:pt x="9704" y="2334"/>
                  </a:lnTo>
                  <a:lnTo>
                    <a:pt x="9704" y="2346"/>
                  </a:lnTo>
                  <a:lnTo>
                    <a:pt x="9371" y="2679"/>
                  </a:lnTo>
                  <a:cubicBezTo>
                    <a:pt x="9252" y="2798"/>
                    <a:pt x="9240" y="2953"/>
                    <a:pt x="9335" y="3096"/>
                  </a:cubicBezTo>
                  <a:cubicBezTo>
                    <a:pt x="9609" y="3536"/>
                    <a:pt x="9823" y="4025"/>
                    <a:pt x="9943" y="4548"/>
                  </a:cubicBezTo>
                  <a:cubicBezTo>
                    <a:pt x="9966" y="4703"/>
                    <a:pt x="10109" y="4822"/>
                    <a:pt x="10264" y="4822"/>
                  </a:cubicBezTo>
                  <a:lnTo>
                    <a:pt x="10728" y="4822"/>
                  </a:lnTo>
                  <a:cubicBezTo>
                    <a:pt x="10728" y="4822"/>
                    <a:pt x="10752" y="4822"/>
                    <a:pt x="10752" y="4834"/>
                  </a:cubicBezTo>
                  <a:lnTo>
                    <a:pt x="10728" y="6239"/>
                  </a:lnTo>
                  <a:lnTo>
                    <a:pt x="10264" y="6239"/>
                  </a:lnTo>
                  <a:cubicBezTo>
                    <a:pt x="10109" y="6239"/>
                    <a:pt x="9966" y="6334"/>
                    <a:pt x="9943" y="6501"/>
                  </a:cubicBezTo>
                  <a:cubicBezTo>
                    <a:pt x="9823" y="7025"/>
                    <a:pt x="9633" y="7513"/>
                    <a:pt x="9335" y="7966"/>
                  </a:cubicBezTo>
                  <a:cubicBezTo>
                    <a:pt x="9240" y="8097"/>
                    <a:pt x="9252" y="8275"/>
                    <a:pt x="9371" y="8382"/>
                  </a:cubicBezTo>
                  <a:lnTo>
                    <a:pt x="9704" y="8704"/>
                  </a:lnTo>
                  <a:lnTo>
                    <a:pt x="9704" y="8716"/>
                  </a:lnTo>
                  <a:lnTo>
                    <a:pt x="8716" y="9704"/>
                  </a:lnTo>
                  <a:lnTo>
                    <a:pt x="8704" y="9704"/>
                  </a:lnTo>
                  <a:lnTo>
                    <a:pt x="8383" y="9370"/>
                  </a:lnTo>
                  <a:cubicBezTo>
                    <a:pt x="8317" y="9304"/>
                    <a:pt x="8236" y="9271"/>
                    <a:pt x="8155" y="9271"/>
                  </a:cubicBezTo>
                  <a:cubicBezTo>
                    <a:pt x="8090" y="9271"/>
                    <a:pt x="8024" y="9292"/>
                    <a:pt x="7966" y="9335"/>
                  </a:cubicBezTo>
                  <a:cubicBezTo>
                    <a:pt x="7514" y="9609"/>
                    <a:pt x="7025" y="9823"/>
                    <a:pt x="6502" y="9942"/>
                  </a:cubicBezTo>
                  <a:cubicBezTo>
                    <a:pt x="6359" y="9966"/>
                    <a:pt x="6240" y="10109"/>
                    <a:pt x="6240" y="10263"/>
                  </a:cubicBezTo>
                  <a:lnTo>
                    <a:pt x="6240" y="10728"/>
                  </a:lnTo>
                  <a:cubicBezTo>
                    <a:pt x="6240" y="10728"/>
                    <a:pt x="6240" y="10740"/>
                    <a:pt x="6216" y="10740"/>
                  </a:cubicBezTo>
                  <a:lnTo>
                    <a:pt x="4835" y="10740"/>
                  </a:lnTo>
                  <a:cubicBezTo>
                    <a:pt x="4835" y="10740"/>
                    <a:pt x="4823" y="10740"/>
                    <a:pt x="4823" y="10728"/>
                  </a:cubicBezTo>
                  <a:lnTo>
                    <a:pt x="4823" y="10263"/>
                  </a:lnTo>
                  <a:cubicBezTo>
                    <a:pt x="4823" y="10109"/>
                    <a:pt x="4716" y="9966"/>
                    <a:pt x="4549" y="9942"/>
                  </a:cubicBezTo>
                  <a:cubicBezTo>
                    <a:pt x="4037" y="9823"/>
                    <a:pt x="3537" y="9632"/>
                    <a:pt x="3096" y="9335"/>
                  </a:cubicBezTo>
                  <a:cubicBezTo>
                    <a:pt x="3037" y="9299"/>
                    <a:pt x="2977" y="9275"/>
                    <a:pt x="2918" y="9275"/>
                  </a:cubicBezTo>
                  <a:cubicBezTo>
                    <a:pt x="2823" y="9275"/>
                    <a:pt x="2751" y="9299"/>
                    <a:pt x="2680" y="9370"/>
                  </a:cubicBezTo>
                  <a:lnTo>
                    <a:pt x="2346" y="9704"/>
                  </a:lnTo>
                  <a:lnTo>
                    <a:pt x="2334" y="9704"/>
                  </a:lnTo>
                  <a:lnTo>
                    <a:pt x="1358" y="8716"/>
                  </a:lnTo>
                  <a:lnTo>
                    <a:pt x="1358" y="8704"/>
                  </a:lnTo>
                  <a:lnTo>
                    <a:pt x="1680" y="8382"/>
                  </a:lnTo>
                  <a:cubicBezTo>
                    <a:pt x="1799" y="8263"/>
                    <a:pt x="1811" y="8097"/>
                    <a:pt x="1727" y="7966"/>
                  </a:cubicBezTo>
                  <a:cubicBezTo>
                    <a:pt x="1441" y="7513"/>
                    <a:pt x="1239" y="7025"/>
                    <a:pt x="1120" y="6501"/>
                  </a:cubicBezTo>
                  <a:cubicBezTo>
                    <a:pt x="1084" y="6358"/>
                    <a:pt x="953" y="6239"/>
                    <a:pt x="787" y="6239"/>
                  </a:cubicBezTo>
                  <a:lnTo>
                    <a:pt x="322" y="6239"/>
                  </a:lnTo>
                  <a:cubicBezTo>
                    <a:pt x="322" y="6239"/>
                    <a:pt x="310" y="6239"/>
                    <a:pt x="310" y="6215"/>
                  </a:cubicBezTo>
                  <a:lnTo>
                    <a:pt x="310" y="4834"/>
                  </a:lnTo>
                  <a:cubicBezTo>
                    <a:pt x="310" y="4834"/>
                    <a:pt x="310" y="4822"/>
                    <a:pt x="322" y="4822"/>
                  </a:cubicBezTo>
                  <a:lnTo>
                    <a:pt x="787" y="4822"/>
                  </a:lnTo>
                  <a:cubicBezTo>
                    <a:pt x="953" y="4822"/>
                    <a:pt x="1084" y="4715"/>
                    <a:pt x="1120" y="4548"/>
                  </a:cubicBezTo>
                  <a:cubicBezTo>
                    <a:pt x="1239" y="4025"/>
                    <a:pt x="1430" y="3536"/>
                    <a:pt x="1727" y="3096"/>
                  </a:cubicBezTo>
                  <a:cubicBezTo>
                    <a:pt x="1811" y="2953"/>
                    <a:pt x="1799" y="2774"/>
                    <a:pt x="1680" y="2679"/>
                  </a:cubicBezTo>
                  <a:lnTo>
                    <a:pt x="1358" y="2346"/>
                  </a:lnTo>
                  <a:lnTo>
                    <a:pt x="1358" y="2334"/>
                  </a:lnTo>
                  <a:lnTo>
                    <a:pt x="2334" y="1346"/>
                  </a:lnTo>
                  <a:lnTo>
                    <a:pt x="2346" y="1346"/>
                  </a:lnTo>
                  <a:lnTo>
                    <a:pt x="2680" y="1679"/>
                  </a:lnTo>
                  <a:cubicBezTo>
                    <a:pt x="2748" y="1747"/>
                    <a:pt x="2832" y="1780"/>
                    <a:pt x="2916" y="1780"/>
                  </a:cubicBezTo>
                  <a:cubicBezTo>
                    <a:pt x="2978" y="1780"/>
                    <a:pt x="3041" y="1762"/>
                    <a:pt x="3096" y="1727"/>
                  </a:cubicBezTo>
                  <a:cubicBezTo>
                    <a:pt x="3537" y="1441"/>
                    <a:pt x="4037" y="1227"/>
                    <a:pt x="4549" y="1108"/>
                  </a:cubicBezTo>
                  <a:cubicBezTo>
                    <a:pt x="4704" y="1084"/>
                    <a:pt x="4823" y="953"/>
                    <a:pt x="4823" y="786"/>
                  </a:cubicBezTo>
                  <a:lnTo>
                    <a:pt x="4823" y="322"/>
                  </a:lnTo>
                  <a:cubicBezTo>
                    <a:pt x="4823" y="322"/>
                    <a:pt x="4823" y="310"/>
                    <a:pt x="4835" y="310"/>
                  </a:cubicBezTo>
                  <a:close/>
                  <a:moveTo>
                    <a:pt x="4835" y="0"/>
                  </a:moveTo>
                  <a:cubicBezTo>
                    <a:pt x="4656" y="0"/>
                    <a:pt x="4513" y="143"/>
                    <a:pt x="4513" y="322"/>
                  </a:cubicBezTo>
                  <a:lnTo>
                    <a:pt x="4513" y="786"/>
                  </a:lnTo>
                  <a:cubicBezTo>
                    <a:pt x="4513" y="786"/>
                    <a:pt x="4513" y="798"/>
                    <a:pt x="4489" y="798"/>
                  </a:cubicBezTo>
                  <a:cubicBezTo>
                    <a:pt x="3930" y="917"/>
                    <a:pt x="3406" y="1143"/>
                    <a:pt x="2930" y="1453"/>
                  </a:cubicBezTo>
                  <a:lnTo>
                    <a:pt x="2918" y="1453"/>
                  </a:lnTo>
                  <a:lnTo>
                    <a:pt x="2584" y="1131"/>
                  </a:lnTo>
                  <a:cubicBezTo>
                    <a:pt x="2519" y="1066"/>
                    <a:pt x="2436" y="1033"/>
                    <a:pt x="2351" y="1033"/>
                  </a:cubicBezTo>
                  <a:cubicBezTo>
                    <a:pt x="2266" y="1033"/>
                    <a:pt x="2180" y="1066"/>
                    <a:pt x="2108" y="1131"/>
                  </a:cubicBezTo>
                  <a:lnTo>
                    <a:pt x="1132" y="2108"/>
                  </a:lnTo>
                  <a:cubicBezTo>
                    <a:pt x="1001" y="2251"/>
                    <a:pt x="1001" y="2453"/>
                    <a:pt x="1132" y="2584"/>
                  </a:cubicBezTo>
                  <a:lnTo>
                    <a:pt x="1453" y="2917"/>
                  </a:lnTo>
                  <a:lnTo>
                    <a:pt x="1453" y="2929"/>
                  </a:lnTo>
                  <a:cubicBezTo>
                    <a:pt x="1144" y="3405"/>
                    <a:pt x="941" y="3941"/>
                    <a:pt x="799" y="4489"/>
                  </a:cubicBezTo>
                  <a:cubicBezTo>
                    <a:pt x="799" y="4489"/>
                    <a:pt x="799" y="4513"/>
                    <a:pt x="787" y="4513"/>
                  </a:cubicBezTo>
                  <a:lnTo>
                    <a:pt x="322" y="4513"/>
                  </a:lnTo>
                  <a:cubicBezTo>
                    <a:pt x="144" y="4513"/>
                    <a:pt x="1" y="4656"/>
                    <a:pt x="1" y="4834"/>
                  </a:cubicBezTo>
                  <a:lnTo>
                    <a:pt x="1" y="6215"/>
                  </a:lnTo>
                  <a:cubicBezTo>
                    <a:pt x="1" y="6394"/>
                    <a:pt x="144" y="6549"/>
                    <a:pt x="322" y="6549"/>
                  </a:cubicBezTo>
                  <a:lnTo>
                    <a:pt x="787" y="6549"/>
                  </a:lnTo>
                  <a:cubicBezTo>
                    <a:pt x="787" y="6549"/>
                    <a:pt x="799" y="6549"/>
                    <a:pt x="799" y="6561"/>
                  </a:cubicBezTo>
                  <a:cubicBezTo>
                    <a:pt x="918" y="7132"/>
                    <a:pt x="1144" y="7644"/>
                    <a:pt x="1453" y="8120"/>
                  </a:cubicBezTo>
                  <a:lnTo>
                    <a:pt x="1453" y="8144"/>
                  </a:lnTo>
                  <a:lnTo>
                    <a:pt x="1132" y="8466"/>
                  </a:lnTo>
                  <a:cubicBezTo>
                    <a:pt x="1001" y="8597"/>
                    <a:pt x="1001" y="8811"/>
                    <a:pt x="1132" y="8942"/>
                  </a:cubicBezTo>
                  <a:lnTo>
                    <a:pt x="2108" y="9930"/>
                  </a:lnTo>
                  <a:cubicBezTo>
                    <a:pt x="2180" y="9996"/>
                    <a:pt x="2266" y="10028"/>
                    <a:pt x="2351" y="10028"/>
                  </a:cubicBezTo>
                  <a:cubicBezTo>
                    <a:pt x="2436" y="10028"/>
                    <a:pt x="2519" y="9996"/>
                    <a:pt x="2584" y="9930"/>
                  </a:cubicBezTo>
                  <a:lnTo>
                    <a:pt x="2918" y="9597"/>
                  </a:lnTo>
                  <a:lnTo>
                    <a:pt x="2930" y="9597"/>
                  </a:lnTo>
                  <a:cubicBezTo>
                    <a:pt x="3406" y="9906"/>
                    <a:pt x="3942" y="10121"/>
                    <a:pt x="4489" y="10252"/>
                  </a:cubicBezTo>
                  <a:cubicBezTo>
                    <a:pt x="4489" y="10252"/>
                    <a:pt x="4513" y="10252"/>
                    <a:pt x="4513" y="10263"/>
                  </a:cubicBezTo>
                  <a:lnTo>
                    <a:pt x="4513" y="10728"/>
                  </a:lnTo>
                  <a:cubicBezTo>
                    <a:pt x="4513" y="10906"/>
                    <a:pt x="4656" y="11061"/>
                    <a:pt x="4835" y="11061"/>
                  </a:cubicBezTo>
                  <a:lnTo>
                    <a:pt x="6216" y="11061"/>
                  </a:lnTo>
                  <a:cubicBezTo>
                    <a:pt x="6394" y="11061"/>
                    <a:pt x="6549" y="10906"/>
                    <a:pt x="6549" y="10728"/>
                  </a:cubicBezTo>
                  <a:lnTo>
                    <a:pt x="6549" y="10263"/>
                  </a:lnTo>
                  <a:cubicBezTo>
                    <a:pt x="6549" y="10263"/>
                    <a:pt x="6549" y="10252"/>
                    <a:pt x="6561" y="10252"/>
                  </a:cubicBezTo>
                  <a:cubicBezTo>
                    <a:pt x="7133" y="10132"/>
                    <a:pt x="7645" y="9906"/>
                    <a:pt x="8121" y="9597"/>
                  </a:cubicBezTo>
                  <a:lnTo>
                    <a:pt x="8145" y="9597"/>
                  </a:lnTo>
                  <a:lnTo>
                    <a:pt x="8466" y="9930"/>
                  </a:lnTo>
                  <a:cubicBezTo>
                    <a:pt x="8532" y="9996"/>
                    <a:pt x="8618" y="10028"/>
                    <a:pt x="8704" y="10028"/>
                  </a:cubicBezTo>
                  <a:cubicBezTo>
                    <a:pt x="8791" y="10028"/>
                    <a:pt x="8877" y="9996"/>
                    <a:pt x="8942" y="9930"/>
                  </a:cubicBezTo>
                  <a:lnTo>
                    <a:pt x="9931" y="8942"/>
                  </a:lnTo>
                  <a:cubicBezTo>
                    <a:pt x="10062" y="8811"/>
                    <a:pt x="10062" y="8597"/>
                    <a:pt x="9931" y="8466"/>
                  </a:cubicBezTo>
                  <a:lnTo>
                    <a:pt x="9597" y="8144"/>
                  </a:lnTo>
                  <a:lnTo>
                    <a:pt x="9597" y="8120"/>
                  </a:lnTo>
                  <a:cubicBezTo>
                    <a:pt x="9919" y="7644"/>
                    <a:pt x="10121" y="7108"/>
                    <a:pt x="10252" y="6561"/>
                  </a:cubicBezTo>
                  <a:cubicBezTo>
                    <a:pt x="10252" y="6561"/>
                    <a:pt x="10252" y="6549"/>
                    <a:pt x="10264" y="6549"/>
                  </a:cubicBezTo>
                  <a:lnTo>
                    <a:pt x="10728" y="6549"/>
                  </a:lnTo>
                  <a:cubicBezTo>
                    <a:pt x="10907" y="6549"/>
                    <a:pt x="11062" y="6394"/>
                    <a:pt x="11062" y="6215"/>
                  </a:cubicBezTo>
                  <a:lnTo>
                    <a:pt x="11062" y="4834"/>
                  </a:lnTo>
                  <a:cubicBezTo>
                    <a:pt x="11062" y="4656"/>
                    <a:pt x="10907" y="4513"/>
                    <a:pt x="10728" y="4513"/>
                  </a:cubicBezTo>
                  <a:lnTo>
                    <a:pt x="10264" y="4513"/>
                  </a:lnTo>
                  <a:cubicBezTo>
                    <a:pt x="10264" y="4513"/>
                    <a:pt x="10252" y="4513"/>
                    <a:pt x="10252" y="4489"/>
                  </a:cubicBezTo>
                  <a:cubicBezTo>
                    <a:pt x="10133" y="3929"/>
                    <a:pt x="9907" y="3405"/>
                    <a:pt x="9597" y="2929"/>
                  </a:cubicBezTo>
                  <a:lnTo>
                    <a:pt x="9597" y="2917"/>
                  </a:lnTo>
                  <a:lnTo>
                    <a:pt x="9931" y="2584"/>
                  </a:lnTo>
                  <a:cubicBezTo>
                    <a:pt x="10062" y="2453"/>
                    <a:pt x="10062" y="2239"/>
                    <a:pt x="9931" y="2108"/>
                  </a:cubicBezTo>
                  <a:lnTo>
                    <a:pt x="8942" y="1131"/>
                  </a:lnTo>
                  <a:cubicBezTo>
                    <a:pt x="8877" y="1066"/>
                    <a:pt x="8791" y="1033"/>
                    <a:pt x="8704" y="1033"/>
                  </a:cubicBezTo>
                  <a:cubicBezTo>
                    <a:pt x="8618" y="1033"/>
                    <a:pt x="8532" y="1066"/>
                    <a:pt x="8466" y="1131"/>
                  </a:cubicBezTo>
                  <a:lnTo>
                    <a:pt x="8145" y="1453"/>
                  </a:lnTo>
                  <a:lnTo>
                    <a:pt x="8121" y="1453"/>
                  </a:lnTo>
                  <a:cubicBezTo>
                    <a:pt x="7645" y="1143"/>
                    <a:pt x="7109" y="941"/>
                    <a:pt x="6561" y="798"/>
                  </a:cubicBezTo>
                  <a:cubicBezTo>
                    <a:pt x="6561" y="798"/>
                    <a:pt x="6549" y="798"/>
                    <a:pt x="6549" y="786"/>
                  </a:cubicBezTo>
                  <a:lnTo>
                    <a:pt x="6549" y="322"/>
                  </a:lnTo>
                  <a:cubicBezTo>
                    <a:pt x="6549" y="143"/>
                    <a:pt x="6394" y="0"/>
                    <a:pt x="62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421;p30"/>
            <p:cNvSpPr/>
            <p:nvPr/>
          </p:nvSpPr>
          <p:spPr>
            <a:xfrm>
              <a:off x="1885146" y="1578204"/>
              <a:ext cx="182322" cy="180603"/>
            </a:xfrm>
            <a:custGeom>
              <a:avLst/>
              <a:gdLst/>
              <a:ahLst/>
              <a:cxnLst/>
              <a:rect l="l" t="t" r="r" b="b"/>
              <a:pathLst>
                <a:path w="5728" h="5674" extrusionOk="0">
                  <a:moveTo>
                    <a:pt x="3502" y="0"/>
                  </a:moveTo>
                  <a:cubicBezTo>
                    <a:pt x="3438" y="0"/>
                    <a:pt x="3374" y="2"/>
                    <a:pt x="3311" y="6"/>
                  </a:cubicBezTo>
                  <a:cubicBezTo>
                    <a:pt x="2453" y="53"/>
                    <a:pt x="1644" y="411"/>
                    <a:pt x="1048" y="1018"/>
                  </a:cubicBezTo>
                  <a:cubicBezTo>
                    <a:pt x="441" y="1625"/>
                    <a:pt x="84" y="2435"/>
                    <a:pt x="36" y="3280"/>
                  </a:cubicBezTo>
                  <a:cubicBezTo>
                    <a:pt x="1" y="4125"/>
                    <a:pt x="263" y="4959"/>
                    <a:pt x="798" y="5614"/>
                  </a:cubicBezTo>
                  <a:cubicBezTo>
                    <a:pt x="834" y="5661"/>
                    <a:pt x="870" y="5673"/>
                    <a:pt x="917" y="5673"/>
                  </a:cubicBezTo>
                  <a:cubicBezTo>
                    <a:pt x="953" y="5673"/>
                    <a:pt x="989" y="5661"/>
                    <a:pt x="1025" y="5649"/>
                  </a:cubicBezTo>
                  <a:cubicBezTo>
                    <a:pt x="1096" y="5590"/>
                    <a:pt x="1096" y="5483"/>
                    <a:pt x="1048" y="5423"/>
                  </a:cubicBezTo>
                  <a:cubicBezTo>
                    <a:pt x="572" y="4828"/>
                    <a:pt x="322" y="4066"/>
                    <a:pt x="370" y="3304"/>
                  </a:cubicBezTo>
                  <a:cubicBezTo>
                    <a:pt x="417" y="2530"/>
                    <a:pt x="727" y="1804"/>
                    <a:pt x="1275" y="1256"/>
                  </a:cubicBezTo>
                  <a:cubicBezTo>
                    <a:pt x="1822" y="708"/>
                    <a:pt x="2560" y="375"/>
                    <a:pt x="3334" y="351"/>
                  </a:cubicBezTo>
                  <a:cubicBezTo>
                    <a:pt x="3397" y="347"/>
                    <a:pt x="3459" y="345"/>
                    <a:pt x="3521" y="345"/>
                  </a:cubicBezTo>
                  <a:cubicBezTo>
                    <a:pt x="4227" y="345"/>
                    <a:pt x="4895" y="592"/>
                    <a:pt x="5442" y="1030"/>
                  </a:cubicBezTo>
                  <a:cubicBezTo>
                    <a:pt x="5473" y="1055"/>
                    <a:pt x="5510" y="1068"/>
                    <a:pt x="5547" y="1068"/>
                  </a:cubicBezTo>
                  <a:cubicBezTo>
                    <a:pt x="5595" y="1068"/>
                    <a:pt x="5641" y="1046"/>
                    <a:pt x="5668" y="1006"/>
                  </a:cubicBezTo>
                  <a:cubicBezTo>
                    <a:pt x="5727" y="911"/>
                    <a:pt x="5716" y="815"/>
                    <a:pt x="5656" y="768"/>
                  </a:cubicBezTo>
                  <a:cubicBezTo>
                    <a:pt x="5050" y="272"/>
                    <a:pt x="4291" y="0"/>
                    <a:pt x="35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422;p30"/>
            <p:cNvSpPr/>
            <p:nvPr/>
          </p:nvSpPr>
          <p:spPr>
            <a:xfrm>
              <a:off x="1923820" y="1610193"/>
              <a:ext cx="183054" cy="186874"/>
            </a:xfrm>
            <a:custGeom>
              <a:avLst/>
              <a:gdLst/>
              <a:ahLst/>
              <a:cxnLst/>
              <a:rect l="l" t="t" r="r" b="b"/>
              <a:pathLst>
                <a:path w="5751" h="5871" extrusionOk="0">
                  <a:moveTo>
                    <a:pt x="3310" y="358"/>
                  </a:moveTo>
                  <a:lnTo>
                    <a:pt x="3310" y="1025"/>
                  </a:lnTo>
                  <a:cubicBezTo>
                    <a:pt x="3310" y="1132"/>
                    <a:pt x="3274" y="1251"/>
                    <a:pt x="3227" y="1334"/>
                  </a:cubicBezTo>
                  <a:lnTo>
                    <a:pt x="3155" y="1501"/>
                  </a:lnTo>
                  <a:cubicBezTo>
                    <a:pt x="3143" y="1525"/>
                    <a:pt x="3143" y="1549"/>
                    <a:pt x="3143" y="1573"/>
                  </a:cubicBezTo>
                  <a:lnTo>
                    <a:pt x="3143" y="1918"/>
                  </a:lnTo>
                  <a:cubicBezTo>
                    <a:pt x="3143" y="2156"/>
                    <a:pt x="3048" y="2382"/>
                    <a:pt x="2869" y="2549"/>
                  </a:cubicBezTo>
                  <a:cubicBezTo>
                    <a:pt x="2691" y="2704"/>
                    <a:pt x="2477" y="2799"/>
                    <a:pt x="2226" y="2799"/>
                  </a:cubicBezTo>
                  <a:cubicBezTo>
                    <a:pt x="1774" y="2787"/>
                    <a:pt x="1381" y="2370"/>
                    <a:pt x="1381" y="1870"/>
                  </a:cubicBezTo>
                  <a:lnTo>
                    <a:pt x="1381" y="1573"/>
                  </a:lnTo>
                  <a:cubicBezTo>
                    <a:pt x="1381" y="1549"/>
                    <a:pt x="1381" y="1525"/>
                    <a:pt x="1369" y="1501"/>
                  </a:cubicBezTo>
                  <a:lnTo>
                    <a:pt x="1262" y="1311"/>
                  </a:lnTo>
                  <a:cubicBezTo>
                    <a:pt x="1238" y="1227"/>
                    <a:pt x="1203" y="1156"/>
                    <a:pt x="1203" y="1072"/>
                  </a:cubicBezTo>
                  <a:lnTo>
                    <a:pt x="1203" y="1049"/>
                  </a:lnTo>
                  <a:cubicBezTo>
                    <a:pt x="1203" y="668"/>
                    <a:pt x="1524" y="358"/>
                    <a:pt x="1905" y="358"/>
                  </a:cubicBezTo>
                  <a:close/>
                  <a:moveTo>
                    <a:pt x="1905" y="3049"/>
                  </a:moveTo>
                  <a:cubicBezTo>
                    <a:pt x="2012" y="3085"/>
                    <a:pt x="2119" y="3108"/>
                    <a:pt x="2238" y="3108"/>
                  </a:cubicBezTo>
                  <a:lnTo>
                    <a:pt x="2274" y="3108"/>
                  </a:lnTo>
                  <a:cubicBezTo>
                    <a:pt x="2393" y="3108"/>
                    <a:pt x="2512" y="3097"/>
                    <a:pt x="2631" y="3049"/>
                  </a:cubicBezTo>
                  <a:lnTo>
                    <a:pt x="2631" y="3049"/>
                  </a:lnTo>
                  <a:cubicBezTo>
                    <a:pt x="2619" y="3108"/>
                    <a:pt x="2631" y="3156"/>
                    <a:pt x="2655" y="3204"/>
                  </a:cubicBezTo>
                  <a:lnTo>
                    <a:pt x="2512" y="3335"/>
                  </a:lnTo>
                  <a:cubicBezTo>
                    <a:pt x="2441" y="3406"/>
                    <a:pt x="2357" y="3442"/>
                    <a:pt x="2262" y="3442"/>
                  </a:cubicBezTo>
                  <a:cubicBezTo>
                    <a:pt x="2179" y="3442"/>
                    <a:pt x="2084" y="3406"/>
                    <a:pt x="2012" y="3335"/>
                  </a:cubicBezTo>
                  <a:lnTo>
                    <a:pt x="1881" y="3204"/>
                  </a:lnTo>
                  <a:cubicBezTo>
                    <a:pt x="1893" y="3156"/>
                    <a:pt x="1905" y="3108"/>
                    <a:pt x="1905" y="3049"/>
                  </a:cubicBezTo>
                  <a:close/>
                  <a:moveTo>
                    <a:pt x="2810" y="3466"/>
                  </a:moveTo>
                  <a:cubicBezTo>
                    <a:pt x="2858" y="3501"/>
                    <a:pt x="2905" y="3513"/>
                    <a:pt x="2941" y="3525"/>
                  </a:cubicBezTo>
                  <a:lnTo>
                    <a:pt x="3524" y="3692"/>
                  </a:lnTo>
                  <a:cubicBezTo>
                    <a:pt x="3679" y="3739"/>
                    <a:pt x="3774" y="3870"/>
                    <a:pt x="3774" y="4037"/>
                  </a:cubicBezTo>
                  <a:lnTo>
                    <a:pt x="3774" y="5132"/>
                  </a:lnTo>
                  <a:lnTo>
                    <a:pt x="3822" y="5132"/>
                  </a:lnTo>
                  <a:cubicBezTo>
                    <a:pt x="3703" y="5204"/>
                    <a:pt x="3584" y="5263"/>
                    <a:pt x="3453" y="5311"/>
                  </a:cubicBezTo>
                  <a:lnTo>
                    <a:pt x="3453" y="4335"/>
                  </a:lnTo>
                  <a:cubicBezTo>
                    <a:pt x="3453" y="4240"/>
                    <a:pt x="3381" y="4168"/>
                    <a:pt x="3286" y="4168"/>
                  </a:cubicBezTo>
                  <a:cubicBezTo>
                    <a:pt x="3203" y="4168"/>
                    <a:pt x="3119" y="4240"/>
                    <a:pt x="3119" y="4335"/>
                  </a:cubicBezTo>
                  <a:lnTo>
                    <a:pt x="3119" y="5430"/>
                  </a:lnTo>
                  <a:cubicBezTo>
                    <a:pt x="2881" y="5502"/>
                    <a:pt x="2655" y="5537"/>
                    <a:pt x="2405" y="5549"/>
                  </a:cubicBezTo>
                  <a:lnTo>
                    <a:pt x="2262" y="5549"/>
                  </a:lnTo>
                  <a:cubicBezTo>
                    <a:pt x="1965" y="5549"/>
                    <a:pt x="1667" y="5502"/>
                    <a:pt x="1381" y="5430"/>
                  </a:cubicBezTo>
                  <a:lnTo>
                    <a:pt x="1381" y="4335"/>
                  </a:lnTo>
                  <a:cubicBezTo>
                    <a:pt x="1381" y="4240"/>
                    <a:pt x="1310" y="4168"/>
                    <a:pt x="1214" y="4168"/>
                  </a:cubicBezTo>
                  <a:cubicBezTo>
                    <a:pt x="1131" y="4168"/>
                    <a:pt x="1060" y="4240"/>
                    <a:pt x="1060" y="4335"/>
                  </a:cubicBezTo>
                  <a:lnTo>
                    <a:pt x="1060" y="5311"/>
                  </a:lnTo>
                  <a:cubicBezTo>
                    <a:pt x="941" y="5252"/>
                    <a:pt x="798" y="5192"/>
                    <a:pt x="679" y="5132"/>
                  </a:cubicBezTo>
                  <a:lnTo>
                    <a:pt x="679" y="4037"/>
                  </a:lnTo>
                  <a:cubicBezTo>
                    <a:pt x="679" y="3870"/>
                    <a:pt x="786" y="3739"/>
                    <a:pt x="941" y="3692"/>
                  </a:cubicBezTo>
                  <a:lnTo>
                    <a:pt x="1512" y="3525"/>
                  </a:lnTo>
                  <a:cubicBezTo>
                    <a:pt x="1560" y="3513"/>
                    <a:pt x="1619" y="3501"/>
                    <a:pt x="1655" y="3466"/>
                  </a:cubicBezTo>
                  <a:lnTo>
                    <a:pt x="1750" y="3573"/>
                  </a:lnTo>
                  <a:cubicBezTo>
                    <a:pt x="1893" y="3704"/>
                    <a:pt x="2072" y="3763"/>
                    <a:pt x="2226" y="3763"/>
                  </a:cubicBezTo>
                  <a:cubicBezTo>
                    <a:pt x="2405" y="3763"/>
                    <a:pt x="2572" y="3704"/>
                    <a:pt x="2703" y="3573"/>
                  </a:cubicBezTo>
                  <a:lnTo>
                    <a:pt x="2810" y="3466"/>
                  </a:lnTo>
                  <a:close/>
                  <a:moveTo>
                    <a:pt x="1893" y="1"/>
                  </a:moveTo>
                  <a:cubicBezTo>
                    <a:pt x="1322" y="1"/>
                    <a:pt x="869" y="465"/>
                    <a:pt x="869" y="1025"/>
                  </a:cubicBezTo>
                  <a:lnTo>
                    <a:pt x="869" y="1037"/>
                  </a:lnTo>
                  <a:cubicBezTo>
                    <a:pt x="869" y="1168"/>
                    <a:pt x="893" y="1311"/>
                    <a:pt x="953" y="1430"/>
                  </a:cubicBezTo>
                  <a:lnTo>
                    <a:pt x="1048" y="1596"/>
                  </a:lnTo>
                  <a:lnTo>
                    <a:pt x="1048" y="1858"/>
                  </a:lnTo>
                  <a:cubicBezTo>
                    <a:pt x="1048" y="2275"/>
                    <a:pt x="1250" y="2644"/>
                    <a:pt x="1560" y="2882"/>
                  </a:cubicBezTo>
                  <a:lnTo>
                    <a:pt x="1560" y="3037"/>
                  </a:lnTo>
                  <a:cubicBezTo>
                    <a:pt x="1560" y="3108"/>
                    <a:pt x="1500" y="3180"/>
                    <a:pt x="1429" y="3216"/>
                  </a:cubicBezTo>
                  <a:lnTo>
                    <a:pt x="845" y="3382"/>
                  </a:lnTo>
                  <a:cubicBezTo>
                    <a:pt x="548" y="3466"/>
                    <a:pt x="357" y="3739"/>
                    <a:pt x="357" y="4037"/>
                  </a:cubicBezTo>
                  <a:lnTo>
                    <a:pt x="357" y="4906"/>
                  </a:lnTo>
                  <a:cubicBezTo>
                    <a:pt x="333" y="4894"/>
                    <a:pt x="310" y="4859"/>
                    <a:pt x="286" y="4847"/>
                  </a:cubicBezTo>
                  <a:cubicBezTo>
                    <a:pt x="256" y="4822"/>
                    <a:pt x="220" y="4810"/>
                    <a:pt x="185" y="4810"/>
                  </a:cubicBezTo>
                  <a:cubicBezTo>
                    <a:pt x="135" y="4810"/>
                    <a:pt x="87" y="4834"/>
                    <a:pt x="60" y="4882"/>
                  </a:cubicBezTo>
                  <a:cubicBezTo>
                    <a:pt x="0" y="4954"/>
                    <a:pt x="12" y="5061"/>
                    <a:pt x="95" y="5097"/>
                  </a:cubicBezTo>
                  <a:cubicBezTo>
                    <a:pt x="702" y="5597"/>
                    <a:pt x="1476" y="5871"/>
                    <a:pt x="2262" y="5871"/>
                  </a:cubicBezTo>
                  <a:lnTo>
                    <a:pt x="2429" y="5871"/>
                  </a:lnTo>
                  <a:cubicBezTo>
                    <a:pt x="3286" y="5835"/>
                    <a:pt x="4096" y="5478"/>
                    <a:pt x="4691" y="4859"/>
                  </a:cubicBezTo>
                  <a:cubicBezTo>
                    <a:pt x="5298" y="4251"/>
                    <a:pt x="5655" y="3454"/>
                    <a:pt x="5703" y="2596"/>
                  </a:cubicBezTo>
                  <a:cubicBezTo>
                    <a:pt x="5751" y="1751"/>
                    <a:pt x="5477" y="918"/>
                    <a:pt x="4941" y="263"/>
                  </a:cubicBezTo>
                  <a:cubicBezTo>
                    <a:pt x="4908" y="223"/>
                    <a:pt x="4861" y="206"/>
                    <a:pt x="4815" y="206"/>
                  </a:cubicBezTo>
                  <a:cubicBezTo>
                    <a:pt x="4778" y="206"/>
                    <a:pt x="4742" y="218"/>
                    <a:pt x="4715" y="239"/>
                  </a:cubicBezTo>
                  <a:cubicBezTo>
                    <a:pt x="4643" y="299"/>
                    <a:pt x="4643" y="406"/>
                    <a:pt x="4691" y="465"/>
                  </a:cubicBezTo>
                  <a:cubicBezTo>
                    <a:pt x="5167" y="1061"/>
                    <a:pt x="5417" y="1811"/>
                    <a:pt x="5370" y="2573"/>
                  </a:cubicBezTo>
                  <a:cubicBezTo>
                    <a:pt x="5334" y="3347"/>
                    <a:pt x="5013" y="4073"/>
                    <a:pt x="4465" y="4632"/>
                  </a:cubicBezTo>
                  <a:cubicBezTo>
                    <a:pt x="4358" y="4728"/>
                    <a:pt x="4262" y="4823"/>
                    <a:pt x="4155" y="4906"/>
                  </a:cubicBezTo>
                  <a:lnTo>
                    <a:pt x="4155" y="4037"/>
                  </a:lnTo>
                  <a:cubicBezTo>
                    <a:pt x="4155" y="3739"/>
                    <a:pt x="3941" y="3466"/>
                    <a:pt x="3667" y="3382"/>
                  </a:cubicBezTo>
                  <a:lnTo>
                    <a:pt x="3084" y="3216"/>
                  </a:lnTo>
                  <a:cubicBezTo>
                    <a:pt x="3012" y="3180"/>
                    <a:pt x="2953" y="3120"/>
                    <a:pt x="2953" y="3037"/>
                  </a:cubicBezTo>
                  <a:lnTo>
                    <a:pt x="2953" y="2906"/>
                  </a:lnTo>
                  <a:cubicBezTo>
                    <a:pt x="3012" y="2858"/>
                    <a:pt x="3048" y="2823"/>
                    <a:pt x="3096" y="2763"/>
                  </a:cubicBezTo>
                  <a:cubicBezTo>
                    <a:pt x="3334" y="2549"/>
                    <a:pt x="3453" y="2227"/>
                    <a:pt x="3453" y="1906"/>
                  </a:cubicBezTo>
                  <a:lnTo>
                    <a:pt x="3453" y="1596"/>
                  </a:lnTo>
                  <a:lnTo>
                    <a:pt x="3512" y="1453"/>
                  </a:lnTo>
                  <a:cubicBezTo>
                    <a:pt x="3584" y="1311"/>
                    <a:pt x="3620" y="1156"/>
                    <a:pt x="3620" y="1001"/>
                  </a:cubicBezTo>
                  <a:lnTo>
                    <a:pt x="3620" y="168"/>
                  </a:lnTo>
                  <a:cubicBezTo>
                    <a:pt x="3620" y="72"/>
                    <a:pt x="3548" y="1"/>
                    <a:pt x="34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423;p30"/>
            <p:cNvSpPr/>
            <p:nvPr/>
          </p:nvSpPr>
          <p:spPr>
            <a:xfrm>
              <a:off x="1974207" y="1638617"/>
              <a:ext cx="43989" cy="15597"/>
            </a:xfrm>
            <a:custGeom>
              <a:avLst/>
              <a:gdLst/>
              <a:ahLst/>
              <a:cxnLst/>
              <a:rect l="l" t="t" r="r" b="b"/>
              <a:pathLst>
                <a:path w="1382" h="490" extrusionOk="0">
                  <a:moveTo>
                    <a:pt x="155" y="1"/>
                  </a:moveTo>
                  <a:cubicBezTo>
                    <a:pt x="72" y="1"/>
                    <a:pt x="1" y="72"/>
                    <a:pt x="1" y="168"/>
                  </a:cubicBezTo>
                  <a:cubicBezTo>
                    <a:pt x="1" y="251"/>
                    <a:pt x="72" y="322"/>
                    <a:pt x="155" y="322"/>
                  </a:cubicBezTo>
                  <a:cubicBezTo>
                    <a:pt x="334" y="322"/>
                    <a:pt x="870" y="358"/>
                    <a:pt x="1132" y="477"/>
                  </a:cubicBezTo>
                  <a:cubicBezTo>
                    <a:pt x="1155" y="489"/>
                    <a:pt x="1167" y="489"/>
                    <a:pt x="1203" y="489"/>
                  </a:cubicBezTo>
                  <a:cubicBezTo>
                    <a:pt x="1263" y="489"/>
                    <a:pt x="1322" y="465"/>
                    <a:pt x="1346" y="406"/>
                  </a:cubicBezTo>
                  <a:cubicBezTo>
                    <a:pt x="1382" y="322"/>
                    <a:pt x="1346" y="227"/>
                    <a:pt x="1275" y="191"/>
                  </a:cubicBezTo>
                  <a:cubicBezTo>
                    <a:pt x="905" y="1"/>
                    <a:pt x="191" y="1"/>
                    <a:pt x="1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 name="Google Shape;424;p30"/>
          <p:cNvGrpSpPr/>
          <p:nvPr/>
        </p:nvGrpSpPr>
        <p:grpSpPr>
          <a:xfrm>
            <a:off x="3550364" y="1837698"/>
            <a:ext cx="387055" cy="336784"/>
            <a:chOff x="3716358" y="1544655"/>
            <a:chExt cx="361971" cy="314958"/>
          </a:xfrm>
        </p:grpSpPr>
        <p:sp>
          <p:nvSpPr>
            <p:cNvPr id="29" name="Google Shape;425;p30"/>
            <p:cNvSpPr/>
            <p:nvPr/>
          </p:nvSpPr>
          <p:spPr>
            <a:xfrm>
              <a:off x="3767509" y="1646957"/>
              <a:ext cx="231213" cy="10663"/>
            </a:xfrm>
            <a:custGeom>
              <a:avLst/>
              <a:gdLst/>
              <a:ahLst/>
              <a:cxnLst/>
              <a:rect l="l" t="t" r="r" b="b"/>
              <a:pathLst>
                <a:path w="7264" h="335" extrusionOk="0">
                  <a:moveTo>
                    <a:pt x="168" y="1"/>
                  </a:moveTo>
                  <a:cubicBezTo>
                    <a:pt x="72" y="1"/>
                    <a:pt x="1" y="72"/>
                    <a:pt x="1" y="167"/>
                  </a:cubicBezTo>
                  <a:cubicBezTo>
                    <a:pt x="1" y="263"/>
                    <a:pt x="72" y="334"/>
                    <a:pt x="168" y="334"/>
                  </a:cubicBezTo>
                  <a:lnTo>
                    <a:pt x="7097" y="334"/>
                  </a:lnTo>
                  <a:cubicBezTo>
                    <a:pt x="7192" y="334"/>
                    <a:pt x="7264" y="263"/>
                    <a:pt x="7264" y="167"/>
                  </a:cubicBezTo>
                  <a:cubicBezTo>
                    <a:pt x="7264" y="72"/>
                    <a:pt x="7192" y="1"/>
                    <a:pt x="7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426;p30"/>
            <p:cNvSpPr/>
            <p:nvPr/>
          </p:nvSpPr>
          <p:spPr>
            <a:xfrm>
              <a:off x="3767509" y="1618532"/>
              <a:ext cx="152020" cy="10663"/>
            </a:xfrm>
            <a:custGeom>
              <a:avLst/>
              <a:gdLst/>
              <a:ahLst/>
              <a:cxnLst/>
              <a:rect l="l" t="t" r="r" b="b"/>
              <a:pathLst>
                <a:path w="4776" h="335" extrusionOk="0">
                  <a:moveTo>
                    <a:pt x="168" y="1"/>
                  </a:moveTo>
                  <a:cubicBezTo>
                    <a:pt x="72" y="1"/>
                    <a:pt x="1" y="72"/>
                    <a:pt x="1" y="168"/>
                  </a:cubicBezTo>
                  <a:cubicBezTo>
                    <a:pt x="1" y="263"/>
                    <a:pt x="72" y="334"/>
                    <a:pt x="168" y="334"/>
                  </a:cubicBezTo>
                  <a:lnTo>
                    <a:pt x="4621" y="334"/>
                  </a:lnTo>
                  <a:cubicBezTo>
                    <a:pt x="4704" y="334"/>
                    <a:pt x="4775" y="263"/>
                    <a:pt x="4775" y="168"/>
                  </a:cubicBezTo>
                  <a:cubicBezTo>
                    <a:pt x="4775" y="72"/>
                    <a:pt x="4704" y="1"/>
                    <a:pt x="46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427;p30"/>
            <p:cNvSpPr/>
            <p:nvPr/>
          </p:nvSpPr>
          <p:spPr>
            <a:xfrm>
              <a:off x="3931624" y="1618532"/>
              <a:ext cx="67098" cy="10663"/>
            </a:xfrm>
            <a:custGeom>
              <a:avLst/>
              <a:gdLst/>
              <a:ahLst/>
              <a:cxnLst/>
              <a:rect l="l" t="t" r="r" b="b"/>
              <a:pathLst>
                <a:path w="2108" h="335" extrusionOk="0">
                  <a:moveTo>
                    <a:pt x="155" y="1"/>
                  </a:moveTo>
                  <a:cubicBezTo>
                    <a:pt x="72" y="1"/>
                    <a:pt x="0" y="72"/>
                    <a:pt x="0" y="168"/>
                  </a:cubicBezTo>
                  <a:cubicBezTo>
                    <a:pt x="0" y="263"/>
                    <a:pt x="72" y="334"/>
                    <a:pt x="155" y="334"/>
                  </a:cubicBezTo>
                  <a:lnTo>
                    <a:pt x="1941" y="334"/>
                  </a:lnTo>
                  <a:cubicBezTo>
                    <a:pt x="2036" y="334"/>
                    <a:pt x="2108" y="263"/>
                    <a:pt x="2108" y="168"/>
                  </a:cubicBezTo>
                  <a:cubicBezTo>
                    <a:pt x="2108" y="72"/>
                    <a:pt x="2036" y="1"/>
                    <a:pt x="19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428;p30"/>
            <p:cNvSpPr/>
            <p:nvPr/>
          </p:nvSpPr>
          <p:spPr>
            <a:xfrm>
              <a:off x="3767509" y="1590108"/>
              <a:ext cx="39087" cy="10663"/>
            </a:xfrm>
            <a:custGeom>
              <a:avLst/>
              <a:gdLst/>
              <a:ahLst/>
              <a:cxnLst/>
              <a:rect l="l" t="t" r="r" b="b"/>
              <a:pathLst>
                <a:path w="1228" h="335" extrusionOk="0">
                  <a:moveTo>
                    <a:pt x="168" y="1"/>
                  </a:moveTo>
                  <a:cubicBezTo>
                    <a:pt x="72" y="1"/>
                    <a:pt x="1" y="72"/>
                    <a:pt x="1" y="168"/>
                  </a:cubicBezTo>
                  <a:cubicBezTo>
                    <a:pt x="1" y="263"/>
                    <a:pt x="72" y="334"/>
                    <a:pt x="168" y="334"/>
                  </a:cubicBezTo>
                  <a:lnTo>
                    <a:pt x="1061" y="334"/>
                  </a:lnTo>
                  <a:cubicBezTo>
                    <a:pt x="1144" y="334"/>
                    <a:pt x="1227" y="263"/>
                    <a:pt x="1227" y="168"/>
                  </a:cubicBezTo>
                  <a:cubicBezTo>
                    <a:pt x="1227" y="72"/>
                    <a:pt x="1144" y="1"/>
                    <a:pt x="1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429;p30"/>
            <p:cNvSpPr/>
            <p:nvPr/>
          </p:nvSpPr>
          <p:spPr>
            <a:xfrm>
              <a:off x="3818309" y="1590108"/>
              <a:ext cx="180412" cy="10663"/>
            </a:xfrm>
            <a:custGeom>
              <a:avLst/>
              <a:gdLst/>
              <a:ahLst/>
              <a:cxnLst/>
              <a:rect l="l" t="t" r="r" b="b"/>
              <a:pathLst>
                <a:path w="5668" h="335" extrusionOk="0">
                  <a:moveTo>
                    <a:pt x="167" y="1"/>
                  </a:moveTo>
                  <a:cubicBezTo>
                    <a:pt x="72" y="1"/>
                    <a:pt x="0" y="72"/>
                    <a:pt x="0" y="168"/>
                  </a:cubicBezTo>
                  <a:cubicBezTo>
                    <a:pt x="0" y="263"/>
                    <a:pt x="72" y="334"/>
                    <a:pt x="167" y="334"/>
                  </a:cubicBezTo>
                  <a:lnTo>
                    <a:pt x="5501" y="334"/>
                  </a:lnTo>
                  <a:cubicBezTo>
                    <a:pt x="5596" y="334"/>
                    <a:pt x="5668" y="263"/>
                    <a:pt x="5668" y="168"/>
                  </a:cubicBezTo>
                  <a:cubicBezTo>
                    <a:pt x="5668" y="72"/>
                    <a:pt x="5596" y="1"/>
                    <a:pt x="55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 name="Google Shape;430;p30"/>
            <p:cNvGrpSpPr/>
            <p:nvPr/>
          </p:nvGrpSpPr>
          <p:grpSpPr>
            <a:xfrm>
              <a:off x="3716358" y="1544655"/>
              <a:ext cx="361971" cy="314958"/>
              <a:chOff x="3716358" y="1544655"/>
              <a:chExt cx="361971" cy="314958"/>
            </a:xfrm>
          </p:grpSpPr>
          <p:sp>
            <p:nvSpPr>
              <p:cNvPr id="35" name="Google Shape;431;p30"/>
              <p:cNvSpPr/>
              <p:nvPr/>
            </p:nvSpPr>
            <p:spPr>
              <a:xfrm>
                <a:off x="3767509" y="1675381"/>
                <a:ext cx="84540" cy="10663"/>
              </a:xfrm>
              <a:custGeom>
                <a:avLst/>
                <a:gdLst/>
                <a:ahLst/>
                <a:cxnLst/>
                <a:rect l="l" t="t" r="r" b="b"/>
                <a:pathLst>
                  <a:path w="2656" h="335" extrusionOk="0">
                    <a:moveTo>
                      <a:pt x="168" y="1"/>
                    </a:moveTo>
                    <a:cubicBezTo>
                      <a:pt x="72" y="1"/>
                      <a:pt x="1" y="72"/>
                      <a:pt x="1" y="167"/>
                    </a:cubicBezTo>
                    <a:cubicBezTo>
                      <a:pt x="1" y="263"/>
                      <a:pt x="72" y="334"/>
                      <a:pt x="168" y="334"/>
                    </a:cubicBezTo>
                    <a:lnTo>
                      <a:pt x="2477" y="334"/>
                    </a:lnTo>
                    <a:cubicBezTo>
                      <a:pt x="2561" y="334"/>
                      <a:pt x="2632" y="263"/>
                      <a:pt x="2632" y="167"/>
                    </a:cubicBezTo>
                    <a:cubicBezTo>
                      <a:pt x="2656" y="72"/>
                      <a:pt x="2573" y="1"/>
                      <a:pt x="2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432;p30"/>
              <p:cNvSpPr/>
              <p:nvPr/>
            </p:nvSpPr>
            <p:spPr>
              <a:xfrm>
                <a:off x="3875158" y="1675381"/>
                <a:ext cx="123564" cy="10663"/>
              </a:xfrm>
              <a:custGeom>
                <a:avLst/>
                <a:gdLst/>
                <a:ahLst/>
                <a:cxnLst/>
                <a:rect l="l" t="t" r="r" b="b"/>
                <a:pathLst>
                  <a:path w="3882" h="335" extrusionOk="0">
                    <a:moveTo>
                      <a:pt x="167" y="1"/>
                    </a:moveTo>
                    <a:cubicBezTo>
                      <a:pt x="72" y="1"/>
                      <a:pt x="0" y="72"/>
                      <a:pt x="0" y="167"/>
                    </a:cubicBezTo>
                    <a:cubicBezTo>
                      <a:pt x="0" y="263"/>
                      <a:pt x="72" y="334"/>
                      <a:pt x="167" y="334"/>
                    </a:cubicBezTo>
                    <a:lnTo>
                      <a:pt x="3715" y="334"/>
                    </a:lnTo>
                    <a:cubicBezTo>
                      <a:pt x="3810" y="334"/>
                      <a:pt x="3882" y="263"/>
                      <a:pt x="3882" y="167"/>
                    </a:cubicBezTo>
                    <a:cubicBezTo>
                      <a:pt x="3882" y="72"/>
                      <a:pt x="3810" y="1"/>
                      <a:pt x="37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433;p30"/>
              <p:cNvSpPr/>
              <p:nvPr/>
            </p:nvSpPr>
            <p:spPr>
              <a:xfrm>
                <a:off x="3767509" y="1703423"/>
                <a:ext cx="174747" cy="10663"/>
              </a:xfrm>
              <a:custGeom>
                <a:avLst/>
                <a:gdLst/>
                <a:ahLst/>
                <a:cxnLst/>
                <a:rect l="l" t="t" r="r" b="b"/>
                <a:pathLst>
                  <a:path w="5490" h="335" extrusionOk="0">
                    <a:moveTo>
                      <a:pt x="168" y="1"/>
                    </a:moveTo>
                    <a:cubicBezTo>
                      <a:pt x="72" y="1"/>
                      <a:pt x="1" y="72"/>
                      <a:pt x="1" y="168"/>
                    </a:cubicBezTo>
                    <a:cubicBezTo>
                      <a:pt x="1" y="251"/>
                      <a:pt x="72" y="334"/>
                      <a:pt x="168" y="334"/>
                    </a:cubicBezTo>
                    <a:lnTo>
                      <a:pt x="5335" y="334"/>
                    </a:lnTo>
                    <a:cubicBezTo>
                      <a:pt x="5418" y="334"/>
                      <a:pt x="5490" y="251"/>
                      <a:pt x="5490" y="168"/>
                    </a:cubicBezTo>
                    <a:cubicBezTo>
                      <a:pt x="5490" y="72"/>
                      <a:pt x="5418" y="1"/>
                      <a:pt x="5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434;p30"/>
              <p:cNvSpPr/>
              <p:nvPr/>
            </p:nvSpPr>
            <p:spPr>
              <a:xfrm>
                <a:off x="3954351" y="1703423"/>
                <a:ext cx="44371" cy="10663"/>
              </a:xfrm>
              <a:custGeom>
                <a:avLst/>
                <a:gdLst/>
                <a:ahLst/>
                <a:cxnLst/>
                <a:rect l="l" t="t" r="r" b="b"/>
                <a:pathLst>
                  <a:path w="1394" h="335" extrusionOk="0">
                    <a:moveTo>
                      <a:pt x="155" y="1"/>
                    </a:moveTo>
                    <a:cubicBezTo>
                      <a:pt x="72" y="1"/>
                      <a:pt x="1" y="72"/>
                      <a:pt x="1" y="168"/>
                    </a:cubicBezTo>
                    <a:cubicBezTo>
                      <a:pt x="1" y="251"/>
                      <a:pt x="72" y="334"/>
                      <a:pt x="155" y="334"/>
                    </a:cubicBezTo>
                    <a:lnTo>
                      <a:pt x="1227" y="334"/>
                    </a:lnTo>
                    <a:cubicBezTo>
                      <a:pt x="1322" y="334"/>
                      <a:pt x="1394" y="251"/>
                      <a:pt x="1394" y="168"/>
                    </a:cubicBezTo>
                    <a:cubicBezTo>
                      <a:pt x="1394" y="72"/>
                      <a:pt x="1322" y="1"/>
                      <a:pt x="12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435;p30"/>
              <p:cNvSpPr/>
              <p:nvPr/>
            </p:nvSpPr>
            <p:spPr>
              <a:xfrm>
                <a:off x="3716358" y="1544655"/>
                <a:ext cx="361971" cy="314958"/>
              </a:xfrm>
              <a:custGeom>
                <a:avLst/>
                <a:gdLst/>
                <a:ahLst/>
                <a:cxnLst/>
                <a:rect l="l" t="t" r="r" b="b"/>
                <a:pathLst>
                  <a:path w="11372" h="9895" extrusionOk="0">
                    <a:moveTo>
                      <a:pt x="3513" y="6751"/>
                    </a:moveTo>
                    <a:lnTo>
                      <a:pt x="3346" y="7477"/>
                    </a:lnTo>
                    <a:lnTo>
                      <a:pt x="1953" y="7477"/>
                    </a:lnTo>
                    <a:lnTo>
                      <a:pt x="1953" y="7489"/>
                    </a:lnTo>
                    <a:cubicBezTo>
                      <a:pt x="1656" y="7489"/>
                      <a:pt x="1394" y="7251"/>
                      <a:pt x="1394" y="6941"/>
                    </a:cubicBezTo>
                    <a:lnTo>
                      <a:pt x="1394" y="6751"/>
                    </a:lnTo>
                    <a:close/>
                    <a:moveTo>
                      <a:pt x="9430" y="333"/>
                    </a:moveTo>
                    <a:cubicBezTo>
                      <a:pt x="9728" y="333"/>
                      <a:pt x="9990" y="572"/>
                      <a:pt x="9990" y="881"/>
                    </a:cubicBezTo>
                    <a:lnTo>
                      <a:pt x="9990" y="5870"/>
                    </a:lnTo>
                    <a:cubicBezTo>
                      <a:pt x="9990" y="6168"/>
                      <a:pt x="9752" y="6418"/>
                      <a:pt x="9430" y="6418"/>
                    </a:cubicBezTo>
                    <a:lnTo>
                      <a:pt x="6597" y="6418"/>
                    </a:lnTo>
                    <a:cubicBezTo>
                      <a:pt x="6561" y="6418"/>
                      <a:pt x="6537" y="6429"/>
                      <a:pt x="6501" y="6441"/>
                    </a:cubicBezTo>
                    <a:lnTo>
                      <a:pt x="3489" y="8501"/>
                    </a:lnTo>
                    <a:cubicBezTo>
                      <a:pt x="3465" y="8501"/>
                      <a:pt x="3465" y="8489"/>
                      <a:pt x="3465" y="8489"/>
                    </a:cubicBezTo>
                    <a:lnTo>
                      <a:pt x="3906" y="6608"/>
                    </a:lnTo>
                    <a:cubicBezTo>
                      <a:pt x="3918" y="6560"/>
                      <a:pt x="3906" y="6501"/>
                      <a:pt x="3870" y="6477"/>
                    </a:cubicBezTo>
                    <a:cubicBezTo>
                      <a:pt x="3834" y="6429"/>
                      <a:pt x="3799" y="6418"/>
                      <a:pt x="3739" y="6418"/>
                    </a:cubicBezTo>
                    <a:lnTo>
                      <a:pt x="894" y="6418"/>
                    </a:lnTo>
                    <a:cubicBezTo>
                      <a:pt x="596" y="6418"/>
                      <a:pt x="346" y="6179"/>
                      <a:pt x="346" y="5870"/>
                    </a:cubicBezTo>
                    <a:lnTo>
                      <a:pt x="346" y="881"/>
                    </a:lnTo>
                    <a:cubicBezTo>
                      <a:pt x="346" y="584"/>
                      <a:pt x="584" y="333"/>
                      <a:pt x="894" y="333"/>
                    </a:cubicBezTo>
                    <a:close/>
                    <a:moveTo>
                      <a:pt x="10502" y="1405"/>
                    </a:moveTo>
                    <a:cubicBezTo>
                      <a:pt x="10800" y="1405"/>
                      <a:pt x="11061" y="1643"/>
                      <a:pt x="11061" y="1953"/>
                    </a:cubicBezTo>
                    <a:lnTo>
                      <a:pt x="11061" y="6941"/>
                    </a:lnTo>
                    <a:cubicBezTo>
                      <a:pt x="11050" y="7239"/>
                      <a:pt x="10788" y="7489"/>
                      <a:pt x="10490" y="7489"/>
                    </a:cubicBezTo>
                    <a:lnTo>
                      <a:pt x="7656" y="7489"/>
                    </a:lnTo>
                    <a:cubicBezTo>
                      <a:pt x="7609" y="7489"/>
                      <a:pt x="7549" y="7525"/>
                      <a:pt x="7513" y="7549"/>
                    </a:cubicBezTo>
                    <a:cubicBezTo>
                      <a:pt x="7490" y="7596"/>
                      <a:pt x="7478" y="7644"/>
                      <a:pt x="7490" y="7680"/>
                    </a:cubicBezTo>
                    <a:lnTo>
                      <a:pt x="7918" y="9561"/>
                    </a:lnTo>
                    <a:lnTo>
                      <a:pt x="7918" y="9573"/>
                    </a:lnTo>
                    <a:lnTo>
                      <a:pt x="7906" y="9573"/>
                    </a:lnTo>
                    <a:lnTo>
                      <a:pt x="5216" y="7727"/>
                    </a:lnTo>
                    <a:lnTo>
                      <a:pt x="6644" y="6751"/>
                    </a:lnTo>
                    <a:lnTo>
                      <a:pt x="9430" y="6751"/>
                    </a:lnTo>
                    <a:cubicBezTo>
                      <a:pt x="9930" y="6751"/>
                      <a:pt x="10311" y="6358"/>
                      <a:pt x="10311" y="5870"/>
                    </a:cubicBezTo>
                    <a:lnTo>
                      <a:pt x="10311" y="1405"/>
                    </a:lnTo>
                    <a:close/>
                    <a:moveTo>
                      <a:pt x="882" y="0"/>
                    </a:moveTo>
                    <a:cubicBezTo>
                      <a:pt x="393" y="0"/>
                      <a:pt x="1" y="393"/>
                      <a:pt x="1" y="881"/>
                    </a:cubicBezTo>
                    <a:lnTo>
                      <a:pt x="1" y="5870"/>
                    </a:lnTo>
                    <a:cubicBezTo>
                      <a:pt x="1" y="6358"/>
                      <a:pt x="393" y="6739"/>
                      <a:pt x="882" y="6739"/>
                    </a:cubicBezTo>
                    <a:lnTo>
                      <a:pt x="1072" y="6739"/>
                    </a:lnTo>
                    <a:lnTo>
                      <a:pt x="1072" y="6941"/>
                    </a:lnTo>
                    <a:cubicBezTo>
                      <a:pt x="1072" y="7430"/>
                      <a:pt x="1465" y="7811"/>
                      <a:pt x="1953" y="7811"/>
                    </a:cubicBezTo>
                    <a:lnTo>
                      <a:pt x="3275" y="7811"/>
                    </a:lnTo>
                    <a:lnTo>
                      <a:pt x="3144" y="8406"/>
                    </a:lnTo>
                    <a:cubicBezTo>
                      <a:pt x="3108" y="8549"/>
                      <a:pt x="3168" y="8692"/>
                      <a:pt x="3287" y="8763"/>
                    </a:cubicBezTo>
                    <a:cubicBezTo>
                      <a:pt x="3346" y="8811"/>
                      <a:pt x="3430" y="8823"/>
                      <a:pt x="3489" y="8823"/>
                    </a:cubicBezTo>
                    <a:cubicBezTo>
                      <a:pt x="3561" y="8823"/>
                      <a:pt x="3620" y="8811"/>
                      <a:pt x="3680" y="8763"/>
                    </a:cubicBezTo>
                    <a:lnTo>
                      <a:pt x="4918" y="7918"/>
                    </a:lnTo>
                    <a:lnTo>
                      <a:pt x="7704" y="9835"/>
                    </a:lnTo>
                    <a:cubicBezTo>
                      <a:pt x="7763" y="9882"/>
                      <a:pt x="7847" y="9894"/>
                      <a:pt x="7906" y="9894"/>
                    </a:cubicBezTo>
                    <a:cubicBezTo>
                      <a:pt x="7978" y="9894"/>
                      <a:pt x="8037" y="9882"/>
                      <a:pt x="8097" y="9835"/>
                    </a:cubicBezTo>
                    <a:cubicBezTo>
                      <a:pt x="8216" y="9763"/>
                      <a:pt x="8275" y="9620"/>
                      <a:pt x="8240" y="9477"/>
                    </a:cubicBezTo>
                    <a:lnTo>
                      <a:pt x="7859" y="7811"/>
                    </a:lnTo>
                    <a:lnTo>
                      <a:pt x="10490" y="7811"/>
                    </a:lnTo>
                    <a:cubicBezTo>
                      <a:pt x="10978" y="7811"/>
                      <a:pt x="11371" y="7430"/>
                      <a:pt x="11371" y="6941"/>
                    </a:cubicBezTo>
                    <a:lnTo>
                      <a:pt x="11371" y="1953"/>
                    </a:lnTo>
                    <a:cubicBezTo>
                      <a:pt x="11371" y="1476"/>
                      <a:pt x="10966" y="1072"/>
                      <a:pt x="10490" y="1072"/>
                    </a:cubicBezTo>
                    <a:lnTo>
                      <a:pt x="10299" y="1072"/>
                    </a:lnTo>
                    <a:lnTo>
                      <a:pt x="10299" y="881"/>
                    </a:lnTo>
                    <a:cubicBezTo>
                      <a:pt x="10299" y="393"/>
                      <a:pt x="9918" y="0"/>
                      <a:pt x="94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0" name="Google Shape;374;p30"/>
          <p:cNvGrpSpPr/>
          <p:nvPr/>
        </p:nvGrpSpPr>
        <p:grpSpPr>
          <a:xfrm>
            <a:off x="7085172" y="2344422"/>
            <a:ext cx="744843" cy="745498"/>
            <a:chOff x="2204826" y="1867297"/>
            <a:chExt cx="744843" cy="745498"/>
          </a:xfrm>
        </p:grpSpPr>
        <p:sp>
          <p:nvSpPr>
            <p:cNvPr id="41" name="Google Shape;375;p30"/>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rgbClr val="6B91C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2" name="Google Shape;376;p30"/>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43" name="Google Shape;399;p30"/>
          <p:cNvGrpSpPr/>
          <p:nvPr/>
        </p:nvGrpSpPr>
        <p:grpSpPr>
          <a:xfrm>
            <a:off x="7261241" y="1874127"/>
            <a:ext cx="392705" cy="261429"/>
            <a:chOff x="4629306" y="3409193"/>
            <a:chExt cx="367255" cy="244486"/>
          </a:xfrm>
        </p:grpSpPr>
        <p:sp>
          <p:nvSpPr>
            <p:cNvPr id="44" name="Google Shape;400;p30"/>
            <p:cNvSpPr/>
            <p:nvPr/>
          </p:nvSpPr>
          <p:spPr>
            <a:xfrm>
              <a:off x="4629306" y="3409193"/>
              <a:ext cx="367255" cy="244486"/>
            </a:xfrm>
            <a:custGeom>
              <a:avLst/>
              <a:gdLst/>
              <a:ahLst/>
              <a:cxnLst/>
              <a:rect l="l" t="t" r="r" b="b"/>
              <a:pathLst>
                <a:path w="11538" h="7681" extrusionOk="0">
                  <a:moveTo>
                    <a:pt x="10966" y="358"/>
                  </a:moveTo>
                  <a:cubicBezTo>
                    <a:pt x="11085" y="358"/>
                    <a:pt x="11181" y="453"/>
                    <a:pt x="11181" y="572"/>
                  </a:cubicBezTo>
                  <a:lnTo>
                    <a:pt x="11181" y="7121"/>
                  </a:lnTo>
                  <a:cubicBezTo>
                    <a:pt x="11181" y="7240"/>
                    <a:pt x="11085" y="7323"/>
                    <a:pt x="10966" y="7323"/>
                  </a:cubicBezTo>
                  <a:lnTo>
                    <a:pt x="560" y="7323"/>
                  </a:lnTo>
                  <a:cubicBezTo>
                    <a:pt x="441" y="7323"/>
                    <a:pt x="358" y="7240"/>
                    <a:pt x="358" y="7121"/>
                  </a:cubicBezTo>
                  <a:lnTo>
                    <a:pt x="358" y="572"/>
                  </a:lnTo>
                  <a:cubicBezTo>
                    <a:pt x="358" y="453"/>
                    <a:pt x="441" y="358"/>
                    <a:pt x="560" y="358"/>
                  </a:cubicBezTo>
                  <a:close/>
                  <a:moveTo>
                    <a:pt x="560" y="1"/>
                  </a:moveTo>
                  <a:cubicBezTo>
                    <a:pt x="251" y="1"/>
                    <a:pt x="1" y="263"/>
                    <a:pt x="1" y="572"/>
                  </a:cubicBezTo>
                  <a:lnTo>
                    <a:pt x="1" y="7121"/>
                  </a:lnTo>
                  <a:cubicBezTo>
                    <a:pt x="1" y="7430"/>
                    <a:pt x="251" y="7680"/>
                    <a:pt x="560" y="7680"/>
                  </a:cubicBezTo>
                  <a:lnTo>
                    <a:pt x="10966" y="7680"/>
                  </a:lnTo>
                  <a:cubicBezTo>
                    <a:pt x="11276" y="7680"/>
                    <a:pt x="11526" y="7430"/>
                    <a:pt x="11526" y="7121"/>
                  </a:cubicBezTo>
                  <a:lnTo>
                    <a:pt x="11526" y="572"/>
                  </a:lnTo>
                  <a:cubicBezTo>
                    <a:pt x="11538" y="263"/>
                    <a:pt x="11276" y="1"/>
                    <a:pt x="109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01;p30"/>
            <p:cNvSpPr/>
            <p:nvPr/>
          </p:nvSpPr>
          <p:spPr>
            <a:xfrm>
              <a:off x="4665688" y="3433447"/>
              <a:ext cx="294109" cy="195595"/>
            </a:xfrm>
            <a:custGeom>
              <a:avLst/>
              <a:gdLst/>
              <a:ahLst/>
              <a:cxnLst/>
              <a:rect l="l" t="t" r="r" b="b"/>
              <a:pathLst>
                <a:path w="9240" h="6145" extrusionOk="0">
                  <a:moveTo>
                    <a:pt x="8871" y="370"/>
                  </a:moveTo>
                  <a:lnTo>
                    <a:pt x="8871" y="5787"/>
                  </a:lnTo>
                  <a:lnTo>
                    <a:pt x="370" y="5787"/>
                  </a:lnTo>
                  <a:lnTo>
                    <a:pt x="370" y="370"/>
                  </a:lnTo>
                  <a:close/>
                  <a:moveTo>
                    <a:pt x="179" y="1"/>
                  </a:moveTo>
                  <a:cubicBezTo>
                    <a:pt x="72" y="1"/>
                    <a:pt x="1" y="72"/>
                    <a:pt x="1" y="179"/>
                  </a:cubicBezTo>
                  <a:lnTo>
                    <a:pt x="1" y="5966"/>
                  </a:lnTo>
                  <a:cubicBezTo>
                    <a:pt x="1" y="6073"/>
                    <a:pt x="72" y="6144"/>
                    <a:pt x="179" y="6144"/>
                  </a:cubicBezTo>
                  <a:lnTo>
                    <a:pt x="9049" y="6144"/>
                  </a:lnTo>
                  <a:cubicBezTo>
                    <a:pt x="9157" y="6144"/>
                    <a:pt x="9228" y="6073"/>
                    <a:pt x="9228" y="5966"/>
                  </a:cubicBezTo>
                  <a:lnTo>
                    <a:pt x="9228" y="179"/>
                  </a:lnTo>
                  <a:cubicBezTo>
                    <a:pt x="9240" y="96"/>
                    <a:pt x="9157" y="1"/>
                    <a:pt x="9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02;p30"/>
            <p:cNvSpPr/>
            <p:nvPr/>
          </p:nvSpPr>
          <p:spPr>
            <a:xfrm>
              <a:off x="4647895" y="3519866"/>
              <a:ext cx="11395" cy="23522"/>
            </a:xfrm>
            <a:custGeom>
              <a:avLst/>
              <a:gdLst/>
              <a:ahLst/>
              <a:cxnLst/>
              <a:rect l="l" t="t" r="r" b="b"/>
              <a:pathLst>
                <a:path w="358" h="739" extrusionOk="0">
                  <a:moveTo>
                    <a:pt x="179" y="0"/>
                  </a:moveTo>
                  <a:cubicBezTo>
                    <a:pt x="72" y="0"/>
                    <a:pt x="0" y="72"/>
                    <a:pt x="0" y="179"/>
                  </a:cubicBezTo>
                  <a:lnTo>
                    <a:pt x="0" y="560"/>
                  </a:lnTo>
                  <a:cubicBezTo>
                    <a:pt x="0" y="667"/>
                    <a:pt x="72" y="739"/>
                    <a:pt x="179" y="739"/>
                  </a:cubicBezTo>
                  <a:cubicBezTo>
                    <a:pt x="274" y="739"/>
                    <a:pt x="357" y="667"/>
                    <a:pt x="357" y="560"/>
                  </a:cubicBezTo>
                  <a:lnTo>
                    <a:pt x="357" y="179"/>
                  </a:lnTo>
                  <a:cubicBezTo>
                    <a:pt x="357" y="72"/>
                    <a:pt x="27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03;p30"/>
            <p:cNvSpPr/>
            <p:nvPr/>
          </p:nvSpPr>
          <p:spPr>
            <a:xfrm>
              <a:off x="4966609" y="3513404"/>
              <a:ext cx="11395" cy="36063"/>
            </a:xfrm>
            <a:custGeom>
              <a:avLst/>
              <a:gdLst/>
              <a:ahLst/>
              <a:cxnLst/>
              <a:rect l="l" t="t" r="r" b="b"/>
              <a:pathLst>
                <a:path w="358" h="1133" extrusionOk="0">
                  <a:moveTo>
                    <a:pt x="179" y="1"/>
                  </a:moveTo>
                  <a:cubicBezTo>
                    <a:pt x="72" y="1"/>
                    <a:pt x="0" y="84"/>
                    <a:pt x="0" y="180"/>
                  </a:cubicBezTo>
                  <a:lnTo>
                    <a:pt x="0" y="953"/>
                  </a:lnTo>
                  <a:cubicBezTo>
                    <a:pt x="0" y="1061"/>
                    <a:pt x="72" y="1132"/>
                    <a:pt x="179" y="1132"/>
                  </a:cubicBezTo>
                  <a:cubicBezTo>
                    <a:pt x="286" y="1132"/>
                    <a:pt x="357" y="1061"/>
                    <a:pt x="357" y="953"/>
                  </a:cubicBezTo>
                  <a:lnTo>
                    <a:pt x="357" y="180"/>
                  </a:lnTo>
                  <a:cubicBezTo>
                    <a:pt x="357" y="84"/>
                    <a:pt x="286" y="1"/>
                    <a:pt x="1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04;p30"/>
            <p:cNvSpPr/>
            <p:nvPr/>
          </p:nvSpPr>
          <p:spPr>
            <a:xfrm>
              <a:off x="4966609" y="3433447"/>
              <a:ext cx="11777" cy="11395"/>
            </a:xfrm>
            <a:custGeom>
              <a:avLst/>
              <a:gdLst/>
              <a:ahLst/>
              <a:cxnLst/>
              <a:rect l="l" t="t" r="r" b="b"/>
              <a:pathLst>
                <a:path w="370" h="358" extrusionOk="0">
                  <a:moveTo>
                    <a:pt x="179" y="1"/>
                  </a:moveTo>
                  <a:cubicBezTo>
                    <a:pt x="72" y="1"/>
                    <a:pt x="0" y="72"/>
                    <a:pt x="0" y="179"/>
                  </a:cubicBezTo>
                  <a:cubicBezTo>
                    <a:pt x="0" y="286"/>
                    <a:pt x="84" y="358"/>
                    <a:pt x="179" y="358"/>
                  </a:cubicBezTo>
                  <a:cubicBezTo>
                    <a:pt x="286" y="358"/>
                    <a:pt x="357" y="286"/>
                    <a:pt x="357" y="179"/>
                  </a:cubicBezTo>
                  <a:cubicBezTo>
                    <a:pt x="369" y="96"/>
                    <a:pt x="286" y="1"/>
                    <a:pt x="1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05;p30"/>
            <p:cNvSpPr/>
            <p:nvPr/>
          </p:nvSpPr>
          <p:spPr>
            <a:xfrm>
              <a:off x="4647895" y="3488799"/>
              <a:ext cx="11395" cy="17825"/>
            </a:xfrm>
            <a:custGeom>
              <a:avLst/>
              <a:gdLst/>
              <a:ahLst/>
              <a:cxnLst/>
              <a:rect l="l" t="t" r="r" b="b"/>
              <a:pathLst>
                <a:path w="358" h="560" extrusionOk="0">
                  <a:moveTo>
                    <a:pt x="179" y="0"/>
                  </a:moveTo>
                  <a:cubicBezTo>
                    <a:pt x="72" y="0"/>
                    <a:pt x="0" y="83"/>
                    <a:pt x="0" y="179"/>
                  </a:cubicBezTo>
                  <a:lnTo>
                    <a:pt x="0" y="381"/>
                  </a:lnTo>
                  <a:cubicBezTo>
                    <a:pt x="0" y="476"/>
                    <a:pt x="72" y="560"/>
                    <a:pt x="179" y="560"/>
                  </a:cubicBezTo>
                  <a:cubicBezTo>
                    <a:pt x="274" y="560"/>
                    <a:pt x="357" y="476"/>
                    <a:pt x="357" y="381"/>
                  </a:cubicBezTo>
                  <a:lnTo>
                    <a:pt x="357" y="179"/>
                  </a:lnTo>
                  <a:cubicBezTo>
                    <a:pt x="357" y="83"/>
                    <a:pt x="27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406;p30"/>
            <p:cNvSpPr/>
            <p:nvPr/>
          </p:nvSpPr>
          <p:spPr>
            <a:xfrm>
              <a:off x="4647895" y="3556247"/>
              <a:ext cx="11395" cy="17475"/>
            </a:xfrm>
            <a:custGeom>
              <a:avLst/>
              <a:gdLst/>
              <a:ahLst/>
              <a:cxnLst/>
              <a:rect l="l" t="t" r="r" b="b"/>
              <a:pathLst>
                <a:path w="358" h="549" extrusionOk="0">
                  <a:moveTo>
                    <a:pt x="179" y="0"/>
                  </a:moveTo>
                  <a:cubicBezTo>
                    <a:pt x="72" y="0"/>
                    <a:pt x="0" y="72"/>
                    <a:pt x="0" y="179"/>
                  </a:cubicBezTo>
                  <a:lnTo>
                    <a:pt x="0" y="369"/>
                  </a:lnTo>
                  <a:cubicBezTo>
                    <a:pt x="0" y="477"/>
                    <a:pt x="72" y="548"/>
                    <a:pt x="179" y="548"/>
                  </a:cubicBezTo>
                  <a:cubicBezTo>
                    <a:pt x="274" y="548"/>
                    <a:pt x="357" y="477"/>
                    <a:pt x="357" y="369"/>
                  </a:cubicBezTo>
                  <a:lnTo>
                    <a:pt x="357" y="179"/>
                  </a:lnTo>
                  <a:cubicBezTo>
                    <a:pt x="357" y="84"/>
                    <a:pt x="27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407;p30"/>
            <p:cNvSpPr/>
            <p:nvPr/>
          </p:nvSpPr>
          <p:spPr>
            <a:xfrm>
              <a:off x="4690324" y="3574804"/>
              <a:ext cx="244486" cy="36032"/>
            </a:xfrm>
            <a:custGeom>
              <a:avLst/>
              <a:gdLst/>
              <a:ahLst/>
              <a:cxnLst/>
              <a:rect l="l" t="t" r="r" b="b"/>
              <a:pathLst>
                <a:path w="7681" h="1132" extrusionOk="0">
                  <a:moveTo>
                    <a:pt x="1727" y="358"/>
                  </a:moveTo>
                  <a:cubicBezTo>
                    <a:pt x="1846" y="358"/>
                    <a:pt x="1941" y="441"/>
                    <a:pt x="1941" y="560"/>
                  </a:cubicBezTo>
                  <a:cubicBezTo>
                    <a:pt x="1941" y="679"/>
                    <a:pt x="1846" y="775"/>
                    <a:pt x="1727" y="775"/>
                  </a:cubicBezTo>
                  <a:cubicBezTo>
                    <a:pt x="1608" y="775"/>
                    <a:pt x="1525" y="679"/>
                    <a:pt x="1525" y="560"/>
                  </a:cubicBezTo>
                  <a:cubicBezTo>
                    <a:pt x="1525" y="441"/>
                    <a:pt x="1608" y="358"/>
                    <a:pt x="1727" y="358"/>
                  </a:cubicBezTo>
                  <a:close/>
                  <a:moveTo>
                    <a:pt x="1727" y="1"/>
                  </a:moveTo>
                  <a:cubicBezTo>
                    <a:pt x="1477" y="1"/>
                    <a:pt x="1263" y="156"/>
                    <a:pt x="1191" y="382"/>
                  </a:cubicBezTo>
                  <a:lnTo>
                    <a:pt x="179" y="382"/>
                  </a:lnTo>
                  <a:cubicBezTo>
                    <a:pt x="72" y="382"/>
                    <a:pt x="1" y="453"/>
                    <a:pt x="1" y="560"/>
                  </a:cubicBezTo>
                  <a:cubicBezTo>
                    <a:pt x="1" y="668"/>
                    <a:pt x="72" y="739"/>
                    <a:pt x="179" y="739"/>
                  </a:cubicBezTo>
                  <a:lnTo>
                    <a:pt x="1191" y="739"/>
                  </a:lnTo>
                  <a:cubicBezTo>
                    <a:pt x="1263" y="965"/>
                    <a:pt x="1477" y="1132"/>
                    <a:pt x="1727" y="1132"/>
                  </a:cubicBezTo>
                  <a:cubicBezTo>
                    <a:pt x="1977" y="1132"/>
                    <a:pt x="2191" y="965"/>
                    <a:pt x="2263" y="739"/>
                  </a:cubicBezTo>
                  <a:lnTo>
                    <a:pt x="7502" y="739"/>
                  </a:lnTo>
                  <a:cubicBezTo>
                    <a:pt x="7609" y="739"/>
                    <a:pt x="7680" y="668"/>
                    <a:pt x="7680" y="560"/>
                  </a:cubicBezTo>
                  <a:cubicBezTo>
                    <a:pt x="7680" y="453"/>
                    <a:pt x="7609" y="382"/>
                    <a:pt x="7513" y="382"/>
                  </a:cubicBezTo>
                  <a:lnTo>
                    <a:pt x="2263" y="382"/>
                  </a:lnTo>
                  <a:cubicBezTo>
                    <a:pt x="2191" y="156"/>
                    <a:pt x="1977" y="1"/>
                    <a:pt x="1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408;p30"/>
            <p:cNvSpPr/>
            <p:nvPr/>
          </p:nvSpPr>
          <p:spPr>
            <a:xfrm>
              <a:off x="4788870" y="3486635"/>
              <a:ext cx="53092" cy="52965"/>
            </a:xfrm>
            <a:custGeom>
              <a:avLst/>
              <a:gdLst/>
              <a:ahLst/>
              <a:cxnLst/>
              <a:rect l="l" t="t" r="r" b="b"/>
              <a:pathLst>
                <a:path w="1668" h="1664" extrusionOk="0">
                  <a:moveTo>
                    <a:pt x="357" y="354"/>
                  </a:moveTo>
                  <a:lnTo>
                    <a:pt x="1286" y="818"/>
                  </a:lnTo>
                  <a:cubicBezTo>
                    <a:pt x="1298" y="818"/>
                    <a:pt x="1298" y="830"/>
                    <a:pt x="1298" y="842"/>
                  </a:cubicBezTo>
                  <a:lnTo>
                    <a:pt x="369" y="1306"/>
                  </a:lnTo>
                  <a:lnTo>
                    <a:pt x="357" y="1306"/>
                  </a:lnTo>
                  <a:lnTo>
                    <a:pt x="357" y="1294"/>
                  </a:lnTo>
                  <a:lnTo>
                    <a:pt x="357" y="366"/>
                  </a:lnTo>
                  <a:lnTo>
                    <a:pt x="357" y="354"/>
                  </a:lnTo>
                  <a:close/>
                  <a:moveTo>
                    <a:pt x="361" y="1"/>
                  </a:moveTo>
                  <a:cubicBezTo>
                    <a:pt x="297" y="1"/>
                    <a:pt x="235" y="19"/>
                    <a:pt x="179" y="56"/>
                  </a:cubicBezTo>
                  <a:cubicBezTo>
                    <a:pt x="72" y="128"/>
                    <a:pt x="0" y="247"/>
                    <a:pt x="0" y="366"/>
                  </a:cubicBezTo>
                  <a:lnTo>
                    <a:pt x="0" y="1294"/>
                  </a:lnTo>
                  <a:cubicBezTo>
                    <a:pt x="0" y="1425"/>
                    <a:pt x="60" y="1544"/>
                    <a:pt x="179" y="1604"/>
                  </a:cubicBezTo>
                  <a:cubicBezTo>
                    <a:pt x="238" y="1652"/>
                    <a:pt x="310" y="1663"/>
                    <a:pt x="369" y="1663"/>
                  </a:cubicBezTo>
                  <a:cubicBezTo>
                    <a:pt x="429" y="1663"/>
                    <a:pt x="488" y="1652"/>
                    <a:pt x="536" y="1616"/>
                  </a:cubicBezTo>
                  <a:lnTo>
                    <a:pt x="1465" y="1163"/>
                  </a:lnTo>
                  <a:cubicBezTo>
                    <a:pt x="1596" y="1104"/>
                    <a:pt x="1667" y="961"/>
                    <a:pt x="1667" y="830"/>
                  </a:cubicBezTo>
                  <a:cubicBezTo>
                    <a:pt x="1655" y="687"/>
                    <a:pt x="1584" y="568"/>
                    <a:pt x="1465" y="509"/>
                  </a:cubicBezTo>
                  <a:lnTo>
                    <a:pt x="536" y="44"/>
                  </a:lnTo>
                  <a:cubicBezTo>
                    <a:pt x="479" y="16"/>
                    <a:pt x="420" y="1"/>
                    <a:pt x="3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409;p30"/>
            <p:cNvSpPr/>
            <p:nvPr/>
          </p:nvSpPr>
          <p:spPr>
            <a:xfrm>
              <a:off x="4745645" y="3458084"/>
              <a:ext cx="134195" cy="109941"/>
            </a:xfrm>
            <a:custGeom>
              <a:avLst/>
              <a:gdLst/>
              <a:ahLst/>
              <a:cxnLst/>
              <a:rect l="l" t="t" r="r" b="b"/>
              <a:pathLst>
                <a:path w="4216" h="3454" extrusionOk="0">
                  <a:moveTo>
                    <a:pt x="3263" y="358"/>
                  </a:moveTo>
                  <a:cubicBezTo>
                    <a:pt x="3597" y="358"/>
                    <a:pt x="3859" y="632"/>
                    <a:pt x="3859" y="953"/>
                  </a:cubicBezTo>
                  <a:lnTo>
                    <a:pt x="3859" y="2501"/>
                  </a:lnTo>
                  <a:cubicBezTo>
                    <a:pt x="3859" y="2834"/>
                    <a:pt x="3597" y="3096"/>
                    <a:pt x="3263" y="3096"/>
                  </a:cubicBezTo>
                  <a:lnTo>
                    <a:pt x="953" y="3096"/>
                  </a:lnTo>
                  <a:cubicBezTo>
                    <a:pt x="632" y="3096"/>
                    <a:pt x="358" y="2834"/>
                    <a:pt x="358" y="2501"/>
                  </a:cubicBezTo>
                  <a:lnTo>
                    <a:pt x="358" y="953"/>
                  </a:lnTo>
                  <a:cubicBezTo>
                    <a:pt x="358" y="632"/>
                    <a:pt x="632" y="358"/>
                    <a:pt x="953" y="358"/>
                  </a:cubicBezTo>
                  <a:close/>
                  <a:moveTo>
                    <a:pt x="953" y="1"/>
                  </a:moveTo>
                  <a:cubicBezTo>
                    <a:pt x="441" y="1"/>
                    <a:pt x="1" y="429"/>
                    <a:pt x="1" y="953"/>
                  </a:cubicBezTo>
                  <a:lnTo>
                    <a:pt x="1" y="2501"/>
                  </a:lnTo>
                  <a:cubicBezTo>
                    <a:pt x="1" y="3025"/>
                    <a:pt x="441" y="3453"/>
                    <a:pt x="953" y="3453"/>
                  </a:cubicBezTo>
                  <a:lnTo>
                    <a:pt x="3263" y="3453"/>
                  </a:lnTo>
                  <a:cubicBezTo>
                    <a:pt x="3787" y="3453"/>
                    <a:pt x="4216" y="3025"/>
                    <a:pt x="4216" y="2501"/>
                  </a:cubicBezTo>
                  <a:lnTo>
                    <a:pt x="4216" y="953"/>
                  </a:lnTo>
                  <a:cubicBezTo>
                    <a:pt x="4216" y="429"/>
                    <a:pt x="3799" y="1"/>
                    <a:pt x="3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4" name="Google Shape;396;p30"/>
          <p:cNvSpPr txBox="1"/>
          <p:nvPr/>
        </p:nvSpPr>
        <p:spPr>
          <a:xfrm>
            <a:off x="6586244" y="2480660"/>
            <a:ext cx="1742700" cy="4743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1pPr>
            <a:lvl2pPr marR="0" lvl="1" algn="l"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2pPr>
            <a:lvl3pPr marR="0" lvl="2" algn="l"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3pPr>
            <a:lvl4pPr marR="0" lvl="3" algn="l"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4pPr>
            <a:lvl5pPr marR="0" lvl="4" algn="l"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5pPr>
            <a:lvl6pPr marR="0" lvl="5" algn="l"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6pPr>
            <a:lvl7pPr marR="0" lvl="6" algn="l"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7pPr>
            <a:lvl8pPr marR="0" lvl="7" algn="l"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8pPr>
            <a:lvl9pPr marR="0" lvl="8" algn="l" rtl="0">
              <a:lnSpc>
                <a:spcPct val="100000"/>
              </a:lnSpc>
              <a:spcBef>
                <a:spcPts val="0"/>
              </a:spcBef>
              <a:spcAft>
                <a:spcPts val="0"/>
              </a:spcAft>
              <a:buClr>
                <a:schemeClr val="lt1"/>
              </a:buClr>
              <a:buSzPts val="3400"/>
              <a:buFont typeface="Work Sans ExtraBold"/>
              <a:buNone/>
              <a:defRPr sz="3400" b="0" i="0" u="none" strike="noStrike" cap="none">
                <a:solidFill>
                  <a:schemeClr val="lt1"/>
                </a:solidFill>
                <a:latin typeface="Work Sans ExtraBold"/>
                <a:ea typeface="Work Sans ExtraBold"/>
                <a:cs typeface="Work Sans ExtraBold"/>
                <a:sym typeface="Work Sans ExtraBold"/>
              </a:defRPr>
            </a:lvl9pPr>
          </a:lstStyle>
          <a:p>
            <a:pPr marL="0" lvl="0" indent="0" algn="ctr" rtl="0">
              <a:spcBef>
                <a:spcPts val="0"/>
              </a:spcBef>
              <a:spcAft>
                <a:spcPts val="0"/>
              </a:spcAft>
              <a:buNone/>
            </a:pPr>
            <a:r>
              <a:rPr lang="en-GB"/>
              <a:t>04</a:t>
            </a:r>
            <a:endParaRPr lang="en-GB"/>
          </a:p>
        </p:txBody>
      </p:sp>
      <p:sp>
        <p:nvSpPr>
          <p:cNvPr id="59" name="Google Shape;394;p30"/>
          <p:cNvSpPr txBox="1"/>
          <p:nvPr/>
        </p:nvSpPr>
        <p:spPr>
          <a:xfrm>
            <a:off x="6688368" y="3533225"/>
            <a:ext cx="1742700" cy="6405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1pPr>
            <a:lvl2pPr marL="914400" marR="0" lvl="1" indent="-330200" algn="l" rtl="0">
              <a:lnSpc>
                <a:spcPct val="100000"/>
              </a:lnSpc>
              <a:spcBef>
                <a:spcPts val="1600"/>
              </a:spcBef>
              <a:spcAft>
                <a:spcPts val="0"/>
              </a:spcAft>
              <a:buClr>
                <a:schemeClr val="dk1"/>
              </a:buClr>
              <a:buSzPts val="1600"/>
              <a:buFont typeface="Montserrat Light"/>
              <a:buNone/>
              <a:defRPr sz="1600" b="0" i="0" u="none" strike="noStrike" cap="none">
                <a:solidFill>
                  <a:schemeClr val="dk1"/>
                </a:solidFill>
                <a:latin typeface="Montserrat Light"/>
                <a:ea typeface="Montserrat Light"/>
                <a:cs typeface="Montserrat Light"/>
                <a:sym typeface="Montserrat Light"/>
              </a:defRPr>
            </a:lvl2pPr>
            <a:lvl3pPr marL="1371600" marR="0" lvl="2" indent="-330200" algn="l" rtl="0">
              <a:lnSpc>
                <a:spcPct val="100000"/>
              </a:lnSpc>
              <a:spcBef>
                <a:spcPts val="1600"/>
              </a:spcBef>
              <a:spcAft>
                <a:spcPts val="0"/>
              </a:spcAft>
              <a:buClr>
                <a:schemeClr val="dk1"/>
              </a:buClr>
              <a:buSzPts val="1600"/>
              <a:buFont typeface="Montserrat Light"/>
              <a:buNone/>
              <a:defRPr sz="1600" b="0" i="0" u="none" strike="noStrike" cap="none">
                <a:solidFill>
                  <a:schemeClr val="dk1"/>
                </a:solidFill>
                <a:latin typeface="Montserrat Light"/>
                <a:ea typeface="Montserrat Light"/>
                <a:cs typeface="Montserrat Light"/>
                <a:sym typeface="Montserrat Light"/>
              </a:defRPr>
            </a:lvl3pPr>
            <a:lvl4pPr marL="1828800" marR="0" lvl="3" indent="-330200" algn="l" rtl="0">
              <a:lnSpc>
                <a:spcPct val="100000"/>
              </a:lnSpc>
              <a:spcBef>
                <a:spcPts val="1600"/>
              </a:spcBef>
              <a:spcAft>
                <a:spcPts val="0"/>
              </a:spcAft>
              <a:buClr>
                <a:schemeClr val="dk1"/>
              </a:buClr>
              <a:buSzPts val="1600"/>
              <a:buFont typeface="Montserrat Light"/>
              <a:buNone/>
              <a:defRPr sz="1600" b="0" i="0" u="none" strike="noStrike" cap="none">
                <a:solidFill>
                  <a:schemeClr val="dk1"/>
                </a:solidFill>
                <a:latin typeface="Montserrat Light"/>
                <a:ea typeface="Montserrat Light"/>
                <a:cs typeface="Montserrat Light"/>
                <a:sym typeface="Montserrat Light"/>
              </a:defRPr>
            </a:lvl4pPr>
            <a:lvl5pPr marL="2286000" marR="0" lvl="4" indent="-330200" algn="l" rtl="0">
              <a:lnSpc>
                <a:spcPct val="100000"/>
              </a:lnSpc>
              <a:spcBef>
                <a:spcPts val="1600"/>
              </a:spcBef>
              <a:spcAft>
                <a:spcPts val="0"/>
              </a:spcAft>
              <a:buClr>
                <a:schemeClr val="dk1"/>
              </a:buClr>
              <a:buSzPts val="1600"/>
              <a:buFont typeface="Montserrat Light"/>
              <a:buNone/>
              <a:defRPr sz="1600" b="0" i="0" u="none" strike="noStrike" cap="none">
                <a:solidFill>
                  <a:schemeClr val="dk1"/>
                </a:solidFill>
                <a:latin typeface="Montserrat Light"/>
                <a:ea typeface="Montserrat Light"/>
                <a:cs typeface="Montserrat Light"/>
                <a:sym typeface="Montserrat Light"/>
              </a:defRPr>
            </a:lvl5pPr>
            <a:lvl6pPr marL="2743200" marR="0" lvl="5" indent="-330200" algn="l" rtl="0">
              <a:lnSpc>
                <a:spcPct val="100000"/>
              </a:lnSpc>
              <a:spcBef>
                <a:spcPts val="1600"/>
              </a:spcBef>
              <a:spcAft>
                <a:spcPts val="0"/>
              </a:spcAft>
              <a:buClr>
                <a:schemeClr val="dk1"/>
              </a:buClr>
              <a:buSzPts val="1600"/>
              <a:buFont typeface="Montserrat Light"/>
              <a:buNone/>
              <a:defRPr sz="1600" b="0" i="0" u="none" strike="noStrike" cap="none">
                <a:solidFill>
                  <a:schemeClr val="dk1"/>
                </a:solidFill>
                <a:latin typeface="Montserrat Light"/>
                <a:ea typeface="Montserrat Light"/>
                <a:cs typeface="Montserrat Light"/>
                <a:sym typeface="Montserrat Light"/>
              </a:defRPr>
            </a:lvl6pPr>
            <a:lvl7pPr marL="3200400" marR="0" lvl="6" indent="-330200" algn="l" rtl="0">
              <a:lnSpc>
                <a:spcPct val="100000"/>
              </a:lnSpc>
              <a:spcBef>
                <a:spcPts val="1600"/>
              </a:spcBef>
              <a:spcAft>
                <a:spcPts val="0"/>
              </a:spcAft>
              <a:buClr>
                <a:schemeClr val="dk1"/>
              </a:buClr>
              <a:buSzPts val="1600"/>
              <a:buFont typeface="Montserrat Light"/>
              <a:buNone/>
              <a:defRPr sz="1600" b="0" i="0" u="none" strike="noStrike" cap="none">
                <a:solidFill>
                  <a:schemeClr val="dk1"/>
                </a:solidFill>
                <a:latin typeface="Montserrat Light"/>
                <a:ea typeface="Montserrat Light"/>
                <a:cs typeface="Montserrat Light"/>
                <a:sym typeface="Montserrat Light"/>
              </a:defRPr>
            </a:lvl7pPr>
            <a:lvl8pPr marL="3657600" marR="0" lvl="7" indent="-330200" algn="l" rtl="0">
              <a:lnSpc>
                <a:spcPct val="100000"/>
              </a:lnSpc>
              <a:spcBef>
                <a:spcPts val="1600"/>
              </a:spcBef>
              <a:spcAft>
                <a:spcPts val="0"/>
              </a:spcAft>
              <a:buClr>
                <a:schemeClr val="dk1"/>
              </a:buClr>
              <a:buSzPts val="1600"/>
              <a:buFont typeface="Montserrat Light"/>
              <a:buNone/>
              <a:defRPr sz="1600" b="0" i="0" u="none" strike="noStrike" cap="none">
                <a:solidFill>
                  <a:schemeClr val="dk1"/>
                </a:solidFill>
                <a:latin typeface="Montserrat Light"/>
                <a:ea typeface="Montserrat Light"/>
                <a:cs typeface="Montserrat Light"/>
                <a:sym typeface="Montserrat Light"/>
              </a:defRPr>
            </a:lvl8pPr>
            <a:lvl9pPr marL="4114800" marR="0" lvl="8" indent="-330200" algn="l" rtl="0">
              <a:lnSpc>
                <a:spcPct val="100000"/>
              </a:lnSpc>
              <a:spcBef>
                <a:spcPts val="1600"/>
              </a:spcBef>
              <a:spcAft>
                <a:spcPts val="1600"/>
              </a:spcAft>
              <a:buClr>
                <a:schemeClr val="dk1"/>
              </a:buClr>
              <a:buSzPts val="1600"/>
              <a:buFont typeface="Montserrat Light"/>
              <a:buNone/>
              <a:defRPr sz="1600" b="0" i="0" u="none" strike="noStrike" cap="none">
                <a:solidFill>
                  <a:schemeClr val="dk1"/>
                </a:solidFill>
                <a:latin typeface="Montserrat Light"/>
                <a:ea typeface="Montserrat Light"/>
                <a:cs typeface="Montserrat Light"/>
                <a:sym typeface="Montserrat Light"/>
              </a:defRPr>
            </a:lvl9pPr>
          </a:lstStyle>
          <a:p>
            <a:pPr marL="0" lvl="0" indent="0" algn="ctr" rtl="0">
              <a:spcBef>
                <a:spcPts val="0"/>
              </a:spcBef>
              <a:spcAft>
                <a:spcPts val="1600"/>
              </a:spcAft>
              <a:buNone/>
            </a:pPr>
            <a:r>
              <a:rPr lang="en-US" altLang="en-GB"/>
              <a:t>Inferences</a:t>
            </a:r>
            <a:endParaRPr lang="en-US" alt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3. Data Preparation</a:t>
            </a:r>
            <a:endParaRPr lang="en-US" altLang="en-GB"/>
          </a:p>
        </p:txBody>
      </p:sp>
      <p:sp>
        <p:nvSpPr>
          <p:cNvPr id="456" name="Google Shape;456;p33"/>
          <p:cNvSpPr txBox="1"/>
          <p:nvPr>
            <p:ph type="subTitle" idx="3"/>
          </p:nvPr>
        </p:nvSpPr>
        <p:spPr>
          <a:xfrm>
            <a:off x="1624330" y="1592580"/>
            <a:ext cx="60483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a:t>This phase, which is often referred to as “data munging”, prepares the final data set(s) for modeling. It has five tasks:</a:t>
            </a:r>
            <a:endParaRPr lang="en-US" altLang="en-GB"/>
          </a:p>
          <a:p>
            <a:pPr marL="0" lvl="0" indent="0" algn="l" rtl="0">
              <a:spcBef>
                <a:spcPts val="0"/>
              </a:spcBef>
              <a:spcAft>
                <a:spcPts val="1600"/>
              </a:spcAft>
              <a:buFont typeface="Wingdings" panose="05000000000000000000" charset="0"/>
            </a:pPr>
            <a:r>
              <a:rPr lang="en-US" altLang="en-GB" b="1"/>
              <a:t>1. Select data</a:t>
            </a:r>
            <a:endParaRPr lang="en-US" altLang="en-GB" b="1"/>
          </a:p>
          <a:p>
            <a:pPr marL="0" lvl="0" indent="0" algn="l" rtl="0">
              <a:spcBef>
                <a:spcPts val="0"/>
              </a:spcBef>
              <a:spcAft>
                <a:spcPts val="1600"/>
              </a:spcAft>
              <a:buFont typeface="Wingdings" panose="05000000000000000000" charset="0"/>
            </a:pPr>
            <a:r>
              <a:rPr lang="en-US" altLang="en-GB" b="1"/>
              <a:t>2. </a:t>
            </a:r>
            <a:r>
              <a:rPr lang="en-US" altLang="en-GB" b="1">
                <a:sym typeface="+mn-ea"/>
              </a:rPr>
              <a:t>Handle missing values</a:t>
            </a:r>
            <a:endParaRPr lang="en-US" altLang="en-GB" b="1"/>
          </a:p>
          <a:p>
            <a:pPr marL="0" lvl="0" indent="0" algn="l" rtl="0">
              <a:spcBef>
                <a:spcPts val="0"/>
              </a:spcBef>
              <a:spcAft>
                <a:spcPts val="1600"/>
              </a:spcAft>
              <a:buFont typeface="Wingdings" panose="05000000000000000000" charset="0"/>
            </a:pPr>
            <a:r>
              <a:rPr lang="en-US" altLang="en-GB" b="1"/>
              <a:t>3. Remove Outliers</a:t>
            </a:r>
            <a:endParaRPr lang="en-US" altLang="en-GB"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4. Modelling</a:t>
            </a:r>
            <a:endParaRPr lang="en-US" altLang="en-GB"/>
          </a:p>
        </p:txBody>
      </p:sp>
      <p:sp>
        <p:nvSpPr>
          <p:cNvPr id="456" name="Google Shape;456;p33"/>
          <p:cNvSpPr txBox="1"/>
          <p:nvPr>
            <p:ph type="subTitle" idx="3"/>
          </p:nvPr>
        </p:nvSpPr>
        <p:spPr>
          <a:xfrm>
            <a:off x="1327150" y="1592580"/>
            <a:ext cx="60483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a:t>This phase has four tasks:</a:t>
            </a:r>
            <a:endParaRPr lang="en-US" altLang="en-GB"/>
          </a:p>
          <a:p>
            <a:pPr marL="0" lvl="0" indent="0" algn="l" rtl="0">
              <a:spcBef>
                <a:spcPts val="0"/>
              </a:spcBef>
              <a:spcAft>
                <a:spcPts val="1600"/>
              </a:spcAft>
              <a:buFont typeface="Wingdings" panose="05000000000000000000" charset="0"/>
            </a:pPr>
            <a:r>
              <a:rPr lang="en-US" altLang="en-GB" b="1"/>
              <a:t>1. Select modeling techniques</a:t>
            </a:r>
            <a:endParaRPr lang="en-US" altLang="en-GB" b="1"/>
          </a:p>
          <a:p>
            <a:pPr marL="0" lvl="0" indent="0" algn="l" rtl="0">
              <a:spcBef>
                <a:spcPts val="0"/>
              </a:spcBef>
              <a:spcAft>
                <a:spcPts val="1600"/>
              </a:spcAft>
              <a:buFont typeface="Wingdings" panose="05000000000000000000" charset="0"/>
            </a:pPr>
            <a:r>
              <a:rPr lang="en-US" altLang="en-GB" b="1"/>
              <a:t>2. Generate test design</a:t>
            </a:r>
            <a:endParaRPr lang="en-US" altLang="en-GB" b="1"/>
          </a:p>
          <a:p>
            <a:pPr marL="0" lvl="0" indent="0" algn="l" rtl="0">
              <a:spcBef>
                <a:spcPts val="0"/>
              </a:spcBef>
              <a:spcAft>
                <a:spcPts val="1600"/>
              </a:spcAft>
              <a:buFont typeface="Wingdings" panose="05000000000000000000" charset="0"/>
            </a:pPr>
            <a:r>
              <a:rPr lang="en-US" altLang="en-GB" b="1"/>
              <a:t>3. Build model</a:t>
            </a:r>
            <a:endParaRPr lang="en-US" altLang="en-GB" b="1"/>
          </a:p>
          <a:p>
            <a:pPr marL="0" lvl="0" indent="0" algn="l" rtl="0">
              <a:spcBef>
                <a:spcPts val="0"/>
              </a:spcBef>
              <a:spcAft>
                <a:spcPts val="1600"/>
              </a:spcAft>
              <a:buFont typeface="Wingdings" panose="05000000000000000000" charset="0"/>
            </a:pPr>
            <a:r>
              <a:rPr lang="en-US" altLang="en-GB" b="1"/>
              <a:t>4. Assess model</a:t>
            </a:r>
            <a:endParaRPr lang="en-US" altLang="en-GB" b="1"/>
          </a:p>
        </p:txBody>
      </p:sp>
      <p:pic>
        <p:nvPicPr>
          <p:cNvPr id="3" name="Picture 2"/>
          <p:cNvPicPr>
            <a:picLocks noChangeAspect="1"/>
          </p:cNvPicPr>
          <p:nvPr/>
        </p:nvPicPr>
        <p:blipFill>
          <a:blip r:embed="rId1"/>
          <a:stretch>
            <a:fillRect/>
          </a:stretch>
        </p:blipFill>
        <p:spPr>
          <a:xfrm>
            <a:off x="4835525" y="2175510"/>
            <a:ext cx="3253740" cy="16325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4. Modelling</a:t>
            </a:r>
            <a:endParaRPr lang="en-US" altLang="en-GB"/>
          </a:p>
        </p:txBody>
      </p:sp>
      <p:sp>
        <p:nvSpPr>
          <p:cNvPr id="456" name="Google Shape;456;p33"/>
          <p:cNvSpPr txBox="1"/>
          <p:nvPr>
            <p:ph type="subTitle" idx="3"/>
          </p:nvPr>
        </p:nvSpPr>
        <p:spPr>
          <a:xfrm>
            <a:off x="1487170" y="1144270"/>
            <a:ext cx="6048375" cy="2147570"/>
          </a:xfrm>
          <a:prstGeom prst="rect">
            <a:avLst/>
          </a:prstGeom>
        </p:spPr>
        <p:txBody>
          <a:bodyPr spcFirstLastPara="1" wrap="square" lIns="91425" tIns="91425" rIns="91425" bIns="91425" anchor="t" anchorCtr="0">
            <a:noAutofit/>
          </a:bodyPr>
          <a:p>
            <a:pPr marL="0" lvl="0" indent="0" algn="l" rtl="0">
              <a:lnSpc>
                <a:spcPct val="70000"/>
              </a:lnSpc>
              <a:spcAft>
                <a:spcPts val="1600"/>
              </a:spcAft>
              <a:buFont typeface="Wingdings" panose="05000000000000000000" charset="0"/>
            </a:pPr>
            <a:r>
              <a:rPr lang="en-US" altLang="en-GB"/>
              <a:t>Models we used are:</a:t>
            </a:r>
            <a:endParaRPr lang="en-US" altLang="en-GB"/>
          </a:p>
          <a:p>
            <a:pPr marL="0" lvl="0" indent="0" algn="l" rtl="0">
              <a:lnSpc>
                <a:spcPct val="70000"/>
              </a:lnSpc>
              <a:spcAft>
                <a:spcPts val="1600"/>
              </a:spcAft>
              <a:buFont typeface="Wingdings" panose="05000000000000000000" charset="0"/>
            </a:pPr>
            <a:br>
              <a:rPr lang="en-US" altLang="en-GB"/>
            </a:br>
            <a:r>
              <a:rPr lang="en-US" altLang="en-GB" b="1"/>
              <a:t>1. Linear Regression</a:t>
            </a:r>
            <a:endParaRPr lang="en-US" altLang="en-GB" b="1"/>
          </a:p>
          <a:p>
            <a:pPr marL="0" lvl="0" indent="0" algn="l" rtl="0">
              <a:spcBef>
                <a:spcPts val="0"/>
              </a:spcBef>
              <a:spcAft>
                <a:spcPts val="1600"/>
              </a:spcAft>
              <a:buFont typeface="Wingdings" panose="05000000000000000000" charset="0"/>
            </a:pPr>
            <a:r>
              <a:rPr lang="en-US" altLang="en-GB" b="1"/>
              <a:t>2. Support Vector Regression</a:t>
            </a:r>
            <a:endParaRPr lang="en-US" altLang="en-GB" b="1"/>
          </a:p>
          <a:p>
            <a:pPr marL="0" lvl="0" indent="0" algn="l" rtl="0">
              <a:spcBef>
                <a:spcPts val="0"/>
              </a:spcBef>
              <a:spcAft>
                <a:spcPts val="1600"/>
              </a:spcAft>
              <a:buFont typeface="Wingdings" panose="05000000000000000000" charset="0"/>
            </a:pPr>
            <a:r>
              <a:rPr lang="en-US" altLang="en-GB" b="1"/>
              <a:t>3. Random Forest Regressor</a:t>
            </a:r>
            <a:endParaRPr lang="en-US" altLang="en-GB" b="1"/>
          </a:p>
          <a:p>
            <a:pPr marL="0" lvl="0" indent="0" algn="l" rtl="0">
              <a:spcBef>
                <a:spcPts val="0"/>
              </a:spcBef>
              <a:spcAft>
                <a:spcPts val="1600"/>
              </a:spcAft>
              <a:buFont typeface="Wingdings" panose="05000000000000000000" charset="0"/>
            </a:pPr>
            <a:r>
              <a:rPr lang="en-US" altLang="en-GB" b="1"/>
              <a:t>4. Decision Tree Regressor</a:t>
            </a:r>
            <a:endParaRPr lang="en-US" altLang="en-GB" b="1"/>
          </a:p>
          <a:p>
            <a:pPr marL="0" lvl="0" indent="0" algn="l" rtl="0">
              <a:spcBef>
                <a:spcPts val="0"/>
              </a:spcBef>
              <a:spcAft>
                <a:spcPts val="1600"/>
              </a:spcAft>
              <a:buFont typeface="Wingdings" panose="05000000000000000000" charset="0"/>
            </a:pPr>
            <a:r>
              <a:rPr lang="en-US" altLang="en-GB" b="1"/>
              <a:t>5. Gradient Boosting Regressor</a:t>
            </a:r>
            <a:endParaRPr lang="en-US" altLang="en-GB" b="1"/>
          </a:p>
          <a:p>
            <a:pPr marL="0" lvl="0" indent="0" algn="l" rtl="0">
              <a:spcBef>
                <a:spcPts val="0"/>
              </a:spcBef>
              <a:spcAft>
                <a:spcPts val="1600"/>
              </a:spcAft>
              <a:buFont typeface="Wingdings" panose="05000000000000000000" charset="0"/>
            </a:pPr>
            <a:r>
              <a:rPr lang="en-US" altLang="en-GB" b="1"/>
              <a:t>6. K-Nearest Neighbors Regressor</a:t>
            </a:r>
            <a:endParaRPr lang="en-US" altLang="en-GB" b="1"/>
          </a:p>
          <a:p>
            <a:pPr marL="0" lvl="0" indent="0" algn="l" rtl="0">
              <a:spcBef>
                <a:spcPts val="0"/>
              </a:spcBef>
              <a:spcAft>
                <a:spcPts val="1600"/>
              </a:spcAft>
              <a:buFont typeface="Wingdings" panose="05000000000000000000" charset="0"/>
            </a:pPr>
            <a:r>
              <a:rPr lang="en-US" altLang="en-GB" b="1"/>
              <a:t>7. Bayesian Ridge Regression</a:t>
            </a:r>
            <a:endParaRPr lang="en-US" altLang="en-GB"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5. Evaluation</a:t>
            </a:r>
            <a:endParaRPr lang="en-US" altLang="en-GB"/>
          </a:p>
        </p:txBody>
      </p:sp>
      <p:sp>
        <p:nvSpPr>
          <p:cNvPr id="456" name="Google Shape;456;p33"/>
          <p:cNvSpPr txBox="1"/>
          <p:nvPr>
            <p:ph type="subTitle" idx="3"/>
          </p:nvPr>
        </p:nvSpPr>
        <p:spPr>
          <a:xfrm>
            <a:off x="1446530" y="1592580"/>
            <a:ext cx="62261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a:t>Whereas the Assess Model task of the Modeling phase focuses on technical model assessment, the Evaluation phase looks more broadly at which model best meets the business and what to do next. This phase has three tasks:</a:t>
            </a:r>
            <a:endParaRPr lang="en-US" altLang="en-GB"/>
          </a:p>
          <a:p>
            <a:pPr marL="0" lvl="0" indent="0" algn="l" rtl="0">
              <a:spcBef>
                <a:spcPts val="0"/>
              </a:spcBef>
              <a:spcAft>
                <a:spcPts val="1600"/>
              </a:spcAft>
              <a:buFont typeface="Wingdings" panose="05000000000000000000" charset="0"/>
            </a:pPr>
            <a:r>
              <a:rPr lang="en-US" altLang="en-GB" b="1"/>
              <a:t>1. Evaluate results</a:t>
            </a:r>
            <a:endParaRPr lang="en-US" altLang="en-GB" b="1"/>
          </a:p>
          <a:p>
            <a:pPr marL="0" lvl="0" indent="0" algn="l" rtl="0">
              <a:spcBef>
                <a:spcPts val="0"/>
              </a:spcBef>
              <a:spcAft>
                <a:spcPts val="1600"/>
              </a:spcAft>
              <a:buFont typeface="Wingdings" panose="05000000000000000000" charset="0"/>
            </a:pPr>
            <a:r>
              <a:rPr lang="en-US" altLang="en-GB" b="1"/>
              <a:t>2. Review process</a:t>
            </a:r>
            <a:endParaRPr lang="en-US" altLang="en-GB" b="1"/>
          </a:p>
          <a:p>
            <a:pPr marL="0" lvl="0" indent="0" algn="l" rtl="0">
              <a:spcBef>
                <a:spcPts val="0"/>
              </a:spcBef>
              <a:spcAft>
                <a:spcPts val="1600"/>
              </a:spcAft>
              <a:buFont typeface="Wingdings" panose="05000000000000000000" charset="0"/>
            </a:pPr>
            <a:r>
              <a:rPr lang="en-US" altLang="en-GB" b="1"/>
              <a:t>3. Determine next steps</a:t>
            </a:r>
            <a:endParaRPr lang="en-US" altLang="en-GB"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ym typeface="+mn-ea"/>
              </a:rPr>
              <a:t>5. Evaluation</a:t>
            </a:r>
            <a:endParaRPr lang="en-US" altLang="en-GB" b="1"/>
          </a:p>
        </p:txBody>
      </p:sp>
      <p:sp>
        <p:nvSpPr>
          <p:cNvPr id="456" name="Google Shape;456;p33"/>
          <p:cNvSpPr txBox="1"/>
          <p:nvPr>
            <p:ph type="subTitle" idx="3"/>
          </p:nvPr>
        </p:nvSpPr>
        <p:spPr>
          <a:xfrm>
            <a:off x="1624330" y="1592580"/>
            <a:ext cx="60483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b="1"/>
              <a:t>Evaluate results:</a:t>
            </a:r>
            <a:endParaRPr lang="en-US" altLang="en-GB"/>
          </a:p>
          <a:p>
            <a:pPr marL="0" lvl="0" indent="0" algn="l" rtl="0">
              <a:spcBef>
                <a:spcPts val="0"/>
              </a:spcBef>
              <a:spcAft>
                <a:spcPts val="1600"/>
              </a:spcAft>
              <a:buFont typeface="Wingdings" panose="05000000000000000000" charset="0"/>
            </a:pPr>
            <a:r>
              <a:rPr lang="en-US" altLang="en-GB"/>
              <a:t>Boiler and Best Model</a:t>
            </a:r>
            <a:endParaRPr lang="en-US" altLang="en-GB"/>
          </a:p>
          <a:p>
            <a:pPr marL="0" lvl="0" indent="0" algn="l" rtl="0">
              <a:spcBef>
                <a:spcPts val="0"/>
              </a:spcBef>
              <a:spcAft>
                <a:spcPts val="1600"/>
              </a:spcAft>
              <a:buFont typeface="Wingdings" panose="05000000000000000000" charset="0"/>
            </a:pPr>
            <a:r>
              <a:rPr lang="en-US" altLang="en-GB" b="1"/>
              <a:t>B2, B4, B5, B15:</a:t>
            </a:r>
            <a:r>
              <a:rPr lang="en-US" altLang="en-GB"/>
              <a:t> Gradient Boosting Regressor</a:t>
            </a:r>
            <a:endParaRPr lang="en-US" altLang="en-GB"/>
          </a:p>
          <a:p>
            <a:pPr marL="0" lvl="0" indent="0" algn="l" rtl="0">
              <a:spcBef>
                <a:spcPts val="0"/>
              </a:spcBef>
              <a:spcAft>
                <a:spcPts val="1600"/>
              </a:spcAft>
              <a:buFont typeface="Wingdings" panose="05000000000000000000" charset="0"/>
            </a:pPr>
            <a:r>
              <a:rPr lang="en-US" altLang="en-GB" b="1"/>
              <a:t>B16, B23:</a:t>
            </a:r>
            <a:r>
              <a:rPr lang="en-US" altLang="en-GB"/>
              <a:t> Linear Regressor</a:t>
            </a:r>
            <a:endParaRPr lang="en-US" altLang="en-GB"/>
          </a:p>
          <a:p>
            <a:pPr marL="0" lvl="0" indent="0" algn="l" rtl="0">
              <a:spcBef>
                <a:spcPts val="0"/>
              </a:spcBef>
              <a:spcAft>
                <a:spcPts val="1600"/>
              </a:spcAft>
              <a:buFont typeface="Wingdings" panose="05000000000000000000" charset="0"/>
            </a:pPr>
            <a:r>
              <a:rPr lang="en-US" altLang="en-GB" b="1"/>
              <a:t>B3:</a:t>
            </a:r>
            <a:r>
              <a:rPr lang="en-US" altLang="en-GB"/>
              <a:t> Support Vector Regressor</a:t>
            </a:r>
            <a:endParaRPr lang="en-US" alt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16" name="Shape 716"/>
        <p:cNvGrpSpPr/>
        <p:nvPr/>
      </p:nvGrpSpPr>
      <p:grpSpPr>
        <a:xfrm>
          <a:off x="0" y="0"/>
          <a:ext cx="0" cy="0"/>
          <a:chOff x="0" y="0"/>
          <a:chExt cx="0" cy="0"/>
        </a:xfrm>
      </p:grpSpPr>
      <p:sp>
        <p:nvSpPr>
          <p:cNvPr id="717" name="Google Shape;717;p44"/>
          <p:cNvSpPr txBox="1"/>
          <p:nvPr>
            <p:ph type="title"/>
          </p:nvPr>
        </p:nvSpPr>
        <p:spPr>
          <a:xfrm>
            <a:off x="1430550" y="1744625"/>
            <a:ext cx="6282900" cy="103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98%</a:t>
            </a:r>
            <a:endParaRPr lang="en-US" altLang="en-GB"/>
          </a:p>
        </p:txBody>
      </p:sp>
      <p:sp>
        <p:nvSpPr>
          <p:cNvPr id="718" name="Google Shape;718;p44"/>
          <p:cNvSpPr txBox="1"/>
          <p:nvPr>
            <p:ph type="subTitle" idx="1"/>
          </p:nvPr>
        </p:nvSpPr>
        <p:spPr>
          <a:xfrm>
            <a:off x="1851450" y="2691975"/>
            <a:ext cx="5441100" cy="461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altLang="en-GB"/>
              <a:t>Average accuracy for each boiler</a:t>
            </a:r>
            <a:endParaRPr lang="en-US" altLang="en-GB"/>
          </a:p>
        </p:txBody>
      </p:sp>
      <p:sp>
        <p:nvSpPr>
          <p:cNvPr id="9709" name="Google Shape;9709;p75"/>
          <p:cNvSpPr/>
          <p:nvPr/>
        </p:nvSpPr>
        <p:spPr>
          <a:xfrm>
            <a:off x="2767965" y="1932940"/>
            <a:ext cx="812800" cy="638810"/>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445" name="Shape 445"/>
        <p:cNvGrpSpPr/>
        <p:nvPr/>
      </p:nvGrpSpPr>
      <p:grpSpPr>
        <a:xfrm>
          <a:off x="0" y="0"/>
          <a:ext cx="0" cy="0"/>
          <a:chOff x="0" y="0"/>
          <a:chExt cx="0" cy="0"/>
        </a:xfrm>
      </p:grpSpPr>
      <p:sp>
        <p:nvSpPr>
          <p:cNvPr id="446" name="Google Shape;446;p32"/>
          <p:cNvSpPr txBox="1"/>
          <p:nvPr>
            <p:ph type="title"/>
          </p:nvPr>
        </p:nvSpPr>
        <p:spPr>
          <a:xfrm>
            <a:off x="5111150" y="3356925"/>
            <a:ext cx="3319500" cy="523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Analysis</a:t>
            </a:r>
            <a:endParaRPr lang="en-US" altLang="en-GB"/>
          </a:p>
        </p:txBody>
      </p:sp>
      <p:sp>
        <p:nvSpPr>
          <p:cNvPr id="447" name="Google Shape;447;p32"/>
          <p:cNvSpPr txBox="1"/>
          <p:nvPr>
            <p:ph type="title" idx="2"/>
          </p:nvPr>
        </p:nvSpPr>
        <p:spPr>
          <a:xfrm>
            <a:off x="6694950" y="2538525"/>
            <a:ext cx="1735800" cy="818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a:t>0</a:t>
            </a:r>
            <a:r>
              <a:rPr lang="en-US" altLang="en-GB"/>
              <a:t>3</a:t>
            </a:r>
            <a:endParaRPr lang="en-US" altLang="en-GB"/>
          </a:p>
        </p:txBody>
      </p:sp>
      <p:sp>
        <p:nvSpPr>
          <p:cNvPr id="448" name="Google Shape;448;p32"/>
          <p:cNvSpPr txBox="1"/>
          <p:nvPr>
            <p:ph type="subTitle" idx="1"/>
          </p:nvPr>
        </p:nvSpPr>
        <p:spPr>
          <a:xfrm>
            <a:off x="5111075" y="3998975"/>
            <a:ext cx="3319500" cy="609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Predictive Maintenance</a:t>
            </a:r>
            <a:endParaRPr lang="en-US" altLang="en-GB"/>
          </a:p>
        </p:txBody>
      </p:sp>
      <p:grpSp>
        <p:nvGrpSpPr>
          <p:cNvPr id="410" name="Google Shape;410;p30"/>
          <p:cNvGrpSpPr/>
          <p:nvPr/>
        </p:nvGrpSpPr>
        <p:grpSpPr>
          <a:xfrm>
            <a:off x="5896543" y="3596697"/>
            <a:ext cx="374871" cy="299890"/>
            <a:chOff x="7500054" y="2934735"/>
            <a:chExt cx="350576" cy="280454"/>
          </a:xfrm>
        </p:grpSpPr>
        <p:sp>
          <p:nvSpPr>
            <p:cNvPr id="411" name="Google Shape;411;p30"/>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12" name="Google Shape;412;p30"/>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13" name="Google Shape;413;p30"/>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14" name="Google Shape;414;p30"/>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15" name="Google Shape;415;p30"/>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16" name="Google Shape;416;p30"/>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17" name="Google Shape;417;p30"/>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18" name="Google Shape;418;p30"/>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Benefits of PM</a:t>
            </a:r>
            <a:endParaRPr lang="en-US" altLang="en-GB"/>
          </a:p>
        </p:txBody>
      </p:sp>
      <p:grpSp>
        <p:nvGrpSpPr>
          <p:cNvPr id="13222" name="Google Shape;13222;p81"/>
          <p:cNvGrpSpPr/>
          <p:nvPr/>
        </p:nvGrpSpPr>
        <p:grpSpPr>
          <a:xfrm>
            <a:off x="6871335" y="1478915"/>
            <a:ext cx="779145" cy="686435"/>
            <a:chOff x="6069423" y="2891892"/>
            <a:chExt cx="362321" cy="364231"/>
          </a:xfrm>
        </p:grpSpPr>
        <p:sp>
          <p:nvSpPr>
            <p:cNvPr id="13223" name="Google Shape;13223;p81"/>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24" name="Google Shape;13224;p81"/>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25" name="Google Shape;13225;p81"/>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26" name="Google Shape;13226;p81"/>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27" name="Google Shape;13227;p81"/>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28" name="Google Shape;13228;p81"/>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3296" name="Google Shape;13296;p81"/>
          <p:cNvGrpSpPr/>
          <p:nvPr/>
        </p:nvGrpSpPr>
        <p:grpSpPr>
          <a:xfrm>
            <a:off x="5093970" y="1464945"/>
            <a:ext cx="661035" cy="614045"/>
            <a:chOff x="4206763" y="2450951"/>
            <a:chExt cx="322151" cy="322374"/>
          </a:xfrm>
        </p:grpSpPr>
        <p:sp>
          <p:nvSpPr>
            <p:cNvPr id="13297" name="Google Shape;13297;p81"/>
            <p:cNvSpPr/>
            <p:nvPr/>
          </p:nvSpPr>
          <p:spPr>
            <a:xfrm>
              <a:off x="4206763" y="2571650"/>
              <a:ext cx="322151" cy="201675"/>
            </a:xfrm>
            <a:custGeom>
              <a:avLst/>
              <a:gdLst/>
              <a:ahLst/>
              <a:cxnLst/>
              <a:rect l="l" t="t" r="r" b="b"/>
              <a:pathLst>
                <a:path w="10121" h="6336" extrusionOk="0">
                  <a:moveTo>
                    <a:pt x="2691" y="2847"/>
                  </a:moveTo>
                  <a:lnTo>
                    <a:pt x="2691" y="6037"/>
                  </a:lnTo>
                  <a:lnTo>
                    <a:pt x="1393" y="6037"/>
                  </a:lnTo>
                  <a:lnTo>
                    <a:pt x="1393" y="2847"/>
                  </a:lnTo>
                  <a:close/>
                  <a:moveTo>
                    <a:pt x="5703" y="2049"/>
                  </a:moveTo>
                  <a:lnTo>
                    <a:pt x="5703" y="6037"/>
                  </a:lnTo>
                  <a:lnTo>
                    <a:pt x="4406" y="6037"/>
                  </a:lnTo>
                  <a:lnTo>
                    <a:pt x="4406" y="2049"/>
                  </a:lnTo>
                  <a:close/>
                  <a:moveTo>
                    <a:pt x="8704" y="299"/>
                  </a:moveTo>
                  <a:lnTo>
                    <a:pt x="8704" y="6037"/>
                  </a:lnTo>
                  <a:lnTo>
                    <a:pt x="7406" y="6037"/>
                  </a:lnTo>
                  <a:lnTo>
                    <a:pt x="7406" y="299"/>
                  </a:lnTo>
                  <a:close/>
                  <a:moveTo>
                    <a:pt x="7275" y="1"/>
                  </a:moveTo>
                  <a:cubicBezTo>
                    <a:pt x="7192" y="1"/>
                    <a:pt x="7132" y="61"/>
                    <a:pt x="7132" y="156"/>
                  </a:cubicBezTo>
                  <a:lnTo>
                    <a:pt x="7132" y="6037"/>
                  </a:lnTo>
                  <a:lnTo>
                    <a:pt x="6001" y="6037"/>
                  </a:lnTo>
                  <a:lnTo>
                    <a:pt x="6001" y="1894"/>
                  </a:lnTo>
                  <a:cubicBezTo>
                    <a:pt x="6001" y="1811"/>
                    <a:pt x="5941" y="1751"/>
                    <a:pt x="5846" y="1751"/>
                  </a:cubicBezTo>
                  <a:lnTo>
                    <a:pt x="4275" y="1751"/>
                  </a:lnTo>
                  <a:cubicBezTo>
                    <a:pt x="4179" y="1751"/>
                    <a:pt x="4120" y="1811"/>
                    <a:pt x="4120" y="1894"/>
                  </a:cubicBezTo>
                  <a:lnTo>
                    <a:pt x="4120" y="6037"/>
                  </a:lnTo>
                  <a:lnTo>
                    <a:pt x="2989" y="6037"/>
                  </a:lnTo>
                  <a:lnTo>
                    <a:pt x="2989" y="2704"/>
                  </a:lnTo>
                  <a:cubicBezTo>
                    <a:pt x="2989" y="2608"/>
                    <a:pt x="2929" y="2549"/>
                    <a:pt x="2846" y="2549"/>
                  </a:cubicBezTo>
                  <a:lnTo>
                    <a:pt x="1262" y="2549"/>
                  </a:lnTo>
                  <a:cubicBezTo>
                    <a:pt x="1167" y="2549"/>
                    <a:pt x="1119" y="2608"/>
                    <a:pt x="1119" y="2704"/>
                  </a:cubicBezTo>
                  <a:lnTo>
                    <a:pt x="1119" y="6037"/>
                  </a:lnTo>
                  <a:lnTo>
                    <a:pt x="143" y="6037"/>
                  </a:lnTo>
                  <a:cubicBezTo>
                    <a:pt x="60" y="6037"/>
                    <a:pt x="0" y="6097"/>
                    <a:pt x="0" y="6180"/>
                  </a:cubicBezTo>
                  <a:cubicBezTo>
                    <a:pt x="0" y="6276"/>
                    <a:pt x="60" y="6335"/>
                    <a:pt x="143" y="6335"/>
                  </a:cubicBezTo>
                  <a:lnTo>
                    <a:pt x="9966" y="6335"/>
                  </a:lnTo>
                  <a:cubicBezTo>
                    <a:pt x="10061" y="6335"/>
                    <a:pt x="10121" y="6276"/>
                    <a:pt x="10121" y="6180"/>
                  </a:cubicBezTo>
                  <a:cubicBezTo>
                    <a:pt x="10121" y="6109"/>
                    <a:pt x="10049" y="6037"/>
                    <a:pt x="9966" y="6037"/>
                  </a:cubicBezTo>
                  <a:lnTo>
                    <a:pt x="9001" y="6037"/>
                  </a:lnTo>
                  <a:lnTo>
                    <a:pt x="9001" y="156"/>
                  </a:lnTo>
                  <a:cubicBezTo>
                    <a:pt x="9001" y="61"/>
                    <a:pt x="8942" y="1"/>
                    <a:pt x="8859"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98" name="Google Shape;13298;p81"/>
            <p:cNvSpPr/>
            <p:nvPr/>
          </p:nvSpPr>
          <p:spPr>
            <a:xfrm>
              <a:off x="4210933" y="2450951"/>
              <a:ext cx="308878" cy="185537"/>
            </a:xfrm>
            <a:custGeom>
              <a:avLst/>
              <a:gdLst/>
              <a:ahLst/>
              <a:cxnLst/>
              <a:rect l="l" t="t" r="r" b="b"/>
              <a:pathLst>
                <a:path w="9704" h="5829" extrusionOk="0">
                  <a:moveTo>
                    <a:pt x="9212" y="1"/>
                  </a:moveTo>
                  <a:cubicBezTo>
                    <a:pt x="9189" y="1"/>
                    <a:pt x="9167" y="3"/>
                    <a:pt x="9144" y="7"/>
                  </a:cubicBezTo>
                  <a:lnTo>
                    <a:pt x="7870" y="162"/>
                  </a:lnTo>
                  <a:cubicBezTo>
                    <a:pt x="7620" y="197"/>
                    <a:pt x="7442" y="435"/>
                    <a:pt x="7477" y="685"/>
                  </a:cubicBezTo>
                  <a:cubicBezTo>
                    <a:pt x="7500" y="920"/>
                    <a:pt x="7711" y="1092"/>
                    <a:pt x="7944" y="1092"/>
                  </a:cubicBezTo>
                  <a:cubicBezTo>
                    <a:pt x="7959" y="1092"/>
                    <a:pt x="7974" y="1092"/>
                    <a:pt x="7989" y="1090"/>
                  </a:cubicBezTo>
                  <a:lnTo>
                    <a:pt x="8096" y="1066"/>
                  </a:lnTo>
                  <a:lnTo>
                    <a:pt x="8096" y="1066"/>
                  </a:lnTo>
                  <a:cubicBezTo>
                    <a:pt x="6537" y="2876"/>
                    <a:pt x="4691" y="3805"/>
                    <a:pt x="3382" y="4269"/>
                  </a:cubicBezTo>
                  <a:cubicBezTo>
                    <a:pt x="1739" y="4853"/>
                    <a:pt x="476" y="4912"/>
                    <a:pt x="465" y="4912"/>
                  </a:cubicBezTo>
                  <a:cubicBezTo>
                    <a:pt x="203" y="4924"/>
                    <a:pt x="0" y="5138"/>
                    <a:pt x="12" y="5388"/>
                  </a:cubicBezTo>
                  <a:cubicBezTo>
                    <a:pt x="36" y="5638"/>
                    <a:pt x="226" y="5829"/>
                    <a:pt x="476" y="5829"/>
                  </a:cubicBezTo>
                  <a:lnTo>
                    <a:pt x="488" y="5829"/>
                  </a:lnTo>
                  <a:cubicBezTo>
                    <a:pt x="548" y="5829"/>
                    <a:pt x="1893" y="5793"/>
                    <a:pt x="3667" y="5150"/>
                  </a:cubicBezTo>
                  <a:cubicBezTo>
                    <a:pt x="4656" y="4793"/>
                    <a:pt x="5596" y="4317"/>
                    <a:pt x="6442" y="3745"/>
                  </a:cubicBezTo>
                  <a:cubicBezTo>
                    <a:pt x="6525" y="3710"/>
                    <a:pt x="6537" y="3614"/>
                    <a:pt x="6489" y="3543"/>
                  </a:cubicBezTo>
                  <a:cubicBezTo>
                    <a:pt x="6458" y="3497"/>
                    <a:pt x="6413" y="3471"/>
                    <a:pt x="6365" y="3471"/>
                  </a:cubicBezTo>
                  <a:cubicBezTo>
                    <a:pt x="6339" y="3471"/>
                    <a:pt x="6312" y="3478"/>
                    <a:pt x="6287" y="3495"/>
                  </a:cubicBezTo>
                  <a:cubicBezTo>
                    <a:pt x="5453" y="4067"/>
                    <a:pt x="4537" y="4519"/>
                    <a:pt x="3560" y="4865"/>
                  </a:cubicBezTo>
                  <a:cubicBezTo>
                    <a:pt x="1834" y="5484"/>
                    <a:pt x="536" y="5519"/>
                    <a:pt x="476" y="5531"/>
                  </a:cubicBezTo>
                  <a:cubicBezTo>
                    <a:pt x="393" y="5531"/>
                    <a:pt x="310" y="5460"/>
                    <a:pt x="310" y="5377"/>
                  </a:cubicBezTo>
                  <a:cubicBezTo>
                    <a:pt x="310" y="5281"/>
                    <a:pt x="393" y="5210"/>
                    <a:pt x="476" y="5198"/>
                  </a:cubicBezTo>
                  <a:cubicBezTo>
                    <a:pt x="488" y="5198"/>
                    <a:pt x="1798" y="5150"/>
                    <a:pt x="3489" y="4543"/>
                  </a:cubicBezTo>
                  <a:cubicBezTo>
                    <a:pt x="4894" y="4031"/>
                    <a:pt x="6918" y="3007"/>
                    <a:pt x="8573" y="947"/>
                  </a:cubicBezTo>
                  <a:cubicBezTo>
                    <a:pt x="8664" y="856"/>
                    <a:pt x="8579" y="709"/>
                    <a:pt x="8456" y="709"/>
                  </a:cubicBezTo>
                  <a:cubicBezTo>
                    <a:pt x="8451" y="709"/>
                    <a:pt x="8447" y="709"/>
                    <a:pt x="8442" y="709"/>
                  </a:cubicBezTo>
                  <a:lnTo>
                    <a:pt x="7966" y="769"/>
                  </a:lnTo>
                  <a:cubicBezTo>
                    <a:pt x="7951" y="772"/>
                    <a:pt x="7937" y="774"/>
                    <a:pt x="7924" y="774"/>
                  </a:cubicBezTo>
                  <a:cubicBezTo>
                    <a:pt x="7850" y="774"/>
                    <a:pt x="7797" y="720"/>
                    <a:pt x="7787" y="650"/>
                  </a:cubicBezTo>
                  <a:cubicBezTo>
                    <a:pt x="7751" y="554"/>
                    <a:pt x="7835" y="459"/>
                    <a:pt x="7930" y="447"/>
                  </a:cubicBezTo>
                  <a:lnTo>
                    <a:pt x="9204" y="281"/>
                  </a:lnTo>
                  <a:cubicBezTo>
                    <a:pt x="9210" y="280"/>
                    <a:pt x="9216" y="280"/>
                    <a:pt x="9222" y="280"/>
                  </a:cubicBezTo>
                  <a:cubicBezTo>
                    <a:pt x="9311" y="280"/>
                    <a:pt x="9394" y="358"/>
                    <a:pt x="9394" y="447"/>
                  </a:cubicBezTo>
                  <a:lnTo>
                    <a:pt x="9394" y="1709"/>
                  </a:lnTo>
                  <a:cubicBezTo>
                    <a:pt x="9394" y="1805"/>
                    <a:pt x="9323" y="1876"/>
                    <a:pt x="9228" y="1876"/>
                  </a:cubicBezTo>
                  <a:cubicBezTo>
                    <a:pt x="9132" y="1876"/>
                    <a:pt x="9061" y="1805"/>
                    <a:pt x="9061" y="1709"/>
                  </a:cubicBezTo>
                  <a:lnTo>
                    <a:pt x="9061" y="1328"/>
                  </a:lnTo>
                  <a:cubicBezTo>
                    <a:pt x="9061" y="1269"/>
                    <a:pt x="9025" y="1209"/>
                    <a:pt x="8978" y="1186"/>
                  </a:cubicBezTo>
                  <a:cubicBezTo>
                    <a:pt x="8963" y="1183"/>
                    <a:pt x="8948" y="1181"/>
                    <a:pt x="8932" y="1181"/>
                  </a:cubicBezTo>
                  <a:cubicBezTo>
                    <a:pt x="8882" y="1181"/>
                    <a:pt x="8829" y="1197"/>
                    <a:pt x="8811" y="1233"/>
                  </a:cubicBezTo>
                  <a:cubicBezTo>
                    <a:pt x="8263" y="1924"/>
                    <a:pt x="7620" y="2531"/>
                    <a:pt x="6930" y="3067"/>
                  </a:cubicBezTo>
                  <a:cubicBezTo>
                    <a:pt x="6870" y="3114"/>
                    <a:pt x="6858" y="3210"/>
                    <a:pt x="6906" y="3269"/>
                  </a:cubicBezTo>
                  <a:cubicBezTo>
                    <a:pt x="6936" y="3307"/>
                    <a:pt x="6985" y="3330"/>
                    <a:pt x="7032" y="3330"/>
                  </a:cubicBezTo>
                  <a:cubicBezTo>
                    <a:pt x="7060" y="3330"/>
                    <a:pt x="7086" y="3322"/>
                    <a:pt x="7108" y="3305"/>
                  </a:cubicBezTo>
                  <a:cubicBezTo>
                    <a:pt x="7704" y="2840"/>
                    <a:pt x="8275" y="2305"/>
                    <a:pt x="8775" y="1745"/>
                  </a:cubicBezTo>
                  <a:cubicBezTo>
                    <a:pt x="8799" y="1995"/>
                    <a:pt x="8989" y="2186"/>
                    <a:pt x="9239" y="2186"/>
                  </a:cubicBezTo>
                  <a:cubicBezTo>
                    <a:pt x="9490" y="2186"/>
                    <a:pt x="9704" y="1983"/>
                    <a:pt x="9704" y="1721"/>
                  </a:cubicBezTo>
                  <a:lnTo>
                    <a:pt x="9704" y="459"/>
                  </a:lnTo>
                  <a:cubicBezTo>
                    <a:pt x="9680" y="328"/>
                    <a:pt x="9620" y="209"/>
                    <a:pt x="9513" y="126"/>
                  </a:cubicBezTo>
                  <a:cubicBezTo>
                    <a:pt x="9425" y="47"/>
                    <a:pt x="9319" y="1"/>
                    <a:pt x="9212"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3176" name="Google Shape;13176;p81"/>
          <p:cNvGrpSpPr/>
          <p:nvPr/>
        </p:nvGrpSpPr>
        <p:grpSpPr>
          <a:xfrm>
            <a:off x="3178175" y="1433195"/>
            <a:ext cx="716280" cy="550545"/>
            <a:chOff x="2753373" y="2902523"/>
            <a:chExt cx="347552" cy="325557"/>
          </a:xfrm>
        </p:grpSpPr>
        <p:sp>
          <p:nvSpPr>
            <p:cNvPr id="13177" name="Google Shape;13177;p81"/>
            <p:cNvSpPr/>
            <p:nvPr/>
          </p:nvSpPr>
          <p:spPr>
            <a:xfrm>
              <a:off x="2807962" y="3018575"/>
              <a:ext cx="86418" cy="29506"/>
            </a:xfrm>
            <a:custGeom>
              <a:avLst/>
              <a:gdLst/>
              <a:ahLst/>
              <a:cxnLst/>
              <a:rect l="l" t="t" r="r" b="b"/>
              <a:pathLst>
                <a:path w="2715" h="927" extrusionOk="0">
                  <a:moveTo>
                    <a:pt x="1070" y="0"/>
                  </a:moveTo>
                  <a:cubicBezTo>
                    <a:pt x="752" y="0"/>
                    <a:pt x="464" y="31"/>
                    <a:pt x="274" y="57"/>
                  </a:cubicBezTo>
                  <a:cubicBezTo>
                    <a:pt x="107" y="93"/>
                    <a:pt x="0" y="224"/>
                    <a:pt x="0" y="390"/>
                  </a:cubicBezTo>
                  <a:lnTo>
                    <a:pt x="0" y="759"/>
                  </a:lnTo>
                  <a:cubicBezTo>
                    <a:pt x="0" y="843"/>
                    <a:pt x="72" y="926"/>
                    <a:pt x="155" y="926"/>
                  </a:cubicBezTo>
                  <a:cubicBezTo>
                    <a:pt x="250" y="926"/>
                    <a:pt x="322" y="843"/>
                    <a:pt x="322" y="759"/>
                  </a:cubicBezTo>
                  <a:lnTo>
                    <a:pt x="322" y="390"/>
                  </a:lnTo>
                  <a:cubicBezTo>
                    <a:pt x="322" y="390"/>
                    <a:pt x="322" y="367"/>
                    <a:pt x="334" y="367"/>
                  </a:cubicBezTo>
                  <a:cubicBezTo>
                    <a:pt x="493" y="349"/>
                    <a:pt x="758" y="318"/>
                    <a:pt x="1059" y="318"/>
                  </a:cubicBezTo>
                  <a:cubicBezTo>
                    <a:pt x="1163" y="318"/>
                    <a:pt x="1271" y="322"/>
                    <a:pt x="1381" y="331"/>
                  </a:cubicBezTo>
                  <a:cubicBezTo>
                    <a:pt x="1870" y="355"/>
                    <a:pt x="2239" y="486"/>
                    <a:pt x="2453" y="700"/>
                  </a:cubicBezTo>
                  <a:cubicBezTo>
                    <a:pt x="2483" y="730"/>
                    <a:pt x="2524" y="745"/>
                    <a:pt x="2566" y="745"/>
                  </a:cubicBezTo>
                  <a:cubicBezTo>
                    <a:pt x="2608" y="745"/>
                    <a:pt x="2649" y="730"/>
                    <a:pt x="2679" y="700"/>
                  </a:cubicBezTo>
                  <a:cubicBezTo>
                    <a:pt x="2715" y="640"/>
                    <a:pt x="2715" y="533"/>
                    <a:pt x="2655" y="474"/>
                  </a:cubicBezTo>
                  <a:cubicBezTo>
                    <a:pt x="2276" y="95"/>
                    <a:pt x="1627" y="0"/>
                    <a:pt x="1070"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78" name="Google Shape;13178;p81"/>
            <p:cNvSpPr/>
            <p:nvPr/>
          </p:nvSpPr>
          <p:spPr>
            <a:xfrm>
              <a:off x="2753373" y="2973376"/>
              <a:ext cx="195213" cy="254704"/>
            </a:xfrm>
            <a:custGeom>
              <a:avLst/>
              <a:gdLst/>
              <a:ahLst/>
              <a:cxnLst/>
              <a:rect l="l" t="t" r="r" b="b"/>
              <a:pathLst>
                <a:path w="6133" h="8002" extrusionOk="0">
                  <a:moveTo>
                    <a:pt x="4787" y="298"/>
                  </a:moveTo>
                  <a:lnTo>
                    <a:pt x="4787" y="1846"/>
                  </a:lnTo>
                  <a:cubicBezTo>
                    <a:pt x="4787" y="2084"/>
                    <a:pt x="4751" y="2310"/>
                    <a:pt x="4644" y="2513"/>
                  </a:cubicBezTo>
                  <a:cubicBezTo>
                    <a:pt x="4632" y="2537"/>
                    <a:pt x="4632" y="2560"/>
                    <a:pt x="4632" y="2596"/>
                  </a:cubicBezTo>
                  <a:lnTo>
                    <a:pt x="4632" y="3037"/>
                  </a:lnTo>
                  <a:cubicBezTo>
                    <a:pt x="4632" y="3465"/>
                    <a:pt x="4442" y="3870"/>
                    <a:pt x="4132" y="4168"/>
                  </a:cubicBezTo>
                  <a:cubicBezTo>
                    <a:pt x="3852" y="4437"/>
                    <a:pt x="3484" y="4590"/>
                    <a:pt x="3099" y="4590"/>
                  </a:cubicBezTo>
                  <a:cubicBezTo>
                    <a:pt x="3059" y="4590"/>
                    <a:pt x="3018" y="4588"/>
                    <a:pt x="2977" y="4584"/>
                  </a:cubicBezTo>
                  <a:cubicBezTo>
                    <a:pt x="2156" y="4525"/>
                    <a:pt x="1513" y="3811"/>
                    <a:pt x="1513" y="2977"/>
                  </a:cubicBezTo>
                  <a:lnTo>
                    <a:pt x="1513" y="2572"/>
                  </a:lnTo>
                  <a:cubicBezTo>
                    <a:pt x="1513" y="2549"/>
                    <a:pt x="1513" y="2537"/>
                    <a:pt x="1501" y="2501"/>
                  </a:cubicBezTo>
                  <a:cubicBezTo>
                    <a:pt x="1394" y="2298"/>
                    <a:pt x="1358" y="2072"/>
                    <a:pt x="1358" y="1834"/>
                  </a:cubicBezTo>
                  <a:lnTo>
                    <a:pt x="1358" y="1513"/>
                  </a:lnTo>
                  <a:cubicBezTo>
                    <a:pt x="1358" y="834"/>
                    <a:pt x="1894" y="298"/>
                    <a:pt x="2561" y="298"/>
                  </a:cubicBezTo>
                  <a:close/>
                  <a:moveTo>
                    <a:pt x="3930" y="4680"/>
                  </a:moveTo>
                  <a:lnTo>
                    <a:pt x="3930" y="4977"/>
                  </a:lnTo>
                  <a:lnTo>
                    <a:pt x="3061" y="5573"/>
                  </a:lnTo>
                  <a:lnTo>
                    <a:pt x="2203" y="4977"/>
                  </a:lnTo>
                  <a:lnTo>
                    <a:pt x="2203" y="4680"/>
                  </a:lnTo>
                  <a:cubicBezTo>
                    <a:pt x="2430" y="4799"/>
                    <a:pt x="2680" y="4870"/>
                    <a:pt x="2942" y="4882"/>
                  </a:cubicBezTo>
                  <a:lnTo>
                    <a:pt x="3061" y="4882"/>
                  </a:lnTo>
                  <a:cubicBezTo>
                    <a:pt x="3358" y="4882"/>
                    <a:pt x="3656" y="4811"/>
                    <a:pt x="3930" y="4680"/>
                  </a:cubicBezTo>
                  <a:close/>
                  <a:moveTo>
                    <a:pt x="2084" y="5275"/>
                  </a:moveTo>
                  <a:lnTo>
                    <a:pt x="2846" y="5787"/>
                  </a:lnTo>
                  <a:lnTo>
                    <a:pt x="2430" y="6180"/>
                  </a:lnTo>
                  <a:lnTo>
                    <a:pt x="2406" y="6180"/>
                  </a:lnTo>
                  <a:lnTo>
                    <a:pt x="1918" y="5442"/>
                  </a:lnTo>
                  <a:lnTo>
                    <a:pt x="2084" y="5275"/>
                  </a:lnTo>
                  <a:close/>
                  <a:moveTo>
                    <a:pt x="4073" y="5251"/>
                  </a:moveTo>
                  <a:lnTo>
                    <a:pt x="4239" y="5418"/>
                  </a:lnTo>
                  <a:lnTo>
                    <a:pt x="3739" y="6180"/>
                  </a:lnTo>
                  <a:lnTo>
                    <a:pt x="3716" y="6180"/>
                  </a:lnTo>
                  <a:lnTo>
                    <a:pt x="3311" y="5775"/>
                  </a:lnTo>
                  <a:lnTo>
                    <a:pt x="4073" y="5251"/>
                  </a:lnTo>
                  <a:close/>
                  <a:moveTo>
                    <a:pt x="2549" y="1"/>
                  </a:moveTo>
                  <a:cubicBezTo>
                    <a:pt x="1715" y="1"/>
                    <a:pt x="1025" y="691"/>
                    <a:pt x="1025" y="1525"/>
                  </a:cubicBezTo>
                  <a:lnTo>
                    <a:pt x="1025" y="1870"/>
                  </a:lnTo>
                  <a:cubicBezTo>
                    <a:pt x="1025" y="2132"/>
                    <a:pt x="1084" y="2406"/>
                    <a:pt x="1191" y="2644"/>
                  </a:cubicBezTo>
                  <a:lnTo>
                    <a:pt x="1191" y="3001"/>
                  </a:lnTo>
                  <a:cubicBezTo>
                    <a:pt x="1191" y="3596"/>
                    <a:pt x="1453" y="4132"/>
                    <a:pt x="1870" y="4489"/>
                  </a:cubicBezTo>
                  <a:lnTo>
                    <a:pt x="1870" y="5025"/>
                  </a:lnTo>
                  <a:lnTo>
                    <a:pt x="1572" y="5335"/>
                  </a:lnTo>
                  <a:cubicBezTo>
                    <a:pt x="1549" y="5358"/>
                    <a:pt x="1537" y="5406"/>
                    <a:pt x="1537" y="5454"/>
                  </a:cubicBezTo>
                  <a:lnTo>
                    <a:pt x="548" y="5811"/>
                  </a:lnTo>
                  <a:cubicBezTo>
                    <a:pt x="227" y="5930"/>
                    <a:pt x="1" y="6239"/>
                    <a:pt x="1" y="6597"/>
                  </a:cubicBezTo>
                  <a:lnTo>
                    <a:pt x="1" y="7823"/>
                  </a:lnTo>
                  <a:cubicBezTo>
                    <a:pt x="1" y="7906"/>
                    <a:pt x="72" y="7978"/>
                    <a:pt x="167" y="7978"/>
                  </a:cubicBezTo>
                  <a:cubicBezTo>
                    <a:pt x="251" y="7978"/>
                    <a:pt x="322" y="7906"/>
                    <a:pt x="322" y="7823"/>
                  </a:cubicBezTo>
                  <a:lnTo>
                    <a:pt x="322" y="6597"/>
                  </a:lnTo>
                  <a:cubicBezTo>
                    <a:pt x="322" y="6370"/>
                    <a:pt x="465" y="6180"/>
                    <a:pt x="668" y="6108"/>
                  </a:cubicBezTo>
                  <a:lnTo>
                    <a:pt x="1691" y="5739"/>
                  </a:lnTo>
                  <a:lnTo>
                    <a:pt x="2120" y="6370"/>
                  </a:lnTo>
                  <a:cubicBezTo>
                    <a:pt x="2180" y="6466"/>
                    <a:pt x="2275" y="6501"/>
                    <a:pt x="2358" y="6525"/>
                  </a:cubicBezTo>
                  <a:lnTo>
                    <a:pt x="2394" y="6525"/>
                  </a:lnTo>
                  <a:cubicBezTo>
                    <a:pt x="2489" y="6525"/>
                    <a:pt x="2561" y="6489"/>
                    <a:pt x="2632" y="6430"/>
                  </a:cubicBezTo>
                  <a:lnTo>
                    <a:pt x="2906" y="6168"/>
                  </a:lnTo>
                  <a:lnTo>
                    <a:pt x="2906" y="7835"/>
                  </a:lnTo>
                  <a:cubicBezTo>
                    <a:pt x="2906" y="7918"/>
                    <a:pt x="2977" y="8002"/>
                    <a:pt x="3061" y="8002"/>
                  </a:cubicBezTo>
                  <a:cubicBezTo>
                    <a:pt x="3156" y="8002"/>
                    <a:pt x="3227" y="7918"/>
                    <a:pt x="3227" y="7835"/>
                  </a:cubicBezTo>
                  <a:lnTo>
                    <a:pt x="3227" y="6168"/>
                  </a:lnTo>
                  <a:lnTo>
                    <a:pt x="3501" y="6430"/>
                  </a:lnTo>
                  <a:cubicBezTo>
                    <a:pt x="3549" y="6489"/>
                    <a:pt x="3644" y="6525"/>
                    <a:pt x="3739" y="6525"/>
                  </a:cubicBezTo>
                  <a:lnTo>
                    <a:pt x="3763" y="6525"/>
                  </a:lnTo>
                  <a:cubicBezTo>
                    <a:pt x="3870" y="6501"/>
                    <a:pt x="3954" y="6466"/>
                    <a:pt x="4001" y="6370"/>
                  </a:cubicBezTo>
                  <a:lnTo>
                    <a:pt x="4430" y="5739"/>
                  </a:lnTo>
                  <a:lnTo>
                    <a:pt x="5466" y="6108"/>
                  </a:lnTo>
                  <a:cubicBezTo>
                    <a:pt x="5668" y="6180"/>
                    <a:pt x="5799" y="6370"/>
                    <a:pt x="5799" y="6597"/>
                  </a:cubicBezTo>
                  <a:lnTo>
                    <a:pt x="5799" y="7823"/>
                  </a:lnTo>
                  <a:cubicBezTo>
                    <a:pt x="5799" y="7906"/>
                    <a:pt x="5882" y="7978"/>
                    <a:pt x="5966" y="7978"/>
                  </a:cubicBezTo>
                  <a:cubicBezTo>
                    <a:pt x="6061" y="7978"/>
                    <a:pt x="6133" y="7906"/>
                    <a:pt x="6133" y="7823"/>
                  </a:cubicBezTo>
                  <a:lnTo>
                    <a:pt x="6133" y="6597"/>
                  </a:lnTo>
                  <a:cubicBezTo>
                    <a:pt x="6121" y="6228"/>
                    <a:pt x="5894" y="5918"/>
                    <a:pt x="5561" y="5787"/>
                  </a:cubicBezTo>
                  <a:lnTo>
                    <a:pt x="4585" y="5442"/>
                  </a:lnTo>
                  <a:cubicBezTo>
                    <a:pt x="4585" y="5394"/>
                    <a:pt x="4561" y="5346"/>
                    <a:pt x="4537" y="5323"/>
                  </a:cubicBezTo>
                  <a:lnTo>
                    <a:pt x="4239" y="5001"/>
                  </a:lnTo>
                  <a:lnTo>
                    <a:pt x="4239" y="4489"/>
                  </a:lnTo>
                  <a:cubicBezTo>
                    <a:pt x="4275" y="4454"/>
                    <a:pt x="4299" y="4430"/>
                    <a:pt x="4335" y="4406"/>
                  </a:cubicBezTo>
                  <a:cubicBezTo>
                    <a:pt x="4704" y="4049"/>
                    <a:pt x="4930" y="3561"/>
                    <a:pt x="4930" y="3060"/>
                  </a:cubicBezTo>
                  <a:lnTo>
                    <a:pt x="4930" y="2644"/>
                  </a:lnTo>
                  <a:cubicBezTo>
                    <a:pt x="5037" y="2382"/>
                    <a:pt x="5085" y="2132"/>
                    <a:pt x="5085" y="1870"/>
                  </a:cubicBezTo>
                  <a:lnTo>
                    <a:pt x="5085" y="167"/>
                  </a:lnTo>
                  <a:cubicBezTo>
                    <a:pt x="5085" y="84"/>
                    <a:pt x="5013" y="1"/>
                    <a:pt x="4930"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79" name="Google Shape;13179;p81"/>
            <p:cNvSpPr/>
            <p:nvPr/>
          </p:nvSpPr>
          <p:spPr>
            <a:xfrm>
              <a:off x="2905361" y="3195072"/>
              <a:ext cx="10631" cy="32244"/>
            </a:xfrm>
            <a:custGeom>
              <a:avLst/>
              <a:gdLst/>
              <a:ahLst/>
              <a:cxnLst/>
              <a:rect l="l" t="t" r="r" b="b"/>
              <a:pathLst>
                <a:path w="334" h="1013" extrusionOk="0">
                  <a:moveTo>
                    <a:pt x="167" y="1"/>
                  </a:moveTo>
                  <a:cubicBezTo>
                    <a:pt x="72" y="1"/>
                    <a:pt x="0" y="84"/>
                    <a:pt x="0" y="167"/>
                  </a:cubicBezTo>
                  <a:lnTo>
                    <a:pt x="0" y="858"/>
                  </a:lnTo>
                  <a:cubicBezTo>
                    <a:pt x="0" y="941"/>
                    <a:pt x="72" y="1013"/>
                    <a:pt x="167" y="1013"/>
                  </a:cubicBezTo>
                  <a:cubicBezTo>
                    <a:pt x="250" y="1013"/>
                    <a:pt x="334" y="941"/>
                    <a:pt x="334" y="858"/>
                  </a:cubicBezTo>
                  <a:lnTo>
                    <a:pt x="334" y="167"/>
                  </a:lnTo>
                  <a:cubicBezTo>
                    <a:pt x="334" y="60"/>
                    <a:pt x="250" y="1"/>
                    <a:pt x="167"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80" name="Google Shape;13180;p81"/>
            <p:cNvSpPr/>
            <p:nvPr/>
          </p:nvSpPr>
          <p:spPr>
            <a:xfrm>
              <a:off x="2939069" y="2934735"/>
              <a:ext cx="161856" cy="169049"/>
            </a:xfrm>
            <a:custGeom>
              <a:avLst/>
              <a:gdLst/>
              <a:ahLst/>
              <a:cxnLst/>
              <a:rect l="l" t="t" r="r" b="b"/>
              <a:pathLst>
                <a:path w="5085" h="5311" extrusionOk="0">
                  <a:moveTo>
                    <a:pt x="668" y="0"/>
                  </a:moveTo>
                  <a:cubicBezTo>
                    <a:pt x="299" y="0"/>
                    <a:pt x="1" y="298"/>
                    <a:pt x="1" y="667"/>
                  </a:cubicBezTo>
                  <a:lnTo>
                    <a:pt x="1" y="3393"/>
                  </a:lnTo>
                  <a:cubicBezTo>
                    <a:pt x="1" y="3763"/>
                    <a:pt x="299" y="4060"/>
                    <a:pt x="668" y="4060"/>
                  </a:cubicBezTo>
                  <a:lnTo>
                    <a:pt x="977" y="4060"/>
                  </a:lnTo>
                  <a:lnTo>
                    <a:pt x="739" y="5001"/>
                  </a:lnTo>
                  <a:cubicBezTo>
                    <a:pt x="715" y="5108"/>
                    <a:pt x="763" y="5203"/>
                    <a:pt x="846" y="5263"/>
                  </a:cubicBezTo>
                  <a:cubicBezTo>
                    <a:pt x="894" y="5298"/>
                    <a:pt x="941" y="5310"/>
                    <a:pt x="977" y="5310"/>
                  </a:cubicBezTo>
                  <a:cubicBezTo>
                    <a:pt x="1025" y="5310"/>
                    <a:pt x="1084" y="5298"/>
                    <a:pt x="1132" y="5263"/>
                  </a:cubicBezTo>
                  <a:lnTo>
                    <a:pt x="2763" y="4072"/>
                  </a:lnTo>
                  <a:lnTo>
                    <a:pt x="4418" y="4072"/>
                  </a:lnTo>
                  <a:cubicBezTo>
                    <a:pt x="4787" y="4072"/>
                    <a:pt x="5085" y="3774"/>
                    <a:pt x="5085" y="3405"/>
                  </a:cubicBezTo>
                  <a:lnTo>
                    <a:pt x="5085" y="679"/>
                  </a:lnTo>
                  <a:cubicBezTo>
                    <a:pt x="5061" y="298"/>
                    <a:pt x="4751" y="0"/>
                    <a:pt x="4394" y="0"/>
                  </a:cubicBezTo>
                  <a:lnTo>
                    <a:pt x="3537" y="0"/>
                  </a:lnTo>
                  <a:cubicBezTo>
                    <a:pt x="3454" y="0"/>
                    <a:pt x="3370" y="72"/>
                    <a:pt x="3370" y="167"/>
                  </a:cubicBezTo>
                  <a:cubicBezTo>
                    <a:pt x="3370" y="250"/>
                    <a:pt x="3454" y="322"/>
                    <a:pt x="3537" y="322"/>
                  </a:cubicBezTo>
                  <a:lnTo>
                    <a:pt x="4394" y="322"/>
                  </a:lnTo>
                  <a:cubicBezTo>
                    <a:pt x="4585" y="322"/>
                    <a:pt x="4751" y="488"/>
                    <a:pt x="4751" y="679"/>
                  </a:cubicBezTo>
                  <a:lnTo>
                    <a:pt x="4751" y="3405"/>
                  </a:lnTo>
                  <a:cubicBezTo>
                    <a:pt x="4751" y="3596"/>
                    <a:pt x="4585" y="3763"/>
                    <a:pt x="4394" y="3763"/>
                  </a:cubicBezTo>
                  <a:lnTo>
                    <a:pt x="2692" y="3763"/>
                  </a:lnTo>
                  <a:cubicBezTo>
                    <a:pt x="2668" y="3763"/>
                    <a:pt x="2632" y="3774"/>
                    <a:pt x="2608" y="3798"/>
                  </a:cubicBezTo>
                  <a:lnTo>
                    <a:pt x="1084" y="4894"/>
                  </a:lnTo>
                  <a:lnTo>
                    <a:pt x="1322" y="3953"/>
                  </a:lnTo>
                  <a:cubicBezTo>
                    <a:pt x="1334" y="3917"/>
                    <a:pt x="1322" y="3858"/>
                    <a:pt x="1287" y="3822"/>
                  </a:cubicBezTo>
                  <a:cubicBezTo>
                    <a:pt x="1263" y="3774"/>
                    <a:pt x="1215" y="3763"/>
                    <a:pt x="1180" y="3763"/>
                  </a:cubicBezTo>
                  <a:lnTo>
                    <a:pt x="668" y="3763"/>
                  </a:lnTo>
                  <a:cubicBezTo>
                    <a:pt x="477" y="3763"/>
                    <a:pt x="310" y="3596"/>
                    <a:pt x="310" y="3405"/>
                  </a:cubicBezTo>
                  <a:lnTo>
                    <a:pt x="310" y="679"/>
                  </a:lnTo>
                  <a:cubicBezTo>
                    <a:pt x="310" y="488"/>
                    <a:pt x="477" y="322"/>
                    <a:pt x="668" y="322"/>
                  </a:cubicBezTo>
                  <a:lnTo>
                    <a:pt x="1513" y="322"/>
                  </a:lnTo>
                  <a:cubicBezTo>
                    <a:pt x="1608" y="322"/>
                    <a:pt x="1680" y="250"/>
                    <a:pt x="1680" y="167"/>
                  </a:cubicBezTo>
                  <a:cubicBezTo>
                    <a:pt x="1680" y="72"/>
                    <a:pt x="1608" y="0"/>
                    <a:pt x="1513"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81" name="Google Shape;13181;p81"/>
            <p:cNvSpPr/>
            <p:nvPr/>
          </p:nvSpPr>
          <p:spPr>
            <a:xfrm>
              <a:off x="3002379" y="2902523"/>
              <a:ext cx="32244" cy="96668"/>
            </a:xfrm>
            <a:custGeom>
              <a:avLst/>
              <a:gdLst/>
              <a:ahLst/>
              <a:cxnLst/>
              <a:rect l="l" t="t" r="r" b="b"/>
              <a:pathLst>
                <a:path w="1013" h="3037" extrusionOk="0">
                  <a:moveTo>
                    <a:pt x="691" y="310"/>
                  </a:moveTo>
                  <a:lnTo>
                    <a:pt x="536" y="2727"/>
                  </a:lnTo>
                  <a:lnTo>
                    <a:pt x="500" y="2727"/>
                  </a:lnTo>
                  <a:lnTo>
                    <a:pt x="345" y="310"/>
                  </a:lnTo>
                  <a:close/>
                  <a:moveTo>
                    <a:pt x="167" y="0"/>
                  </a:moveTo>
                  <a:cubicBezTo>
                    <a:pt x="119" y="0"/>
                    <a:pt x="84" y="12"/>
                    <a:pt x="48" y="48"/>
                  </a:cubicBezTo>
                  <a:cubicBezTo>
                    <a:pt x="24" y="72"/>
                    <a:pt x="0" y="119"/>
                    <a:pt x="0" y="167"/>
                  </a:cubicBezTo>
                  <a:lnTo>
                    <a:pt x="167" y="2881"/>
                  </a:lnTo>
                  <a:cubicBezTo>
                    <a:pt x="167" y="2977"/>
                    <a:pt x="238" y="3036"/>
                    <a:pt x="334" y="3036"/>
                  </a:cubicBezTo>
                  <a:lnTo>
                    <a:pt x="679" y="3036"/>
                  </a:lnTo>
                  <a:cubicBezTo>
                    <a:pt x="762" y="3036"/>
                    <a:pt x="822" y="2977"/>
                    <a:pt x="834" y="2881"/>
                  </a:cubicBezTo>
                  <a:lnTo>
                    <a:pt x="1000" y="167"/>
                  </a:lnTo>
                  <a:cubicBezTo>
                    <a:pt x="1012" y="119"/>
                    <a:pt x="1000" y="72"/>
                    <a:pt x="977" y="48"/>
                  </a:cubicBezTo>
                  <a:cubicBezTo>
                    <a:pt x="941" y="12"/>
                    <a:pt x="893" y="0"/>
                    <a:pt x="857"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82" name="Google Shape;13182;p81"/>
            <p:cNvSpPr/>
            <p:nvPr/>
          </p:nvSpPr>
          <p:spPr>
            <a:xfrm>
              <a:off x="3003143" y="3005206"/>
              <a:ext cx="32244" cy="32244"/>
            </a:xfrm>
            <a:custGeom>
              <a:avLst/>
              <a:gdLst/>
              <a:ahLst/>
              <a:cxnLst/>
              <a:rect l="l" t="t" r="r" b="b"/>
              <a:pathLst>
                <a:path w="1013" h="1013" extrusionOk="0">
                  <a:moveTo>
                    <a:pt x="500" y="322"/>
                  </a:moveTo>
                  <a:cubicBezTo>
                    <a:pt x="607" y="322"/>
                    <a:pt x="679" y="406"/>
                    <a:pt x="679" y="513"/>
                  </a:cubicBezTo>
                  <a:cubicBezTo>
                    <a:pt x="679" y="608"/>
                    <a:pt x="595" y="691"/>
                    <a:pt x="500" y="691"/>
                  </a:cubicBezTo>
                  <a:cubicBezTo>
                    <a:pt x="393" y="691"/>
                    <a:pt x="321" y="608"/>
                    <a:pt x="321" y="513"/>
                  </a:cubicBezTo>
                  <a:cubicBezTo>
                    <a:pt x="321" y="406"/>
                    <a:pt x="393" y="322"/>
                    <a:pt x="500" y="322"/>
                  </a:cubicBezTo>
                  <a:close/>
                  <a:moveTo>
                    <a:pt x="500" y="1"/>
                  </a:moveTo>
                  <a:cubicBezTo>
                    <a:pt x="214" y="1"/>
                    <a:pt x="0" y="227"/>
                    <a:pt x="0" y="513"/>
                  </a:cubicBezTo>
                  <a:cubicBezTo>
                    <a:pt x="0" y="787"/>
                    <a:pt x="214" y="1013"/>
                    <a:pt x="500" y="1013"/>
                  </a:cubicBezTo>
                  <a:cubicBezTo>
                    <a:pt x="786" y="1013"/>
                    <a:pt x="1012" y="787"/>
                    <a:pt x="1012" y="513"/>
                  </a:cubicBezTo>
                  <a:cubicBezTo>
                    <a:pt x="988" y="227"/>
                    <a:pt x="762" y="1"/>
                    <a:pt x="500"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3086" name="Google Shape;13086;p81"/>
          <p:cNvGrpSpPr/>
          <p:nvPr/>
        </p:nvGrpSpPr>
        <p:grpSpPr>
          <a:xfrm>
            <a:off x="2413000" y="3288665"/>
            <a:ext cx="542290" cy="554990"/>
            <a:chOff x="3214972" y="3359188"/>
            <a:chExt cx="346406" cy="347552"/>
          </a:xfrm>
        </p:grpSpPr>
        <p:sp>
          <p:nvSpPr>
            <p:cNvPr id="13087" name="Google Shape;13087;p81"/>
            <p:cNvSpPr/>
            <p:nvPr/>
          </p:nvSpPr>
          <p:spPr>
            <a:xfrm>
              <a:off x="3301772" y="3386084"/>
              <a:ext cx="71649" cy="11395"/>
            </a:xfrm>
            <a:custGeom>
              <a:avLst/>
              <a:gdLst/>
              <a:ahLst/>
              <a:cxnLst/>
              <a:rect l="l" t="t" r="r" b="b"/>
              <a:pathLst>
                <a:path w="2251" h="358" extrusionOk="0">
                  <a:moveTo>
                    <a:pt x="179" y="0"/>
                  </a:moveTo>
                  <a:cubicBezTo>
                    <a:pt x="95" y="0"/>
                    <a:pt x="0" y="72"/>
                    <a:pt x="0" y="179"/>
                  </a:cubicBezTo>
                  <a:cubicBezTo>
                    <a:pt x="24" y="286"/>
                    <a:pt x="95" y="358"/>
                    <a:pt x="179" y="358"/>
                  </a:cubicBezTo>
                  <a:lnTo>
                    <a:pt x="2072" y="358"/>
                  </a:lnTo>
                  <a:cubicBezTo>
                    <a:pt x="2167" y="358"/>
                    <a:pt x="2250" y="286"/>
                    <a:pt x="2250" y="179"/>
                  </a:cubicBezTo>
                  <a:cubicBezTo>
                    <a:pt x="2250" y="84"/>
                    <a:pt x="2179" y="0"/>
                    <a:pt x="2072"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88" name="Google Shape;13088;p81"/>
            <p:cNvSpPr/>
            <p:nvPr/>
          </p:nvSpPr>
          <p:spPr>
            <a:xfrm>
              <a:off x="3301772" y="3410339"/>
              <a:ext cx="131904" cy="11395"/>
            </a:xfrm>
            <a:custGeom>
              <a:avLst/>
              <a:gdLst/>
              <a:ahLst/>
              <a:cxnLst/>
              <a:rect l="l" t="t" r="r" b="b"/>
              <a:pathLst>
                <a:path w="4144" h="358" extrusionOk="0">
                  <a:moveTo>
                    <a:pt x="179" y="0"/>
                  </a:moveTo>
                  <a:cubicBezTo>
                    <a:pt x="95" y="0"/>
                    <a:pt x="0" y="72"/>
                    <a:pt x="0" y="179"/>
                  </a:cubicBezTo>
                  <a:cubicBezTo>
                    <a:pt x="0" y="286"/>
                    <a:pt x="95" y="358"/>
                    <a:pt x="179" y="358"/>
                  </a:cubicBezTo>
                  <a:lnTo>
                    <a:pt x="3965" y="358"/>
                  </a:lnTo>
                  <a:cubicBezTo>
                    <a:pt x="4048" y="358"/>
                    <a:pt x="4144" y="286"/>
                    <a:pt x="4144" y="179"/>
                  </a:cubicBezTo>
                  <a:cubicBezTo>
                    <a:pt x="4144" y="72"/>
                    <a:pt x="4072" y="0"/>
                    <a:pt x="3965"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89" name="Google Shape;13089;p81"/>
            <p:cNvSpPr/>
            <p:nvPr/>
          </p:nvSpPr>
          <p:spPr>
            <a:xfrm>
              <a:off x="3301772" y="3484980"/>
              <a:ext cx="71649" cy="11427"/>
            </a:xfrm>
            <a:custGeom>
              <a:avLst/>
              <a:gdLst/>
              <a:ahLst/>
              <a:cxnLst/>
              <a:rect l="l" t="t" r="r" b="b"/>
              <a:pathLst>
                <a:path w="2251" h="359" extrusionOk="0">
                  <a:moveTo>
                    <a:pt x="179" y="1"/>
                  </a:moveTo>
                  <a:cubicBezTo>
                    <a:pt x="95" y="1"/>
                    <a:pt x="0" y="72"/>
                    <a:pt x="0" y="180"/>
                  </a:cubicBezTo>
                  <a:cubicBezTo>
                    <a:pt x="24" y="287"/>
                    <a:pt x="95" y="358"/>
                    <a:pt x="179" y="358"/>
                  </a:cubicBezTo>
                  <a:lnTo>
                    <a:pt x="2072" y="358"/>
                  </a:lnTo>
                  <a:cubicBezTo>
                    <a:pt x="2167" y="358"/>
                    <a:pt x="2250" y="287"/>
                    <a:pt x="2250" y="180"/>
                  </a:cubicBezTo>
                  <a:cubicBezTo>
                    <a:pt x="2250" y="96"/>
                    <a:pt x="2179" y="1"/>
                    <a:pt x="2072"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0" name="Google Shape;13090;p81"/>
            <p:cNvSpPr/>
            <p:nvPr/>
          </p:nvSpPr>
          <p:spPr>
            <a:xfrm>
              <a:off x="3301772" y="3509234"/>
              <a:ext cx="130758" cy="11427"/>
            </a:xfrm>
            <a:custGeom>
              <a:avLst/>
              <a:gdLst/>
              <a:ahLst/>
              <a:cxnLst/>
              <a:rect l="l" t="t" r="r" b="b"/>
              <a:pathLst>
                <a:path w="4108" h="359" extrusionOk="0">
                  <a:moveTo>
                    <a:pt x="179" y="1"/>
                  </a:moveTo>
                  <a:cubicBezTo>
                    <a:pt x="95" y="1"/>
                    <a:pt x="0" y="72"/>
                    <a:pt x="0" y="180"/>
                  </a:cubicBezTo>
                  <a:cubicBezTo>
                    <a:pt x="24" y="287"/>
                    <a:pt x="95" y="358"/>
                    <a:pt x="179" y="358"/>
                  </a:cubicBezTo>
                  <a:lnTo>
                    <a:pt x="3929" y="358"/>
                  </a:lnTo>
                  <a:cubicBezTo>
                    <a:pt x="4024" y="358"/>
                    <a:pt x="4108" y="287"/>
                    <a:pt x="4108" y="180"/>
                  </a:cubicBezTo>
                  <a:cubicBezTo>
                    <a:pt x="4108" y="84"/>
                    <a:pt x="4036" y="1"/>
                    <a:pt x="3929"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1" name="Google Shape;13091;p81"/>
            <p:cNvSpPr/>
            <p:nvPr/>
          </p:nvSpPr>
          <p:spPr>
            <a:xfrm>
              <a:off x="3301772" y="3584671"/>
              <a:ext cx="71649" cy="11395"/>
            </a:xfrm>
            <a:custGeom>
              <a:avLst/>
              <a:gdLst/>
              <a:ahLst/>
              <a:cxnLst/>
              <a:rect l="l" t="t" r="r" b="b"/>
              <a:pathLst>
                <a:path w="2251" h="358" extrusionOk="0">
                  <a:moveTo>
                    <a:pt x="179" y="0"/>
                  </a:moveTo>
                  <a:cubicBezTo>
                    <a:pt x="95" y="0"/>
                    <a:pt x="0" y="72"/>
                    <a:pt x="0" y="179"/>
                  </a:cubicBezTo>
                  <a:cubicBezTo>
                    <a:pt x="24" y="286"/>
                    <a:pt x="95" y="358"/>
                    <a:pt x="179" y="358"/>
                  </a:cubicBezTo>
                  <a:lnTo>
                    <a:pt x="2072" y="358"/>
                  </a:lnTo>
                  <a:cubicBezTo>
                    <a:pt x="2167" y="358"/>
                    <a:pt x="2250" y="286"/>
                    <a:pt x="2250" y="179"/>
                  </a:cubicBezTo>
                  <a:cubicBezTo>
                    <a:pt x="2250" y="84"/>
                    <a:pt x="2179" y="0"/>
                    <a:pt x="2072"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2" name="Google Shape;13092;p81"/>
            <p:cNvSpPr/>
            <p:nvPr/>
          </p:nvSpPr>
          <p:spPr>
            <a:xfrm>
              <a:off x="3301772" y="3609308"/>
              <a:ext cx="129994" cy="11395"/>
            </a:xfrm>
            <a:custGeom>
              <a:avLst/>
              <a:gdLst/>
              <a:ahLst/>
              <a:cxnLst/>
              <a:rect l="l" t="t" r="r" b="b"/>
              <a:pathLst>
                <a:path w="4084" h="358" extrusionOk="0">
                  <a:moveTo>
                    <a:pt x="179" y="0"/>
                  </a:moveTo>
                  <a:cubicBezTo>
                    <a:pt x="95" y="0"/>
                    <a:pt x="0" y="72"/>
                    <a:pt x="0" y="179"/>
                  </a:cubicBezTo>
                  <a:cubicBezTo>
                    <a:pt x="0" y="262"/>
                    <a:pt x="83" y="357"/>
                    <a:pt x="179" y="357"/>
                  </a:cubicBezTo>
                  <a:lnTo>
                    <a:pt x="3905" y="357"/>
                  </a:lnTo>
                  <a:cubicBezTo>
                    <a:pt x="3989" y="357"/>
                    <a:pt x="4084" y="286"/>
                    <a:pt x="4084" y="179"/>
                  </a:cubicBezTo>
                  <a:cubicBezTo>
                    <a:pt x="4084" y="72"/>
                    <a:pt x="3989" y="0"/>
                    <a:pt x="3905"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3" name="Google Shape;13093;p81"/>
            <p:cNvSpPr/>
            <p:nvPr/>
          </p:nvSpPr>
          <p:spPr>
            <a:xfrm>
              <a:off x="3214972" y="3458466"/>
              <a:ext cx="346406" cy="248274"/>
            </a:xfrm>
            <a:custGeom>
              <a:avLst/>
              <a:gdLst/>
              <a:ahLst/>
              <a:cxnLst/>
              <a:rect l="l" t="t" r="r" b="b"/>
              <a:pathLst>
                <a:path w="10883" h="7800" extrusionOk="0">
                  <a:moveTo>
                    <a:pt x="8466" y="1417"/>
                  </a:moveTo>
                  <a:cubicBezTo>
                    <a:pt x="9109" y="1417"/>
                    <a:pt x="9657" y="1953"/>
                    <a:pt x="9657" y="2608"/>
                  </a:cubicBezTo>
                  <a:lnTo>
                    <a:pt x="9657" y="2894"/>
                  </a:lnTo>
                  <a:lnTo>
                    <a:pt x="9585" y="2894"/>
                  </a:lnTo>
                  <a:cubicBezTo>
                    <a:pt x="9216" y="2799"/>
                    <a:pt x="9097" y="2322"/>
                    <a:pt x="9097" y="2322"/>
                  </a:cubicBezTo>
                  <a:cubicBezTo>
                    <a:pt x="9085" y="2263"/>
                    <a:pt x="9037" y="2203"/>
                    <a:pt x="8966" y="2191"/>
                  </a:cubicBezTo>
                  <a:cubicBezTo>
                    <a:pt x="8956" y="2189"/>
                    <a:pt x="8946" y="2188"/>
                    <a:pt x="8935" y="2188"/>
                  </a:cubicBezTo>
                  <a:cubicBezTo>
                    <a:pt x="8883" y="2188"/>
                    <a:pt x="8827" y="2213"/>
                    <a:pt x="8787" y="2263"/>
                  </a:cubicBezTo>
                  <a:cubicBezTo>
                    <a:pt x="8335" y="2894"/>
                    <a:pt x="7347" y="2894"/>
                    <a:pt x="7323" y="2894"/>
                  </a:cubicBezTo>
                  <a:lnTo>
                    <a:pt x="7204" y="2894"/>
                  </a:lnTo>
                  <a:lnTo>
                    <a:pt x="7156" y="2608"/>
                  </a:lnTo>
                  <a:cubicBezTo>
                    <a:pt x="7156" y="1953"/>
                    <a:pt x="7692" y="1417"/>
                    <a:pt x="8347" y="1417"/>
                  </a:cubicBezTo>
                  <a:close/>
                  <a:moveTo>
                    <a:pt x="9692" y="3299"/>
                  </a:moveTo>
                  <a:cubicBezTo>
                    <a:pt x="9811" y="3322"/>
                    <a:pt x="9919" y="3430"/>
                    <a:pt x="9919" y="3549"/>
                  </a:cubicBezTo>
                  <a:cubicBezTo>
                    <a:pt x="9919" y="3680"/>
                    <a:pt x="9835" y="3787"/>
                    <a:pt x="9692" y="3799"/>
                  </a:cubicBezTo>
                  <a:lnTo>
                    <a:pt x="9692" y="3299"/>
                  </a:lnTo>
                  <a:close/>
                  <a:moveTo>
                    <a:pt x="7132" y="3299"/>
                  </a:moveTo>
                  <a:lnTo>
                    <a:pt x="7132" y="3811"/>
                  </a:lnTo>
                  <a:cubicBezTo>
                    <a:pt x="7001" y="3799"/>
                    <a:pt x="6918" y="3680"/>
                    <a:pt x="6918" y="3561"/>
                  </a:cubicBezTo>
                  <a:cubicBezTo>
                    <a:pt x="6894" y="3418"/>
                    <a:pt x="7001" y="3310"/>
                    <a:pt x="7132" y="3299"/>
                  </a:cubicBezTo>
                  <a:close/>
                  <a:moveTo>
                    <a:pt x="8835" y="2608"/>
                  </a:moveTo>
                  <a:cubicBezTo>
                    <a:pt x="8918" y="2787"/>
                    <a:pt x="9085" y="3013"/>
                    <a:pt x="9335" y="3120"/>
                  </a:cubicBezTo>
                  <a:lnTo>
                    <a:pt x="9335" y="3846"/>
                  </a:lnTo>
                  <a:cubicBezTo>
                    <a:pt x="9359" y="4287"/>
                    <a:pt x="8978" y="4668"/>
                    <a:pt x="8525" y="4668"/>
                  </a:cubicBezTo>
                  <a:lnTo>
                    <a:pt x="8299" y="4668"/>
                  </a:lnTo>
                  <a:cubicBezTo>
                    <a:pt x="7835" y="4668"/>
                    <a:pt x="7466" y="4287"/>
                    <a:pt x="7466" y="3834"/>
                  </a:cubicBezTo>
                  <a:lnTo>
                    <a:pt x="7466" y="3144"/>
                  </a:lnTo>
                  <a:cubicBezTo>
                    <a:pt x="7763" y="3120"/>
                    <a:pt x="8383" y="3013"/>
                    <a:pt x="8835" y="2608"/>
                  </a:cubicBezTo>
                  <a:close/>
                  <a:moveTo>
                    <a:pt x="8728" y="4989"/>
                  </a:moveTo>
                  <a:lnTo>
                    <a:pt x="8728" y="5215"/>
                  </a:lnTo>
                  <a:lnTo>
                    <a:pt x="8728" y="5227"/>
                  </a:lnTo>
                  <a:lnTo>
                    <a:pt x="8406" y="5573"/>
                  </a:lnTo>
                  <a:lnTo>
                    <a:pt x="8085" y="5251"/>
                  </a:lnTo>
                  <a:lnTo>
                    <a:pt x="8085" y="4989"/>
                  </a:lnTo>
                  <a:cubicBezTo>
                    <a:pt x="8168" y="5001"/>
                    <a:pt x="8240" y="5001"/>
                    <a:pt x="8299" y="5001"/>
                  </a:cubicBezTo>
                  <a:lnTo>
                    <a:pt x="8514" y="5001"/>
                  </a:lnTo>
                  <a:cubicBezTo>
                    <a:pt x="8597" y="5001"/>
                    <a:pt x="8668" y="5001"/>
                    <a:pt x="8728" y="4989"/>
                  </a:cubicBezTo>
                  <a:close/>
                  <a:moveTo>
                    <a:pt x="6573" y="3477"/>
                  </a:moveTo>
                  <a:lnTo>
                    <a:pt x="6573" y="3549"/>
                  </a:lnTo>
                  <a:cubicBezTo>
                    <a:pt x="6573" y="3870"/>
                    <a:pt x="6835" y="4156"/>
                    <a:pt x="7180" y="4156"/>
                  </a:cubicBezTo>
                  <a:cubicBezTo>
                    <a:pt x="7275" y="4465"/>
                    <a:pt x="7478" y="4727"/>
                    <a:pt x="7752" y="4870"/>
                  </a:cubicBezTo>
                  <a:lnTo>
                    <a:pt x="7752" y="5096"/>
                  </a:lnTo>
                  <a:lnTo>
                    <a:pt x="6716" y="5501"/>
                  </a:lnTo>
                  <a:cubicBezTo>
                    <a:pt x="6656" y="5513"/>
                    <a:pt x="6597" y="5537"/>
                    <a:pt x="6525" y="5585"/>
                  </a:cubicBezTo>
                  <a:lnTo>
                    <a:pt x="370" y="5585"/>
                  </a:lnTo>
                  <a:lnTo>
                    <a:pt x="370" y="3477"/>
                  </a:lnTo>
                  <a:close/>
                  <a:moveTo>
                    <a:pt x="179" y="1"/>
                  </a:moveTo>
                  <a:cubicBezTo>
                    <a:pt x="96" y="1"/>
                    <a:pt x="1" y="84"/>
                    <a:pt x="1" y="179"/>
                  </a:cubicBezTo>
                  <a:lnTo>
                    <a:pt x="1" y="2644"/>
                  </a:lnTo>
                  <a:cubicBezTo>
                    <a:pt x="1" y="2727"/>
                    <a:pt x="84" y="2822"/>
                    <a:pt x="179" y="2822"/>
                  </a:cubicBezTo>
                  <a:lnTo>
                    <a:pt x="6811" y="2822"/>
                  </a:lnTo>
                  <a:lnTo>
                    <a:pt x="6811" y="3072"/>
                  </a:lnTo>
                  <a:cubicBezTo>
                    <a:pt x="6775" y="3084"/>
                    <a:pt x="6751" y="3120"/>
                    <a:pt x="6728" y="3144"/>
                  </a:cubicBezTo>
                  <a:lnTo>
                    <a:pt x="179" y="3144"/>
                  </a:lnTo>
                  <a:cubicBezTo>
                    <a:pt x="96" y="3144"/>
                    <a:pt x="1" y="3215"/>
                    <a:pt x="1" y="3322"/>
                  </a:cubicBezTo>
                  <a:lnTo>
                    <a:pt x="1" y="5775"/>
                  </a:lnTo>
                  <a:cubicBezTo>
                    <a:pt x="1" y="5870"/>
                    <a:pt x="84" y="5954"/>
                    <a:pt x="179" y="5954"/>
                  </a:cubicBezTo>
                  <a:lnTo>
                    <a:pt x="6156" y="5954"/>
                  </a:lnTo>
                  <a:cubicBezTo>
                    <a:pt x="6001" y="6156"/>
                    <a:pt x="5894" y="6418"/>
                    <a:pt x="5894" y="6775"/>
                  </a:cubicBezTo>
                  <a:lnTo>
                    <a:pt x="5894" y="7621"/>
                  </a:lnTo>
                  <a:cubicBezTo>
                    <a:pt x="5894" y="7716"/>
                    <a:pt x="5978" y="7799"/>
                    <a:pt x="6085" y="7799"/>
                  </a:cubicBezTo>
                  <a:lnTo>
                    <a:pt x="6728" y="7799"/>
                  </a:lnTo>
                  <a:cubicBezTo>
                    <a:pt x="6823" y="7799"/>
                    <a:pt x="6918" y="7728"/>
                    <a:pt x="6918" y="7621"/>
                  </a:cubicBezTo>
                  <a:cubicBezTo>
                    <a:pt x="6918" y="7537"/>
                    <a:pt x="6835" y="7442"/>
                    <a:pt x="6728" y="7442"/>
                  </a:cubicBezTo>
                  <a:lnTo>
                    <a:pt x="6251" y="7442"/>
                  </a:lnTo>
                  <a:lnTo>
                    <a:pt x="6251" y="6763"/>
                  </a:lnTo>
                  <a:cubicBezTo>
                    <a:pt x="6251" y="6049"/>
                    <a:pt x="6823" y="5835"/>
                    <a:pt x="6835" y="5835"/>
                  </a:cubicBezTo>
                  <a:lnTo>
                    <a:pt x="6847" y="5835"/>
                  </a:lnTo>
                  <a:lnTo>
                    <a:pt x="7787" y="5466"/>
                  </a:lnTo>
                  <a:lnTo>
                    <a:pt x="7799" y="5477"/>
                  </a:lnTo>
                  <a:lnTo>
                    <a:pt x="8299" y="5954"/>
                  </a:lnTo>
                  <a:cubicBezTo>
                    <a:pt x="8323" y="5989"/>
                    <a:pt x="8371" y="6001"/>
                    <a:pt x="8418" y="6001"/>
                  </a:cubicBezTo>
                  <a:cubicBezTo>
                    <a:pt x="8454" y="6001"/>
                    <a:pt x="8502" y="5989"/>
                    <a:pt x="8537" y="5942"/>
                  </a:cubicBezTo>
                  <a:lnTo>
                    <a:pt x="9014" y="5442"/>
                  </a:lnTo>
                  <a:lnTo>
                    <a:pt x="9942" y="5811"/>
                  </a:lnTo>
                  <a:lnTo>
                    <a:pt x="9966" y="5811"/>
                  </a:lnTo>
                  <a:cubicBezTo>
                    <a:pt x="9990" y="5823"/>
                    <a:pt x="10538" y="6013"/>
                    <a:pt x="10538" y="6728"/>
                  </a:cubicBezTo>
                  <a:lnTo>
                    <a:pt x="10538" y="7418"/>
                  </a:lnTo>
                  <a:lnTo>
                    <a:pt x="7263" y="7418"/>
                  </a:lnTo>
                  <a:cubicBezTo>
                    <a:pt x="7180" y="7418"/>
                    <a:pt x="7085" y="7490"/>
                    <a:pt x="7085" y="7597"/>
                  </a:cubicBezTo>
                  <a:cubicBezTo>
                    <a:pt x="7085" y="7680"/>
                    <a:pt x="7168" y="7775"/>
                    <a:pt x="7263" y="7775"/>
                  </a:cubicBezTo>
                  <a:lnTo>
                    <a:pt x="10704" y="7775"/>
                  </a:lnTo>
                  <a:cubicBezTo>
                    <a:pt x="10800" y="7775"/>
                    <a:pt x="10883" y="7704"/>
                    <a:pt x="10883" y="7597"/>
                  </a:cubicBezTo>
                  <a:lnTo>
                    <a:pt x="10883" y="6751"/>
                  </a:lnTo>
                  <a:cubicBezTo>
                    <a:pt x="10883" y="5977"/>
                    <a:pt x="10371" y="5585"/>
                    <a:pt x="10073" y="5477"/>
                  </a:cubicBezTo>
                  <a:lnTo>
                    <a:pt x="9073" y="5085"/>
                  </a:lnTo>
                  <a:lnTo>
                    <a:pt x="9073" y="4870"/>
                  </a:lnTo>
                  <a:cubicBezTo>
                    <a:pt x="9335" y="4727"/>
                    <a:pt x="9549" y="4465"/>
                    <a:pt x="9633" y="4156"/>
                  </a:cubicBezTo>
                  <a:cubicBezTo>
                    <a:pt x="9966" y="4156"/>
                    <a:pt x="10252" y="3894"/>
                    <a:pt x="10252" y="3549"/>
                  </a:cubicBezTo>
                  <a:cubicBezTo>
                    <a:pt x="10252" y="3358"/>
                    <a:pt x="10145" y="3180"/>
                    <a:pt x="9990" y="3060"/>
                  </a:cubicBezTo>
                  <a:lnTo>
                    <a:pt x="9990" y="2596"/>
                  </a:lnTo>
                  <a:cubicBezTo>
                    <a:pt x="9990" y="1751"/>
                    <a:pt x="9311" y="1060"/>
                    <a:pt x="8466" y="1060"/>
                  </a:cubicBezTo>
                  <a:lnTo>
                    <a:pt x="8347" y="1060"/>
                  </a:lnTo>
                  <a:cubicBezTo>
                    <a:pt x="8204" y="1060"/>
                    <a:pt x="8085" y="1072"/>
                    <a:pt x="7966" y="1108"/>
                  </a:cubicBezTo>
                  <a:lnTo>
                    <a:pt x="7966" y="179"/>
                  </a:lnTo>
                  <a:cubicBezTo>
                    <a:pt x="7966" y="96"/>
                    <a:pt x="7894" y="1"/>
                    <a:pt x="7787" y="1"/>
                  </a:cubicBezTo>
                  <a:lnTo>
                    <a:pt x="7287" y="1"/>
                  </a:lnTo>
                  <a:cubicBezTo>
                    <a:pt x="7192" y="1"/>
                    <a:pt x="7109" y="84"/>
                    <a:pt x="7109" y="179"/>
                  </a:cubicBezTo>
                  <a:cubicBezTo>
                    <a:pt x="7109" y="286"/>
                    <a:pt x="7180" y="358"/>
                    <a:pt x="7287" y="358"/>
                  </a:cubicBezTo>
                  <a:lnTo>
                    <a:pt x="7621" y="358"/>
                  </a:lnTo>
                  <a:lnTo>
                    <a:pt x="7621" y="1251"/>
                  </a:lnTo>
                  <a:cubicBezTo>
                    <a:pt x="7180" y="1489"/>
                    <a:pt x="6847" y="1941"/>
                    <a:pt x="6811" y="2477"/>
                  </a:cubicBezTo>
                  <a:lnTo>
                    <a:pt x="346" y="2477"/>
                  </a:lnTo>
                  <a:lnTo>
                    <a:pt x="346" y="358"/>
                  </a:lnTo>
                  <a:lnTo>
                    <a:pt x="6716" y="358"/>
                  </a:lnTo>
                  <a:cubicBezTo>
                    <a:pt x="6811" y="358"/>
                    <a:pt x="6894" y="286"/>
                    <a:pt x="6894" y="179"/>
                  </a:cubicBezTo>
                  <a:cubicBezTo>
                    <a:pt x="6894" y="96"/>
                    <a:pt x="6823" y="1"/>
                    <a:pt x="6716"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4" name="Google Shape;13094;p81"/>
            <p:cNvSpPr/>
            <p:nvPr/>
          </p:nvSpPr>
          <p:spPr>
            <a:xfrm>
              <a:off x="3238462" y="3380005"/>
              <a:ext cx="49305" cy="47427"/>
            </a:xfrm>
            <a:custGeom>
              <a:avLst/>
              <a:gdLst/>
              <a:ahLst/>
              <a:cxnLst/>
              <a:rect l="l" t="t" r="r" b="b"/>
              <a:pathLst>
                <a:path w="1549" h="1490" extrusionOk="0">
                  <a:moveTo>
                    <a:pt x="179" y="1"/>
                  </a:moveTo>
                  <a:cubicBezTo>
                    <a:pt x="84" y="1"/>
                    <a:pt x="1" y="72"/>
                    <a:pt x="1" y="180"/>
                  </a:cubicBezTo>
                  <a:lnTo>
                    <a:pt x="1" y="1311"/>
                  </a:lnTo>
                  <a:cubicBezTo>
                    <a:pt x="1" y="1394"/>
                    <a:pt x="72" y="1489"/>
                    <a:pt x="179" y="1489"/>
                  </a:cubicBezTo>
                  <a:lnTo>
                    <a:pt x="1370" y="1489"/>
                  </a:lnTo>
                  <a:cubicBezTo>
                    <a:pt x="1453" y="1489"/>
                    <a:pt x="1549" y="1418"/>
                    <a:pt x="1549" y="1311"/>
                  </a:cubicBezTo>
                  <a:lnTo>
                    <a:pt x="1549" y="1001"/>
                  </a:lnTo>
                  <a:cubicBezTo>
                    <a:pt x="1549" y="906"/>
                    <a:pt x="1477" y="811"/>
                    <a:pt x="1370" y="811"/>
                  </a:cubicBezTo>
                  <a:cubicBezTo>
                    <a:pt x="1275" y="811"/>
                    <a:pt x="1191" y="894"/>
                    <a:pt x="1191" y="1001"/>
                  </a:cubicBezTo>
                  <a:lnTo>
                    <a:pt x="1191" y="1132"/>
                  </a:lnTo>
                  <a:lnTo>
                    <a:pt x="334" y="1132"/>
                  </a:lnTo>
                  <a:lnTo>
                    <a:pt x="334" y="346"/>
                  </a:lnTo>
                  <a:lnTo>
                    <a:pt x="1037" y="346"/>
                  </a:lnTo>
                  <a:lnTo>
                    <a:pt x="1037" y="358"/>
                  </a:lnTo>
                  <a:cubicBezTo>
                    <a:pt x="1132" y="358"/>
                    <a:pt x="1215" y="287"/>
                    <a:pt x="1215" y="180"/>
                  </a:cubicBezTo>
                  <a:cubicBezTo>
                    <a:pt x="1215" y="84"/>
                    <a:pt x="1144" y="1"/>
                    <a:pt x="1037"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5" name="Google Shape;13095;p81"/>
            <p:cNvSpPr/>
            <p:nvPr/>
          </p:nvSpPr>
          <p:spPr>
            <a:xfrm>
              <a:off x="3251353" y="3380482"/>
              <a:ext cx="43607" cy="34058"/>
            </a:xfrm>
            <a:custGeom>
              <a:avLst/>
              <a:gdLst/>
              <a:ahLst/>
              <a:cxnLst/>
              <a:rect l="l" t="t" r="r" b="b"/>
              <a:pathLst>
                <a:path w="1370" h="1070" extrusionOk="0">
                  <a:moveTo>
                    <a:pt x="1163" y="1"/>
                  </a:moveTo>
                  <a:cubicBezTo>
                    <a:pt x="1120" y="1"/>
                    <a:pt x="1078" y="16"/>
                    <a:pt x="1048" y="45"/>
                  </a:cubicBezTo>
                  <a:lnTo>
                    <a:pt x="489" y="653"/>
                  </a:lnTo>
                  <a:lnTo>
                    <a:pt x="310" y="462"/>
                  </a:lnTo>
                  <a:cubicBezTo>
                    <a:pt x="279" y="425"/>
                    <a:pt x="232" y="407"/>
                    <a:pt x="185" y="407"/>
                  </a:cubicBezTo>
                  <a:cubicBezTo>
                    <a:pt x="142" y="407"/>
                    <a:pt x="100" y="422"/>
                    <a:pt x="72" y="450"/>
                  </a:cubicBezTo>
                  <a:cubicBezTo>
                    <a:pt x="1" y="510"/>
                    <a:pt x="1" y="629"/>
                    <a:pt x="60" y="688"/>
                  </a:cubicBezTo>
                  <a:lnTo>
                    <a:pt x="358" y="1010"/>
                  </a:lnTo>
                  <a:cubicBezTo>
                    <a:pt x="382" y="1046"/>
                    <a:pt x="429" y="1069"/>
                    <a:pt x="477" y="1069"/>
                  </a:cubicBezTo>
                  <a:cubicBezTo>
                    <a:pt x="513" y="1069"/>
                    <a:pt x="560" y="1058"/>
                    <a:pt x="584" y="1010"/>
                  </a:cubicBezTo>
                  <a:lnTo>
                    <a:pt x="1286" y="272"/>
                  </a:lnTo>
                  <a:cubicBezTo>
                    <a:pt x="1370" y="224"/>
                    <a:pt x="1370" y="117"/>
                    <a:pt x="1286" y="45"/>
                  </a:cubicBezTo>
                  <a:cubicBezTo>
                    <a:pt x="1251" y="16"/>
                    <a:pt x="1206" y="1"/>
                    <a:pt x="1163"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6" name="Google Shape;13096;p81"/>
            <p:cNvSpPr/>
            <p:nvPr/>
          </p:nvSpPr>
          <p:spPr>
            <a:xfrm>
              <a:off x="3238462" y="3479314"/>
              <a:ext cx="49305" cy="47395"/>
            </a:xfrm>
            <a:custGeom>
              <a:avLst/>
              <a:gdLst/>
              <a:ahLst/>
              <a:cxnLst/>
              <a:rect l="l" t="t" r="r" b="b"/>
              <a:pathLst>
                <a:path w="1549" h="1489" extrusionOk="0">
                  <a:moveTo>
                    <a:pt x="179" y="0"/>
                  </a:moveTo>
                  <a:cubicBezTo>
                    <a:pt x="84" y="0"/>
                    <a:pt x="1" y="84"/>
                    <a:pt x="1" y="179"/>
                  </a:cubicBezTo>
                  <a:lnTo>
                    <a:pt x="1" y="1310"/>
                  </a:lnTo>
                  <a:cubicBezTo>
                    <a:pt x="1" y="1405"/>
                    <a:pt x="72" y="1489"/>
                    <a:pt x="179" y="1489"/>
                  </a:cubicBezTo>
                  <a:lnTo>
                    <a:pt x="1370" y="1489"/>
                  </a:lnTo>
                  <a:cubicBezTo>
                    <a:pt x="1453" y="1489"/>
                    <a:pt x="1549" y="1417"/>
                    <a:pt x="1549" y="1310"/>
                  </a:cubicBezTo>
                  <a:lnTo>
                    <a:pt x="1549" y="1001"/>
                  </a:lnTo>
                  <a:cubicBezTo>
                    <a:pt x="1549" y="917"/>
                    <a:pt x="1477" y="822"/>
                    <a:pt x="1370" y="822"/>
                  </a:cubicBezTo>
                  <a:cubicBezTo>
                    <a:pt x="1275" y="822"/>
                    <a:pt x="1191" y="893"/>
                    <a:pt x="1191" y="1001"/>
                  </a:cubicBezTo>
                  <a:lnTo>
                    <a:pt x="1191" y="1131"/>
                  </a:lnTo>
                  <a:lnTo>
                    <a:pt x="334" y="1131"/>
                  </a:lnTo>
                  <a:lnTo>
                    <a:pt x="334" y="346"/>
                  </a:lnTo>
                  <a:lnTo>
                    <a:pt x="1037" y="358"/>
                  </a:lnTo>
                  <a:cubicBezTo>
                    <a:pt x="1132" y="358"/>
                    <a:pt x="1215" y="286"/>
                    <a:pt x="1215" y="179"/>
                  </a:cubicBezTo>
                  <a:cubicBezTo>
                    <a:pt x="1215" y="96"/>
                    <a:pt x="1144" y="0"/>
                    <a:pt x="1037"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7" name="Google Shape;13097;p81"/>
            <p:cNvSpPr/>
            <p:nvPr/>
          </p:nvSpPr>
          <p:spPr>
            <a:xfrm>
              <a:off x="3251353" y="3479792"/>
              <a:ext cx="43607" cy="34408"/>
            </a:xfrm>
            <a:custGeom>
              <a:avLst/>
              <a:gdLst/>
              <a:ahLst/>
              <a:cxnLst/>
              <a:rect l="l" t="t" r="r" b="b"/>
              <a:pathLst>
                <a:path w="1370" h="1081" extrusionOk="0">
                  <a:moveTo>
                    <a:pt x="1163" y="0"/>
                  </a:moveTo>
                  <a:cubicBezTo>
                    <a:pt x="1120" y="0"/>
                    <a:pt x="1078" y="15"/>
                    <a:pt x="1048" y="45"/>
                  </a:cubicBezTo>
                  <a:lnTo>
                    <a:pt x="489" y="664"/>
                  </a:lnTo>
                  <a:lnTo>
                    <a:pt x="310" y="462"/>
                  </a:lnTo>
                  <a:cubicBezTo>
                    <a:pt x="279" y="424"/>
                    <a:pt x="232" y="406"/>
                    <a:pt x="185" y="406"/>
                  </a:cubicBezTo>
                  <a:cubicBezTo>
                    <a:pt x="142" y="406"/>
                    <a:pt x="100" y="421"/>
                    <a:pt x="72" y="450"/>
                  </a:cubicBezTo>
                  <a:cubicBezTo>
                    <a:pt x="1" y="509"/>
                    <a:pt x="1" y="628"/>
                    <a:pt x="60" y="688"/>
                  </a:cubicBezTo>
                  <a:lnTo>
                    <a:pt x="358" y="1021"/>
                  </a:lnTo>
                  <a:cubicBezTo>
                    <a:pt x="382" y="1045"/>
                    <a:pt x="429" y="1081"/>
                    <a:pt x="477" y="1081"/>
                  </a:cubicBezTo>
                  <a:cubicBezTo>
                    <a:pt x="513" y="1081"/>
                    <a:pt x="560" y="1057"/>
                    <a:pt x="584" y="1021"/>
                  </a:cubicBezTo>
                  <a:lnTo>
                    <a:pt x="1286" y="271"/>
                  </a:lnTo>
                  <a:cubicBezTo>
                    <a:pt x="1370" y="212"/>
                    <a:pt x="1370" y="104"/>
                    <a:pt x="1286" y="45"/>
                  </a:cubicBezTo>
                  <a:cubicBezTo>
                    <a:pt x="1251" y="15"/>
                    <a:pt x="1206" y="0"/>
                    <a:pt x="1163"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8" name="Google Shape;13098;p81"/>
            <p:cNvSpPr/>
            <p:nvPr/>
          </p:nvSpPr>
          <p:spPr>
            <a:xfrm>
              <a:off x="3238462" y="3578210"/>
              <a:ext cx="49305" cy="47809"/>
            </a:xfrm>
            <a:custGeom>
              <a:avLst/>
              <a:gdLst/>
              <a:ahLst/>
              <a:cxnLst/>
              <a:rect l="l" t="t" r="r" b="b"/>
              <a:pathLst>
                <a:path w="1549" h="1502" extrusionOk="0">
                  <a:moveTo>
                    <a:pt x="179" y="1"/>
                  </a:moveTo>
                  <a:cubicBezTo>
                    <a:pt x="84" y="1"/>
                    <a:pt x="1" y="84"/>
                    <a:pt x="1" y="191"/>
                  </a:cubicBezTo>
                  <a:lnTo>
                    <a:pt x="1" y="1323"/>
                  </a:lnTo>
                  <a:cubicBezTo>
                    <a:pt x="1" y="1406"/>
                    <a:pt x="72" y="1501"/>
                    <a:pt x="179" y="1501"/>
                  </a:cubicBezTo>
                  <a:lnTo>
                    <a:pt x="1370" y="1501"/>
                  </a:lnTo>
                  <a:cubicBezTo>
                    <a:pt x="1453" y="1501"/>
                    <a:pt x="1549" y="1418"/>
                    <a:pt x="1549" y="1323"/>
                  </a:cubicBezTo>
                  <a:lnTo>
                    <a:pt x="1549" y="1001"/>
                  </a:lnTo>
                  <a:cubicBezTo>
                    <a:pt x="1537" y="930"/>
                    <a:pt x="1453" y="858"/>
                    <a:pt x="1370" y="858"/>
                  </a:cubicBezTo>
                  <a:cubicBezTo>
                    <a:pt x="1275" y="858"/>
                    <a:pt x="1191" y="930"/>
                    <a:pt x="1191" y="1037"/>
                  </a:cubicBezTo>
                  <a:lnTo>
                    <a:pt x="1191" y="1168"/>
                  </a:lnTo>
                  <a:lnTo>
                    <a:pt x="334" y="1168"/>
                  </a:lnTo>
                  <a:lnTo>
                    <a:pt x="334" y="370"/>
                  </a:lnTo>
                  <a:lnTo>
                    <a:pt x="1037" y="370"/>
                  </a:lnTo>
                  <a:cubicBezTo>
                    <a:pt x="1132" y="370"/>
                    <a:pt x="1215" y="287"/>
                    <a:pt x="1215" y="191"/>
                  </a:cubicBezTo>
                  <a:cubicBezTo>
                    <a:pt x="1215" y="96"/>
                    <a:pt x="1144" y="1"/>
                    <a:pt x="1037"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099" name="Google Shape;13099;p81"/>
            <p:cNvSpPr/>
            <p:nvPr/>
          </p:nvSpPr>
          <p:spPr>
            <a:xfrm>
              <a:off x="3251353" y="3579133"/>
              <a:ext cx="42843" cy="34376"/>
            </a:xfrm>
            <a:custGeom>
              <a:avLst/>
              <a:gdLst/>
              <a:ahLst/>
              <a:cxnLst/>
              <a:rect l="l" t="t" r="r" b="b"/>
              <a:pathLst>
                <a:path w="1346" h="1080" extrusionOk="0">
                  <a:moveTo>
                    <a:pt x="1169" y="0"/>
                  </a:moveTo>
                  <a:cubicBezTo>
                    <a:pt x="1124" y="0"/>
                    <a:pt x="1079" y="18"/>
                    <a:pt x="1048" y="55"/>
                  </a:cubicBezTo>
                  <a:lnTo>
                    <a:pt x="489" y="662"/>
                  </a:lnTo>
                  <a:lnTo>
                    <a:pt x="310" y="472"/>
                  </a:lnTo>
                  <a:cubicBezTo>
                    <a:pt x="279" y="435"/>
                    <a:pt x="232" y="417"/>
                    <a:pt x="185" y="417"/>
                  </a:cubicBezTo>
                  <a:cubicBezTo>
                    <a:pt x="142" y="417"/>
                    <a:pt x="100" y="432"/>
                    <a:pt x="72" y="460"/>
                  </a:cubicBezTo>
                  <a:cubicBezTo>
                    <a:pt x="1" y="520"/>
                    <a:pt x="1" y="639"/>
                    <a:pt x="60" y="698"/>
                  </a:cubicBezTo>
                  <a:lnTo>
                    <a:pt x="358" y="1020"/>
                  </a:lnTo>
                  <a:cubicBezTo>
                    <a:pt x="382" y="1055"/>
                    <a:pt x="429" y="1079"/>
                    <a:pt x="477" y="1079"/>
                  </a:cubicBezTo>
                  <a:cubicBezTo>
                    <a:pt x="513" y="1079"/>
                    <a:pt x="560" y="1067"/>
                    <a:pt x="584" y="1020"/>
                  </a:cubicBezTo>
                  <a:lnTo>
                    <a:pt x="1286" y="281"/>
                  </a:lnTo>
                  <a:cubicBezTo>
                    <a:pt x="1346" y="198"/>
                    <a:pt x="1346" y="103"/>
                    <a:pt x="1286" y="43"/>
                  </a:cubicBezTo>
                  <a:cubicBezTo>
                    <a:pt x="1252" y="15"/>
                    <a:pt x="1210" y="0"/>
                    <a:pt x="1169"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00" name="Google Shape;13100;p81"/>
            <p:cNvSpPr/>
            <p:nvPr/>
          </p:nvSpPr>
          <p:spPr>
            <a:xfrm>
              <a:off x="3215736" y="3359188"/>
              <a:ext cx="253558" cy="89442"/>
            </a:xfrm>
            <a:custGeom>
              <a:avLst/>
              <a:gdLst/>
              <a:ahLst/>
              <a:cxnLst/>
              <a:rect l="l" t="t" r="r" b="b"/>
              <a:pathLst>
                <a:path w="7966" h="2810" extrusionOk="0">
                  <a:moveTo>
                    <a:pt x="179" y="0"/>
                  </a:moveTo>
                  <a:cubicBezTo>
                    <a:pt x="84" y="0"/>
                    <a:pt x="0" y="72"/>
                    <a:pt x="0" y="179"/>
                  </a:cubicBezTo>
                  <a:lnTo>
                    <a:pt x="0" y="2631"/>
                  </a:lnTo>
                  <a:cubicBezTo>
                    <a:pt x="0" y="2739"/>
                    <a:pt x="72" y="2810"/>
                    <a:pt x="167" y="2810"/>
                  </a:cubicBezTo>
                  <a:lnTo>
                    <a:pt x="7787" y="2810"/>
                  </a:lnTo>
                  <a:cubicBezTo>
                    <a:pt x="7870" y="2810"/>
                    <a:pt x="7966" y="2739"/>
                    <a:pt x="7966" y="2631"/>
                  </a:cubicBezTo>
                  <a:lnTo>
                    <a:pt x="7966" y="179"/>
                  </a:lnTo>
                  <a:cubicBezTo>
                    <a:pt x="7966" y="83"/>
                    <a:pt x="7882" y="0"/>
                    <a:pt x="7787" y="0"/>
                  </a:cubicBezTo>
                  <a:lnTo>
                    <a:pt x="7275" y="0"/>
                  </a:lnTo>
                  <a:cubicBezTo>
                    <a:pt x="7192" y="0"/>
                    <a:pt x="7097" y="72"/>
                    <a:pt x="7097" y="179"/>
                  </a:cubicBezTo>
                  <a:cubicBezTo>
                    <a:pt x="7097" y="262"/>
                    <a:pt x="7168" y="357"/>
                    <a:pt x="7275" y="357"/>
                  </a:cubicBezTo>
                  <a:lnTo>
                    <a:pt x="7620" y="357"/>
                  </a:lnTo>
                  <a:lnTo>
                    <a:pt x="7620" y="2465"/>
                  </a:lnTo>
                  <a:lnTo>
                    <a:pt x="346" y="2465"/>
                  </a:lnTo>
                  <a:lnTo>
                    <a:pt x="346" y="357"/>
                  </a:lnTo>
                  <a:lnTo>
                    <a:pt x="6716" y="357"/>
                  </a:lnTo>
                  <a:cubicBezTo>
                    <a:pt x="6799" y="357"/>
                    <a:pt x="6894" y="286"/>
                    <a:pt x="6894" y="179"/>
                  </a:cubicBezTo>
                  <a:cubicBezTo>
                    <a:pt x="6894" y="83"/>
                    <a:pt x="6811" y="0"/>
                    <a:pt x="6716"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3555" name="Google Shape;13555;p81"/>
          <p:cNvGrpSpPr/>
          <p:nvPr/>
        </p:nvGrpSpPr>
        <p:grpSpPr>
          <a:xfrm>
            <a:off x="1498600" y="1455420"/>
            <a:ext cx="652780" cy="645795"/>
            <a:chOff x="4670239" y="1541599"/>
            <a:chExt cx="359679" cy="321833"/>
          </a:xfrm>
        </p:grpSpPr>
        <p:sp>
          <p:nvSpPr>
            <p:cNvPr id="13556" name="Google Shape;13556;p81"/>
            <p:cNvSpPr/>
            <p:nvPr/>
          </p:nvSpPr>
          <p:spPr>
            <a:xfrm>
              <a:off x="4818790" y="1606787"/>
              <a:ext cx="28838" cy="49687"/>
            </a:xfrm>
            <a:custGeom>
              <a:avLst/>
              <a:gdLst/>
              <a:ahLst/>
              <a:cxnLst/>
              <a:rect l="l" t="t" r="r" b="b"/>
              <a:pathLst>
                <a:path w="906" h="1561" extrusionOk="0">
                  <a:moveTo>
                    <a:pt x="429" y="298"/>
                  </a:moveTo>
                  <a:lnTo>
                    <a:pt x="429" y="584"/>
                  </a:lnTo>
                  <a:cubicBezTo>
                    <a:pt x="310" y="537"/>
                    <a:pt x="287" y="489"/>
                    <a:pt x="287" y="429"/>
                  </a:cubicBezTo>
                  <a:cubicBezTo>
                    <a:pt x="287" y="346"/>
                    <a:pt x="358" y="310"/>
                    <a:pt x="429" y="298"/>
                  </a:cubicBezTo>
                  <a:close/>
                  <a:moveTo>
                    <a:pt x="537" y="882"/>
                  </a:moveTo>
                  <a:cubicBezTo>
                    <a:pt x="656" y="929"/>
                    <a:pt x="680" y="989"/>
                    <a:pt x="680" y="1060"/>
                  </a:cubicBezTo>
                  <a:cubicBezTo>
                    <a:pt x="680" y="1132"/>
                    <a:pt x="620" y="1191"/>
                    <a:pt x="537" y="1203"/>
                  </a:cubicBezTo>
                  <a:lnTo>
                    <a:pt x="537" y="882"/>
                  </a:lnTo>
                  <a:close/>
                  <a:moveTo>
                    <a:pt x="477" y="1"/>
                  </a:moveTo>
                  <a:cubicBezTo>
                    <a:pt x="441" y="1"/>
                    <a:pt x="418" y="13"/>
                    <a:pt x="418" y="48"/>
                  </a:cubicBezTo>
                  <a:lnTo>
                    <a:pt x="418" y="108"/>
                  </a:lnTo>
                  <a:cubicBezTo>
                    <a:pt x="191" y="132"/>
                    <a:pt x="48" y="251"/>
                    <a:pt x="48" y="477"/>
                  </a:cubicBezTo>
                  <a:cubicBezTo>
                    <a:pt x="48" y="715"/>
                    <a:pt x="227" y="787"/>
                    <a:pt x="418" y="870"/>
                  </a:cubicBezTo>
                  <a:lnTo>
                    <a:pt x="418" y="1239"/>
                  </a:lnTo>
                  <a:cubicBezTo>
                    <a:pt x="310" y="1215"/>
                    <a:pt x="263" y="1191"/>
                    <a:pt x="179" y="1120"/>
                  </a:cubicBezTo>
                  <a:cubicBezTo>
                    <a:pt x="159" y="1104"/>
                    <a:pt x="138" y="1096"/>
                    <a:pt x="118" y="1096"/>
                  </a:cubicBezTo>
                  <a:cubicBezTo>
                    <a:pt x="93" y="1096"/>
                    <a:pt x="69" y="1110"/>
                    <a:pt x="48" y="1144"/>
                  </a:cubicBezTo>
                  <a:cubicBezTo>
                    <a:pt x="1" y="1203"/>
                    <a:pt x="1" y="1263"/>
                    <a:pt x="48" y="1310"/>
                  </a:cubicBezTo>
                  <a:cubicBezTo>
                    <a:pt x="120" y="1418"/>
                    <a:pt x="287" y="1465"/>
                    <a:pt x="418" y="1465"/>
                  </a:cubicBezTo>
                  <a:lnTo>
                    <a:pt x="418" y="1513"/>
                  </a:lnTo>
                  <a:cubicBezTo>
                    <a:pt x="418" y="1549"/>
                    <a:pt x="441" y="1560"/>
                    <a:pt x="477" y="1560"/>
                  </a:cubicBezTo>
                  <a:cubicBezTo>
                    <a:pt x="501" y="1560"/>
                    <a:pt x="537" y="1549"/>
                    <a:pt x="537" y="1513"/>
                  </a:cubicBezTo>
                  <a:lnTo>
                    <a:pt x="537" y="1429"/>
                  </a:lnTo>
                  <a:cubicBezTo>
                    <a:pt x="727" y="1406"/>
                    <a:pt x="894" y="1263"/>
                    <a:pt x="894" y="1025"/>
                  </a:cubicBezTo>
                  <a:cubicBezTo>
                    <a:pt x="906" y="787"/>
                    <a:pt x="763" y="703"/>
                    <a:pt x="549" y="632"/>
                  </a:cubicBezTo>
                  <a:lnTo>
                    <a:pt x="549" y="286"/>
                  </a:lnTo>
                  <a:cubicBezTo>
                    <a:pt x="596" y="286"/>
                    <a:pt x="644" y="298"/>
                    <a:pt x="680" y="334"/>
                  </a:cubicBezTo>
                  <a:cubicBezTo>
                    <a:pt x="707" y="341"/>
                    <a:pt x="738" y="363"/>
                    <a:pt x="771" y="363"/>
                  </a:cubicBezTo>
                  <a:cubicBezTo>
                    <a:pt x="795" y="363"/>
                    <a:pt x="821" y="351"/>
                    <a:pt x="846" y="310"/>
                  </a:cubicBezTo>
                  <a:cubicBezTo>
                    <a:pt x="882" y="275"/>
                    <a:pt x="894" y="215"/>
                    <a:pt x="834" y="167"/>
                  </a:cubicBezTo>
                  <a:cubicBezTo>
                    <a:pt x="763" y="108"/>
                    <a:pt x="644" y="96"/>
                    <a:pt x="537" y="96"/>
                  </a:cubicBezTo>
                  <a:lnTo>
                    <a:pt x="537" y="48"/>
                  </a:lnTo>
                  <a:cubicBezTo>
                    <a:pt x="537" y="13"/>
                    <a:pt x="501" y="1"/>
                    <a:pt x="477"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57" name="Google Shape;13557;p81"/>
            <p:cNvSpPr/>
            <p:nvPr/>
          </p:nvSpPr>
          <p:spPr>
            <a:xfrm>
              <a:off x="4875256" y="1557896"/>
              <a:ext cx="82281" cy="82663"/>
            </a:xfrm>
            <a:custGeom>
              <a:avLst/>
              <a:gdLst/>
              <a:ahLst/>
              <a:cxnLst/>
              <a:rect l="l" t="t" r="r" b="b"/>
              <a:pathLst>
                <a:path w="2585" h="2597" extrusionOk="0">
                  <a:moveTo>
                    <a:pt x="1287" y="310"/>
                  </a:moveTo>
                  <a:cubicBezTo>
                    <a:pt x="1823" y="310"/>
                    <a:pt x="2275" y="751"/>
                    <a:pt x="2275" y="1299"/>
                  </a:cubicBezTo>
                  <a:cubicBezTo>
                    <a:pt x="2263" y="1834"/>
                    <a:pt x="1823" y="2275"/>
                    <a:pt x="1287" y="2275"/>
                  </a:cubicBezTo>
                  <a:cubicBezTo>
                    <a:pt x="751" y="2275"/>
                    <a:pt x="310" y="1846"/>
                    <a:pt x="310" y="1299"/>
                  </a:cubicBezTo>
                  <a:cubicBezTo>
                    <a:pt x="310" y="763"/>
                    <a:pt x="739" y="310"/>
                    <a:pt x="1287" y="310"/>
                  </a:cubicBezTo>
                  <a:close/>
                  <a:moveTo>
                    <a:pt x="1287" y="1"/>
                  </a:moveTo>
                  <a:cubicBezTo>
                    <a:pt x="572" y="1"/>
                    <a:pt x="1" y="584"/>
                    <a:pt x="1" y="1299"/>
                  </a:cubicBezTo>
                  <a:cubicBezTo>
                    <a:pt x="1" y="2013"/>
                    <a:pt x="572" y="2596"/>
                    <a:pt x="1287" y="2596"/>
                  </a:cubicBezTo>
                  <a:cubicBezTo>
                    <a:pt x="2001" y="2596"/>
                    <a:pt x="2585" y="2013"/>
                    <a:pt x="2585" y="1299"/>
                  </a:cubicBezTo>
                  <a:cubicBezTo>
                    <a:pt x="2585" y="584"/>
                    <a:pt x="2001" y="1"/>
                    <a:pt x="1287"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58" name="Google Shape;13558;p81"/>
            <p:cNvSpPr/>
            <p:nvPr/>
          </p:nvSpPr>
          <p:spPr>
            <a:xfrm>
              <a:off x="4775215" y="1541599"/>
              <a:ext cx="199001" cy="147850"/>
            </a:xfrm>
            <a:custGeom>
              <a:avLst/>
              <a:gdLst/>
              <a:ahLst/>
              <a:cxnLst/>
              <a:rect l="l" t="t" r="r" b="b"/>
              <a:pathLst>
                <a:path w="6252" h="4645" extrusionOk="0">
                  <a:moveTo>
                    <a:pt x="1834" y="1811"/>
                  </a:moveTo>
                  <a:cubicBezTo>
                    <a:pt x="2168" y="1811"/>
                    <a:pt x="2465" y="1989"/>
                    <a:pt x="2644" y="2239"/>
                  </a:cubicBezTo>
                  <a:cubicBezTo>
                    <a:pt x="2680" y="2394"/>
                    <a:pt x="2739" y="2525"/>
                    <a:pt x="2799" y="2656"/>
                  </a:cubicBezTo>
                  <a:cubicBezTo>
                    <a:pt x="2799" y="2704"/>
                    <a:pt x="2811" y="2751"/>
                    <a:pt x="2811" y="2787"/>
                  </a:cubicBezTo>
                  <a:cubicBezTo>
                    <a:pt x="2811" y="3335"/>
                    <a:pt x="2382" y="3775"/>
                    <a:pt x="1834" y="3775"/>
                  </a:cubicBezTo>
                  <a:cubicBezTo>
                    <a:pt x="1298" y="3775"/>
                    <a:pt x="846" y="3347"/>
                    <a:pt x="846" y="2787"/>
                  </a:cubicBezTo>
                  <a:cubicBezTo>
                    <a:pt x="846" y="2251"/>
                    <a:pt x="1275" y="1811"/>
                    <a:pt x="1834" y="1811"/>
                  </a:cubicBezTo>
                  <a:close/>
                  <a:moveTo>
                    <a:pt x="1834" y="1263"/>
                  </a:moveTo>
                  <a:cubicBezTo>
                    <a:pt x="2108" y="1263"/>
                    <a:pt x="2382" y="1334"/>
                    <a:pt x="2620" y="1489"/>
                  </a:cubicBezTo>
                  <a:cubicBezTo>
                    <a:pt x="2608" y="1561"/>
                    <a:pt x="2608" y="1644"/>
                    <a:pt x="2584" y="1727"/>
                  </a:cubicBezTo>
                  <a:cubicBezTo>
                    <a:pt x="2382" y="1572"/>
                    <a:pt x="2108" y="1465"/>
                    <a:pt x="1822" y="1465"/>
                  </a:cubicBezTo>
                  <a:cubicBezTo>
                    <a:pt x="1120" y="1465"/>
                    <a:pt x="536" y="2049"/>
                    <a:pt x="536" y="2763"/>
                  </a:cubicBezTo>
                  <a:cubicBezTo>
                    <a:pt x="536" y="3477"/>
                    <a:pt x="1108" y="4061"/>
                    <a:pt x="1822" y="4061"/>
                  </a:cubicBezTo>
                  <a:cubicBezTo>
                    <a:pt x="2453" y="4061"/>
                    <a:pt x="2953" y="3632"/>
                    <a:pt x="3096" y="3049"/>
                  </a:cubicBezTo>
                  <a:cubicBezTo>
                    <a:pt x="3156" y="3108"/>
                    <a:pt x="3215" y="3156"/>
                    <a:pt x="3275" y="3216"/>
                  </a:cubicBezTo>
                  <a:cubicBezTo>
                    <a:pt x="3084" y="3870"/>
                    <a:pt x="2501" y="4299"/>
                    <a:pt x="1834" y="4299"/>
                  </a:cubicBezTo>
                  <a:cubicBezTo>
                    <a:pt x="1001" y="4299"/>
                    <a:pt x="310" y="3608"/>
                    <a:pt x="310" y="2775"/>
                  </a:cubicBezTo>
                  <a:cubicBezTo>
                    <a:pt x="310" y="1942"/>
                    <a:pt x="1001" y="1263"/>
                    <a:pt x="1834" y="1263"/>
                  </a:cubicBezTo>
                  <a:close/>
                  <a:moveTo>
                    <a:pt x="4430" y="1"/>
                  </a:moveTo>
                  <a:cubicBezTo>
                    <a:pt x="3644" y="1"/>
                    <a:pt x="2977" y="501"/>
                    <a:pt x="2703" y="1203"/>
                  </a:cubicBezTo>
                  <a:cubicBezTo>
                    <a:pt x="2441" y="1049"/>
                    <a:pt x="2144" y="977"/>
                    <a:pt x="1834" y="977"/>
                  </a:cubicBezTo>
                  <a:cubicBezTo>
                    <a:pt x="822" y="977"/>
                    <a:pt x="1" y="1799"/>
                    <a:pt x="1" y="2811"/>
                  </a:cubicBezTo>
                  <a:cubicBezTo>
                    <a:pt x="1" y="3823"/>
                    <a:pt x="822" y="4644"/>
                    <a:pt x="1834" y="4644"/>
                  </a:cubicBezTo>
                  <a:cubicBezTo>
                    <a:pt x="2608" y="4644"/>
                    <a:pt x="3287" y="4168"/>
                    <a:pt x="3561" y="3430"/>
                  </a:cubicBezTo>
                  <a:cubicBezTo>
                    <a:pt x="3811" y="3573"/>
                    <a:pt x="4108" y="3656"/>
                    <a:pt x="4430" y="3656"/>
                  </a:cubicBezTo>
                  <a:cubicBezTo>
                    <a:pt x="4846" y="3656"/>
                    <a:pt x="5251" y="3513"/>
                    <a:pt x="5585" y="3251"/>
                  </a:cubicBezTo>
                  <a:cubicBezTo>
                    <a:pt x="5894" y="3001"/>
                    <a:pt x="6132" y="2632"/>
                    <a:pt x="6216" y="2239"/>
                  </a:cubicBezTo>
                  <a:cubicBezTo>
                    <a:pt x="6228" y="2144"/>
                    <a:pt x="6192" y="2049"/>
                    <a:pt x="6097" y="2037"/>
                  </a:cubicBezTo>
                  <a:cubicBezTo>
                    <a:pt x="6086" y="2035"/>
                    <a:pt x="6076" y="2035"/>
                    <a:pt x="6065" y="2035"/>
                  </a:cubicBezTo>
                  <a:cubicBezTo>
                    <a:pt x="5991" y="2035"/>
                    <a:pt x="5917" y="2072"/>
                    <a:pt x="5906" y="2156"/>
                  </a:cubicBezTo>
                  <a:cubicBezTo>
                    <a:pt x="5739" y="2835"/>
                    <a:pt x="5144" y="3335"/>
                    <a:pt x="4430" y="3335"/>
                  </a:cubicBezTo>
                  <a:cubicBezTo>
                    <a:pt x="3882" y="3335"/>
                    <a:pt x="3394" y="3037"/>
                    <a:pt x="3120" y="2561"/>
                  </a:cubicBezTo>
                  <a:cubicBezTo>
                    <a:pt x="3096" y="2406"/>
                    <a:pt x="3037" y="2263"/>
                    <a:pt x="2965" y="2120"/>
                  </a:cubicBezTo>
                  <a:cubicBezTo>
                    <a:pt x="2763" y="1191"/>
                    <a:pt x="3477" y="310"/>
                    <a:pt x="4430" y="310"/>
                  </a:cubicBezTo>
                  <a:cubicBezTo>
                    <a:pt x="5144" y="310"/>
                    <a:pt x="5739" y="787"/>
                    <a:pt x="5906" y="1489"/>
                  </a:cubicBezTo>
                  <a:cubicBezTo>
                    <a:pt x="5916" y="1560"/>
                    <a:pt x="5986" y="1613"/>
                    <a:pt x="6058" y="1613"/>
                  </a:cubicBezTo>
                  <a:cubicBezTo>
                    <a:pt x="6071" y="1613"/>
                    <a:pt x="6084" y="1612"/>
                    <a:pt x="6097" y="1608"/>
                  </a:cubicBezTo>
                  <a:cubicBezTo>
                    <a:pt x="6192" y="1584"/>
                    <a:pt x="6251" y="1501"/>
                    <a:pt x="6216" y="1406"/>
                  </a:cubicBezTo>
                  <a:cubicBezTo>
                    <a:pt x="6132" y="1013"/>
                    <a:pt x="5906" y="656"/>
                    <a:pt x="5585" y="394"/>
                  </a:cubicBezTo>
                  <a:cubicBezTo>
                    <a:pt x="5251" y="132"/>
                    <a:pt x="4846" y="1"/>
                    <a:pt x="4430"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59" name="Google Shape;13559;p81"/>
            <p:cNvSpPr/>
            <p:nvPr/>
          </p:nvSpPr>
          <p:spPr>
            <a:xfrm>
              <a:off x="4901803" y="1574957"/>
              <a:ext cx="28838" cy="50069"/>
            </a:xfrm>
            <a:custGeom>
              <a:avLst/>
              <a:gdLst/>
              <a:ahLst/>
              <a:cxnLst/>
              <a:rect l="l" t="t" r="r" b="b"/>
              <a:pathLst>
                <a:path w="906" h="1573" extrusionOk="0">
                  <a:moveTo>
                    <a:pt x="429" y="322"/>
                  </a:moveTo>
                  <a:lnTo>
                    <a:pt x="429" y="596"/>
                  </a:lnTo>
                  <a:cubicBezTo>
                    <a:pt x="310" y="548"/>
                    <a:pt x="274" y="513"/>
                    <a:pt x="274" y="453"/>
                  </a:cubicBezTo>
                  <a:cubicBezTo>
                    <a:pt x="274" y="358"/>
                    <a:pt x="358" y="334"/>
                    <a:pt x="429" y="322"/>
                  </a:cubicBezTo>
                  <a:close/>
                  <a:moveTo>
                    <a:pt x="512" y="894"/>
                  </a:moveTo>
                  <a:cubicBezTo>
                    <a:pt x="631" y="941"/>
                    <a:pt x="667" y="1001"/>
                    <a:pt x="667" y="1072"/>
                  </a:cubicBezTo>
                  <a:cubicBezTo>
                    <a:pt x="667" y="1167"/>
                    <a:pt x="608" y="1215"/>
                    <a:pt x="512" y="1227"/>
                  </a:cubicBezTo>
                  <a:lnTo>
                    <a:pt x="512" y="894"/>
                  </a:lnTo>
                  <a:close/>
                  <a:moveTo>
                    <a:pt x="453" y="1"/>
                  </a:moveTo>
                  <a:cubicBezTo>
                    <a:pt x="429" y="1"/>
                    <a:pt x="393" y="24"/>
                    <a:pt x="393" y="48"/>
                  </a:cubicBezTo>
                  <a:lnTo>
                    <a:pt x="393" y="108"/>
                  </a:lnTo>
                  <a:cubicBezTo>
                    <a:pt x="167" y="132"/>
                    <a:pt x="24" y="251"/>
                    <a:pt x="24" y="477"/>
                  </a:cubicBezTo>
                  <a:cubicBezTo>
                    <a:pt x="24" y="715"/>
                    <a:pt x="203" y="798"/>
                    <a:pt x="393" y="870"/>
                  </a:cubicBezTo>
                  <a:lnTo>
                    <a:pt x="393" y="1239"/>
                  </a:lnTo>
                  <a:cubicBezTo>
                    <a:pt x="286" y="1227"/>
                    <a:pt x="250" y="1179"/>
                    <a:pt x="155" y="1120"/>
                  </a:cubicBezTo>
                  <a:cubicBezTo>
                    <a:pt x="138" y="1108"/>
                    <a:pt x="122" y="1102"/>
                    <a:pt x="106" y="1102"/>
                  </a:cubicBezTo>
                  <a:cubicBezTo>
                    <a:pt x="46" y="1102"/>
                    <a:pt x="0" y="1182"/>
                    <a:pt x="0" y="1239"/>
                  </a:cubicBezTo>
                  <a:cubicBezTo>
                    <a:pt x="0" y="1275"/>
                    <a:pt x="12" y="1298"/>
                    <a:pt x="24" y="1310"/>
                  </a:cubicBezTo>
                  <a:cubicBezTo>
                    <a:pt x="96" y="1417"/>
                    <a:pt x="262" y="1465"/>
                    <a:pt x="393" y="1465"/>
                  </a:cubicBezTo>
                  <a:lnTo>
                    <a:pt x="393" y="1525"/>
                  </a:lnTo>
                  <a:cubicBezTo>
                    <a:pt x="393" y="1548"/>
                    <a:pt x="429" y="1572"/>
                    <a:pt x="453" y="1572"/>
                  </a:cubicBezTo>
                  <a:cubicBezTo>
                    <a:pt x="488" y="1572"/>
                    <a:pt x="512" y="1548"/>
                    <a:pt x="512" y="1525"/>
                  </a:cubicBezTo>
                  <a:lnTo>
                    <a:pt x="512" y="1465"/>
                  </a:lnTo>
                  <a:cubicBezTo>
                    <a:pt x="715" y="1429"/>
                    <a:pt x="869" y="1298"/>
                    <a:pt x="869" y="1060"/>
                  </a:cubicBezTo>
                  <a:cubicBezTo>
                    <a:pt x="905" y="810"/>
                    <a:pt x="739" y="715"/>
                    <a:pt x="536" y="644"/>
                  </a:cubicBezTo>
                  <a:lnTo>
                    <a:pt x="536" y="298"/>
                  </a:lnTo>
                  <a:cubicBezTo>
                    <a:pt x="608" y="298"/>
                    <a:pt x="631" y="322"/>
                    <a:pt x="715" y="358"/>
                  </a:cubicBezTo>
                  <a:cubicBezTo>
                    <a:pt x="728" y="367"/>
                    <a:pt x="742" y="372"/>
                    <a:pt x="758" y="372"/>
                  </a:cubicBezTo>
                  <a:cubicBezTo>
                    <a:pt x="784" y="372"/>
                    <a:pt x="811" y="355"/>
                    <a:pt x="834" y="310"/>
                  </a:cubicBezTo>
                  <a:cubicBezTo>
                    <a:pt x="858" y="274"/>
                    <a:pt x="869" y="215"/>
                    <a:pt x="810" y="167"/>
                  </a:cubicBezTo>
                  <a:cubicBezTo>
                    <a:pt x="739" y="108"/>
                    <a:pt x="619" y="96"/>
                    <a:pt x="512" y="96"/>
                  </a:cubicBezTo>
                  <a:lnTo>
                    <a:pt x="512" y="48"/>
                  </a:lnTo>
                  <a:cubicBezTo>
                    <a:pt x="512" y="24"/>
                    <a:pt x="488" y="1"/>
                    <a:pt x="453"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560" name="Google Shape;13560;p81"/>
            <p:cNvSpPr/>
            <p:nvPr/>
          </p:nvSpPr>
          <p:spPr>
            <a:xfrm>
              <a:off x="4670239" y="1657269"/>
              <a:ext cx="359679" cy="206163"/>
            </a:xfrm>
            <a:custGeom>
              <a:avLst/>
              <a:gdLst/>
              <a:ahLst/>
              <a:cxnLst/>
              <a:rect l="l" t="t" r="r" b="b"/>
              <a:pathLst>
                <a:path w="11300" h="6477" extrusionOk="0">
                  <a:moveTo>
                    <a:pt x="3590" y="1935"/>
                  </a:moveTo>
                  <a:cubicBezTo>
                    <a:pt x="3607" y="1935"/>
                    <a:pt x="3623" y="1948"/>
                    <a:pt x="3632" y="1975"/>
                  </a:cubicBezTo>
                  <a:cubicBezTo>
                    <a:pt x="3715" y="2129"/>
                    <a:pt x="4727" y="4832"/>
                    <a:pt x="4751" y="4939"/>
                  </a:cubicBezTo>
                  <a:cubicBezTo>
                    <a:pt x="4775" y="4951"/>
                    <a:pt x="4751" y="4975"/>
                    <a:pt x="4727" y="4987"/>
                  </a:cubicBezTo>
                  <a:lnTo>
                    <a:pt x="4013" y="5261"/>
                  </a:lnTo>
                  <a:cubicBezTo>
                    <a:pt x="3965" y="5130"/>
                    <a:pt x="2941" y="2403"/>
                    <a:pt x="2870" y="2213"/>
                  </a:cubicBezTo>
                  <a:lnTo>
                    <a:pt x="3572" y="1939"/>
                  </a:lnTo>
                  <a:cubicBezTo>
                    <a:pt x="3578" y="1936"/>
                    <a:pt x="3584" y="1935"/>
                    <a:pt x="3590" y="1935"/>
                  </a:cubicBezTo>
                  <a:close/>
                  <a:moveTo>
                    <a:pt x="2584" y="2308"/>
                  </a:moveTo>
                  <a:lnTo>
                    <a:pt x="3727" y="5368"/>
                  </a:lnTo>
                  <a:cubicBezTo>
                    <a:pt x="3180" y="5570"/>
                    <a:pt x="1810" y="6082"/>
                    <a:pt x="1584" y="6166"/>
                  </a:cubicBezTo>
                  <a:cubicBezTo>
                    <a:pt x="1577" y="6172"/>
                    <a:pt x="1569" y="6175"/>
                    <a:pt x="1560" y="6175"/>
                  </a:cubicBezTo>
                  <a:cubicBezTo>
                    <a:pt x="1537" y="6175"/>
                    <a:pt x="1509" y="6156"/>
                    <a:pt x="1501" y="6130"/>
                  </a:cubicBezTo>
                  <a:lnTo>
                    <a:pt x="394" y="3201"/>
                  </a:lnTo>
                  <a:cubicBezTo>
                    <a:pt x="382" y="3177"/>
                    <a:pt x="394" y="3130"/>
                    <a:pt x="441" y="3118"/>
                  </a:cubicBezTo>
                  <a:cubicBezTo>
                    <a:pt x="1144" y="2844"/>
                    <a:pt x="2096" y="2487"/>
                    <a:pt x="2584" y="2308"/>
                  </a:cubicBezTo>
                  <a:close/>
                  <a:moveTo>
                    <a:pt x="10358" y="1"/>
                  </a:moveTo>
                  <a:cubicBezTo>
                    <a:pt x="10108" y="1"/>
                    <a:pt x="9869" y="131"/>
                    <a:pt x="9692" y="308"/>
                  </a:cubicBezTo>
                  <a:lnTo>
                    <a:pt x="7966" y="1737"/>
                  </a:lnTo>
                  <a:cubicBezTo>
                    <a:pt x="7883" y="1522"/>
                    <a:pt x="7668" y="1308"/>
                    <a:pt x="7263" y="1308"/>
                  </a:cubicBezTo>
                  <a:cubicBezTo>
                    <a:pt x="6756" y="1308"/>
                    <a:pt x="6387" y="1304"/>
                    <a:pt x="6108" y="1304"/>
                  </a:cubicBezTo>
                  <a:cubicBezTo>
                    <a:pt x="5503" y="1304"/>
                    <a:pt x="5318" y="1321"/>
                    <a:pt x="5049" y="1427"/>
                  </a:cubicBezTo>
                  <a:lnTo>
                    <a:pt x="3953" y="1868"/>
                  </a:lnTo>
                  <a:lnTo>
                    <a:pt x="3930" y="1820"/>
                  </a:lnTo>
                  <a:cubicBezTo>
                    <a:pt x="3875" y="1675"/>
                    <a:pt x="3745" y="1592"/>
                    <a:pt x="3597" y="1592"/>
                  </a:cubicBezTo>
                  <a:cubicBezTo>
                    <a:pt x="3550" y="1592"/>
                    <a:pt x="3502" y="1600"/>
                    <a:pt x="3453" y="1618"/>
                  </a:cubicBezTo>
                  <a:lnTo>
                    <a:pt x="2620" y="1927"/>
                  </a:lnTo>
                  <a:cubicBezTo>
                    <a:pt x="2251" y="2058"/>
                    <a:pt x="1108" y="2510"/>
                    <a:pt x="298" y="2808"/>
                  </a:cubicBezTo>
                  <a:cubicBezTo>
                    <a:pt x="96" y="2880"/>
                    <a:pt x="1" y="3106"/>
                    <a:pt x="84" y="3308"/>
                  </a:cubicBezTo>
                  <a:lnTo>
                    <a:pt x="1179" y="6225"/>
                  </a:lnTo>
                  <a:cubicBezTo>
                    <a:pt x="1234" y="6389"/>
                    <a:pt x="1379" y="6476"/>
                    <a:pt x="1540" y="6476"/>
                  </a:cubicBezTo>
                  <a:cubicBezTo>
                    <a:pt x="1590" y="6476"/>
                    <a:pt x="1641" y="6468"/>
                    <a:pt x="1691" y="6451"/>
                  </a:cubicBezTo>
                  <a:cubicBezTo>
                    <a:pt x="1941" y="6368"/>
                    <a:pt x="3608" y="5725"/>
                    <a:pt x="3977" y="5594"/>
                  </a:cubicBezTo>
                  <a:lnTo>
                    <a:pt x="4858" y="5261"/>
                  </a:lnTo>
                  <a:cubicBezTo>
                    <a:pt x="5049" y="5189"/>
                    <a:pt x="5144" y="4975"/>
                    <a:pt x="5061" y="4785"/>
                  </a:cubicBezTo>
                  <a:lnTo>
                    <a:pt x="5049" y="4737"/>
                  </a:lnTo>
                  <a:cubicBezTo>
                    <a:pt x="5620" y="4499"/>
                    <a:pt x="5632" y="4475"/>
                    <a:pt x="6228" y="4475"/>
                  </a:cubicBezTo>
                  <a:cubicBezTo>
                    <a:pt x="6311" y="4475"/>
                    <a:pt x="6394" y="4404"/>
                    <a:pt x="6394" y="4308"/>
                  </a:cubicBezTo>
                  <a:cubicBezTo>
                    <a:pt x="6394" y="4225"/>
                    <a:pt x="6311" y="4142"/>
                    <a:pt x="6228" y="4142"/>
                  </a:cubicBezTo>
                  <a:cubicBezTo>
                    <a:pt x="5585" y="4142"/>
                    <a:pt x="5525" y="4189"/>
                    <a:pt x="4930" y="4439"/>
                  </a:cubicBezTo>
                  <a:lnTo>
                    <a:pt x="4073" y="2153"/>
                  </a:lnTo>
                  <a:lnTo>
                    <a:pt x="5168" y="1689"/>
                  </a:lnTo>
                  <a:cubicBezTo>
                    <a:pt x="5361" y="1615"/>
                    <a:pt x="5513" y="1601"/>
                    <a:pt x="5986" y="1601"/>
                  </a:cubicBezTo>
                  <a:cubicBezTo>
                    <a:pt x="6270" y="1601"/>
                    <a:pt x="6670" y="1606"/>
                    <a:pt x="7263" y="1606"/>
                  </a:cubicBezTo>
                  <a:cubicBezTo>
                    <a:pt x="7442" y="1606"/>
                    <a:pt x="7561" y="1665"/>
                    <a:pt x="7644" y="1784"/>
                  </a:cubicBezTo>
                  <a:cubicBezTo>
                    <a:pt x="7704" y="1868"/>
                    <a:pt x="7704" y="1963"/>
                    <a:pt x="7716" y="1987"/>
                  </a:cubicBezTo>
                  <a:cubicBezTo>
                    <a:pt x="7716" y="2046"/>
                    <a:pt x="7668" y="2344"/>
                    <a:pt x="7382" y="2391"/>
                  </a:cubicBezTo>
                  <a:cubicBezTo>
                    <a:pt x="6942" y="2463"/>
                    <a:pt x="5989" y="2594"/>
                    <a:pt x="5978" y="2594"/>
                  </a:cubicBezTo>
                  <a:cubicBezTo>
                    <a:pt x="5882" y="2606"/>
                    <a:pt x="5823" y="2689"/>
                    <a:pt x="5835" y="2772"/>
                  </a:cubicBezTo>
                  <a:cubicBezTo>
                    <a:pt x="5858" y="2844"/>
                    <a:pt x="5918" y="2903"/>
                    <a:pt x="6001" y="2903"/>
                  </a:cubicBezTo>
                  <a:lnTo>
                    <a:pt x="6037" y="2903"/>
                  </a:lnTo>
                  <a:cubicBezTo>
                    <a:pt x="6049" y="2903"/>
                    <a:pt x="7001" y="2772"/>
                    <a:pt x="7442" y="2701"/>
                  </a:cubicBezTo>
                  <a:cubicBezTo>
                    <a:pt x="7859" y="2630"/>
                    <a:pt x="8014" y="2284"/>
                    <a:pt x="8037" y="2046"/>
                  </a:cubicBezTo>
                  <a:lnTo>
                    <a:pt x="9919" y="498"/>
                  </a:lnTo>
                  <a:cubicBezTo>
                    <a:pt x="10039" y="385"/>
                    <a:pt x="10193" y="287"/>
                    <a:pt x="10356" y="287"/>
                  </a:cubicBezTo>
                  <a:cubicBezTo>
                    <a:pt x="10451" y="287"/>
                    <a:pt x="10549" y="320"/>
                    <a:pt x="10645" y="403"/>
                  </a:cubicBezTo>
                  <a:cubicBezTo>
                    <a:pt x="10942" y="701"/>
                    <a:pt x="10681" y="1058"/>
                    <a:pt x="10597" y="1141"/>
                  </a:cubicBezTo>
                  <a:cubicBezTo>
                    <a:pt x="10526" y="1213"/>
                    <a:pt x="8240" y="3677"/>
                    <a:pt x="8240" y="3677"/>
                  </a:cubicBezTo>
                  <a:cubicBezTo>
                    <a:pt x="7906" y="4070"/>
                    <a:pt x="7466" y="4130"/>
                    <a:pt x="7263" y="4130"/>
                  </a:cubicBezTo>
                  <a:lnTo>
                    <a:pt x="6966" y="4130"/>
                  </a:lnTo>
                  <a:cubicBezTo>
                    <a:pt x="6882" y="4130"/>
                    <a:pt x="6811" y="4201"/>
                    <a:pt x="6811" y="4296"/>
                  </a:cubicBezTo>
                  <a:cubicBezTo>
                    <a:pt x="6811" y="4380"/>
                    <a:pt x="6882" y="4463"/>
                    <a:pt x="6966" y="4463"/>
                  </a:cubicBezTo>
                  <a:lnTo>
                    <a:pt x="7287" y="4463"/>
                  </a:lnTo>
                  <a:cubicBezTo>
                    <a:pt x="7502" y="4439"/>
                    <a:pt x="8061" y="4368"/>
                    <a:pt x="8478" y="3892"/>
                  </a:cubicBezTo>
                  <a:lnTo>
                    <a:pt x="10835" y="1344"/>
                  </a:lnTo>
                  <a:cubicBezTo>
                    <a:pt x="11062" y="1153"/>
                    <a:pt x="11300" y="629"/>
                    <a:pt x="10871" y="213"/>
                  </a:cubicBezTo>
                  <a:cubicBezTo>
                    <a:pt x="10706" y="62"/>
                    <a:pt x="10530" y="1"/>
                    <a:pt x="10358"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1466" name="Google Shape;11466;p78"/>
          <p:cNvGrpSpPr/>
          <p:nvPr/>
        </p:nvGrpSpPr>
        <p:grpSpPr>
          <a:xfrm>
            <a:off x="4177030" y="3299460"/>
            <a:ext cx="572135" cy="482600"/>
            <a:chOff x="3119678" y="3360146"/>
            <a:chExt cx="269343" cy="348543"/>
          </a:xfrm>
        </p:grpSpPr>
        <p:sp>
          <p:nvSpPr>
            <p:cNvPr id="11467" name="Google Shape;11467;p78"/>
            <p:cNvSpPr/>
            <p:nvPr/>
          </p:nvSpPr>
          <p:spPr>
            <a:xfrm>
              <a:off x="3268289" y="3498271"/>
              <a:ext cx="43782" cy="46728"/>
            </a:xfrm>
            <a:custGeom>
              <a:avLst/>
              <a:gdLst/>
              <a:ahLst/>
              <a:cxnLst/>
              <a:rect l="l" t="t" r="r" b="b"/>
              <a:pathLst>
                <a:path w="1382" h="1475" extrusionOk="0">
                  <a:moveTo>
                    <a:pt x="196" y="0"/>
                  </a:moveTo>
                  <a:cubicBezTo>
                    <a:pt x="137" y="0"/>
                    <a:pt x="81" y="35"/>
                    <a:pt x="48" y="93"/>
                  </a:cubicBezTo>
                  <a:cubicBezTo>
                    <a:pt x="0" y="164"/>
                    <a:pt x="36" y="272"/>
                    <a:pt x="119" y="319"/>
                  </a:cubicBezTo>
                  <a:cubicBezTo>
                    <a:pt x="584" y="557"/>
                    <a:pt x="905" y="926"/>
                    <a:pt x="1048" y="1355"/>
                  </a:cubicBezTo>
                  <a:cubicBezTo>
                    <a:pt x="1060" y="1438"/>
                    <a:pt x="1131" y="1474"/>
                    <a:pt x="1191" y="1474"/>
                  </a:cubicBezTo>
                  <a:cubicBezTo>
                    <a:pt x="1203" y="1474"/>
                    <a:pt x="1227" y="1474"/>
                    <a:pt x="1239" y="1462"/>
                  </a:cubicBezTo>
                  <a:cubicBezTo>
                    <a:pt x="1322" y="1415"/>
                    <a:pt x="1381" y="1331"/>
                    <a:pt x="1358" y="1236"/>
                  </a:cubicBezTo>
                  <a:cubicBezTo>
                    <a:pt x="1191" y="736"/>
                    <a:pt x="810" y="284"/>
                    <a:pt x="274" y="22"/>
                  </a:cubicBezTo>
                  <a:cubicBezTo>
                    <a:pt x="249" y="7"/>
                    <a:pt x="222" y="0"/>
                    <a:pt x="196"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68" name="Google Shape;11468;p78"/>
            <p:cNvSpPr/>
            <p:nvPr/>
          </p:nvSpPr>
          <p:spPr>
            <a:xfrm>
              <a:off x="3147208" y="3475176"/>
              <a:ext cx="214664" cy="233513"/>
            </a:xfrm>
            <a:custGeom>
              <a:avLst/>
              <a:gdLst/>
              <a:ahLst/>
              <a:cxnLst/>
              <a:rect l="l" t="t" r="r" b="b"/>
              <a:pathLst>
                <a:path w="6776" h="7371" extrusionOk="0">
                  <a:moveTo>
                    <a:pt x="3537" y="4608"/>
                  </a:moveTo>
                  <a:lnTo>
                    <a:pt x="3537" y="4989"/>
                  </a:lnTo>
                  <a:lnTo>
                    <a:pt x="3179" y="4989"/>
                  </a:lnTo>
                  <a:lnTo>
                    <a:pt x="3179" y="4608"/>
                  </a:lnTo>
                  <a:cubicBezTo>
                    <a:pt x="3239" y="4620"/>
                    <a:pt x="3298" y="4620"/>
                    <a:pt x="3358" y="4620"/>
                  </a:cubicBezTo>
                  <a:cubicBezTo>
                    <a:pt x="3417" y="4620"/>
                    <a:pt x="3477" y="4620"/>
                    <a:pt x="3537" y="4608"/>
                  </a:cubicBezTo>
                  <a:close/>
                  <a:moveTo>
                    <a:pt x="5977" y="5299"/>
                  </a:moveTo>
                  <a:lnTo>
                    <a:pt x="5977" y="5763"/>
                  </a:lnTo>
                  <a:lnTo>
                    <a:pt x="798" y="5763"/>
                  </a:lnTo>
                  <a:lnTo>
                    <a:pt x="798" y="5299"/>
                  </a:lnTo>
                  <a:close/>
                  <a:moveTo>
                    <a:pt x="3406" y="0"/>
                  </a:moveTo>
                  <a:cubicBezTo>
                    <a:pt x="2751" y="0"/>
                    <a:pt x="2132" y="262"/>
                    <a:pt x="1667" y="715"/>
                  </a:cubicBezTo>
                  <a:cubicBezTo>
                    <a:pt x="1203" y="1179"/>
                    <a:pt x="953" y="1798"/>
                    <a:pt x="953" y="2465"/>
                  </a:cubicBezTo>
                  <a:lnTo>
                    <a:pt x="953" y="2715"/>
                  </a:lnTo>
                  <a:cubicBezTo>
                    <a:pt x="953" y="2798"/>
                    <a:pt x="1024" y="2882"/>
                    <a:pt x="1120" y="2882"/>
                  </a:cubicBezTo>
                  <a:cubicBezTo>
                    <a:pt x="1203" y="2882"/>
                    <a:pt x="1274" y="2798"/>
                    <a:pt x="1274" y="2715"/>
                  </a:cubicBezTo>
                  <a:lnTo>
                    <a:pt x="1274" y="2465"/>
                  </a:lnTo>
                  <a:cubicBezTo>
                    <a:pt x="1274" y="1894"/>
                    <a:pt x="1501" y="1358"/>
                    <a:pt x="1905" y="953"/>
                  </a:cubicBezTo>
                  <a:cubicBezTo>
                    <a:pt x="2310" y="548"/>
                    <a:pt x="2846" y="334"/>
                    <a:pt x="3406" y="334"/>
                  </a:cubicBezTo>
                  <a:cubicBezTo>
                    <a:pt x="4584" y="334"/>
                    <a:pt x="5549" y="1286"/>
                    <a:pt x="5549" y="2477"/>
                  </a:cubicBezTo>
                  <a:lnTo>
                    <a:pt x="5549" y="4989"/>
                  </a:lnTo>
                  <a:lnTo>
                    <a:pt x="3882" y="4989"/>
                  </a:lnTo>
                  <a:lnTo>
                    <a:pt x="3882" y="4489"/>
                  </a:lnTo>
                  <a:cubicBezTo>
                    <a:pt x="4060" y="4382"/>
                    <a:pt x="4215" y="4203"/>
                    <a:pt x="4299" y="3989"/>
                  </a:cubicBezTo>
                  <a:cubicBezTo>
                    <a:pt x="4334" y="3906"/>
                    <a:pt x="4287" y="3810"/>
                    <a:pt x="4215" y="3787"/>
                  </a:cubicBezTo>
                  <a:cubicBezTo>
                    <a:pt x="4193" y="3778"/>
                    <a:pt x="4171" y="3775"/>
                    <a:pt x="4149" y="3775"/>
                  </a:cubicBezTo>
                  <a:cubicBezTo>
                    <a:pt x="4079" y="3775"/>
                    <a:pt x="4019" y="3815"/>
                    <a:pt x="4001" y="3870"/>
                  </a:cubicBezTo>
                  <a:cubicBezTo>
                    <a:pt x="3941" y="4037"/>
                    <a:pt x="3822" y="4156"/>
                    <a:pt x="3668" y="4227"/>
                  </a:cubicBezTo>
                  <a:lnTo>
                    <a:pt x="3656" y="4227"/>
                  </a:lnTo>
                  <a:cubicBezTo>
                    <a:pt x="3572" y="4263"/>
                    <a:pt x="3477" y="4287"/>
                    <a:pt x="3394" y="4287"/>
                  </a:cubicBezTo>
                  <a:cubicBezTo>
                    <a:pt x="3036" y="4287"/>
                    <a:pt x="2739" y="3989"/>
                    <a:pt x="2739" y="3632"/>
                  </a:cubicBezTo>
                  <a:cubicBezTo>
                    <a:pt x="2739" y="3275"/>
                    <a:pt x="3036" y="2977"/>
                    <a:pt x="3394" y="2977"/>
                  </a:cubicBezTo>
                  <a:cubicBezTo>
                    <a:pt x="3644" y="2977"/>
                    <a:pt x="3882" y="3132"/>
                    <a:pt x="3989" y="3370"/>
                  </a:cubicBezTo>
                  <a:cubicBezTo>
                    <a:pt x="4006" y="3421"/>
                    <a:pt x="4067" y="3461"/>
                    <a:pt x="4126" y="3461"/>
                  </a:cubicBezTo>
                  <a:cubicBezTo>
                    <a:pt x="4149" y="3461"/>
                    <a:pt x="4171" y="3455"/>
                    <a:pt x="4191" y="3441"/>
                  </a:cubicBezTo>
                  <a:cubicBezTo>
                    <a:pt x="4263" y="3418"/>
                    <a:pt x="4310" y="3310"/>
                    <a:pt x="4263" y="3239"/>
                  </a:cubicBezTo>
                  <a:cubicBezTo>
                    <a:pt x="4108" y="2894"/>
                    <a:pt x="3763" y="2667"/>
                    <a:pt x="3370" y="2667"/>
                  </a:cubicBezTo>
                  <a:cubicBezTo>
                    <a:pt x="2834" y="2667"/>
                    <a:pt x="2394" y="3096"/>
                    <a:pt x="2394" y="3656"/>
                  </a:cubicBezTo>
                  <a:cubicBezTo>
                    <a:pt x="2394" y="4013"/>
                    <a:pt x="2584" y="4322"/>
                    <a:pt x="2870" y="4489"/>
                  </a:cubicBezTo>
                  <a:lnTo>
                    <a:pt x="2870" y="4989"/>
                  </a:lnTo>
                  <a:lnTo>
                    <a:pt x="1262" y="4989"/>
                  </a:lnTo>
                  <a:lnTo>
                    <a:pt x="1262" y="3358"/>
                  </a:lnTo>
                  <a:cubicBezTo>
                    <a:pt x="1262" y="3263"/>
                    <a:pt x="1191" y="3191"/>
                    <a:pt x="1096" y="3191"/>
                  </a:cubicBezTo>
                  <a:cubicBezTo>
                    <a:pt x="1012" y="3191"/>
                    <a:pt x="941" y="3263"/>
                    <a:pt x="941" y="3358"/>
                  </a:cubicBezTo>
                  <a:lnTo>
                    <a:pt x="941" y="4989"/>
                  </a:lnTo>
                  <a:lnTo>
                    <a:pt x="655" y="4989"/>
                  </a:lnTo>
                  <a:cubicBezTo>
                    <a:pt x="560" y="4989"/>
                    <a:pt x="489" y="5061"/>
                    <a:pt x="489" y="5156"/>
                  </a:cubicBezTo>
                  <a:lnTo>
                    <a:pt x="489" y="5775"/>
                  </a:lnTo>
                  <a:lnTo>
                    <a:pt x="167" y="5775"/>
                  </a:lnTo>
                  <a:cubicBezTo>
                    <a:pt x="72" y="5775"/>
                    <a:pt x="0" y="5858"/>
                    <a:pt x="0" y="5942"/>
                  </a:cubicBezTo>
                  <a:lnTo>
                    <a:pt x="0" y="7204"/>
                  </a:lnTo>
                  <a:cubicBezTo>
                    <a:pt x="0" y="7299"/>
                    <a:pt x="72" y="7370"/>
                    <a:pt x="167" y="7370"/>
                  </a:cubicBezTo>
                  <a:lnTo>
                    <a:pt x="3918" y="7370"/>
                  </a:lnTo>
                  <a:cubicBezTo>
                    <a:pt x="4001" y="7370"/>
                    <a:pt x="4072" y="7299"/>
                    <a:pt x="4072" y="7204"/>
                  </a:cubicBezTo>
                  <a:cubicBezTo>
                    <a:pt x="4072" y="7120"/>
                    <a:pt x="4001" y="7049"/>
                    <a:pt x="3918" y="7049"/>
                  </a:cubicBezTo>
                  <a:lnTo>
                    <a:pt x="322" y="7049"/>
                  </a:lnTo>
                  <a:lnTo>
                    <a:pt x="322" y="6108"/>
                  </a:lnTo>
                  <a:lnTo>
                    <a:pt x="6442" y="6108"/>
                  </a:lnTo>
                  <a:lnTo>
                    <a:pt x="6442" y="7049"/>
                  </a:lnTo>
                  <a:lnTo>
                    <a:pt x="4537" y="7049"/>
                  </a:lnTo>
                  <a:cubicBezTo>
                    <a:pt x="4453" y="7049"/>
                    <a:pt x="4370" y="7120"/>
                    <a:pt x="4370" y="7204"/>
                  </a:cubicBezTo>
                  <a:cubicBezTo>
                    <a:pt x="4370" y="7299"/>
                    <a:pt x="4453" y="7370"/>
                    <a:pt x="4537" y="7370"/>
                  </a:cubicBezTo>
                  <a:lnTo>
                    <a:pt x="6608" y="7370"/>
                  </a:lnTo>
                  <a:cubicBezTo>
                    <a:pt x="6692" y="7370"/>
                    <a:pt x="6775" y="7299"/>
                    <a:pt x="6775" y="7204"/>
                  </a:cubicBezTo>
                  <a:lnTo>
                    <a:pt x="6775" y="5942"/>
                  </a:lnTo>
                  <a:cubicBezTo>
                    <a:pt x="6775" y="5835"/>
                    <a:pt x="6716" y="5763"/>
                    <a:pt x="6620" y="5763"/>
                  </a:cubicBezTo>
                  <a:lnTo>
                    <a:pt x="6311" y="5763"/>
                  </a:lnTo>
                  <a:lnTo>
                    <a:pt x="6311" y="5144"/>
                  </a:lnTo>
                  <a:cubicBezTo>
                    <a:pt x="6311" y="5049"/>
                    <a:pt x="6239" y="4977"/>
                    <a:pt x="6144" y="4977"/>
                  </a:cubicBezTo>
                  <a:lnTo>
                    <a:pt x="5858" y="4977"/>
                  </a:lnTo>
                  <a:lnTo>
                    <a:pt x="5858" y="2465"/>
                  </a:lnTo>
                  <a:cubicBezTo>
                    <a:pt x="5858" y="1108"/>
                    <a:pt x="4763" y="0"/>
                    <a:pt x="3406"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69" name="Google Shape;11469;p78"/>
            <p:cNvSpPr/>
            <p:nvPr/>
          </p:nvSpPr>
          <p:spPr>
            <a:xfrm>
              <a:off x="3249408" y="3360146"/>
              <a:ext cx="10613" cy="97321"/>
            </a:xfrm>
            <a:custGeom>
              <a:avLst/>
              <a:gdLst/>
              <a:ahLst/>
              <a:cxnLst/>
              <a:rect l="l" t="t" r="r" b="b"/>
              <a:pathLst>
                <a:path w="335" h="3072" extrusionOk="0">
                  <a:moveTo>
                    <a:pt x="168" y="0"/>
                  </a:moveTo>
                  <a:cubicBezTo>
                    <a:pt x="72" y="0"/>
                    <a:pt x="1" y="83"/>
                    <a:pt x="1" y="167"/>
                  </a:cubicBezTo>
                  <a:lnTo>
                    <a:pt x="1" y="2905"/>
                  </a:lnTo>
                  <a:cubicBezTo>
                    <a:pt x="1" y="3000"/>
                    <a:pt x="72" y="3072"/>
                    <a:pt x="168" y="3072"/>
                  </a:cubicBezTo>
                  <a:cubicBezTo>
                    <a:pt x="251" y="3072"/>
                    <a:pt x="334" y="3000"/>
                    <a:pt x="334" y="2905"/>
                  </a:cubicBezTo>
                  <a:lnTo>
                    <a:pt x="334" y="167"/>
                  </a:lnTo>
                  <a:cubicBezTo>
                    <a:pt x="334" y="83"/>
                    <a:pt x="251" y="0"/>
                    <a:pt x="168"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70" name="Google Shape;11470;p78"/>
            <p:cNvSpPr/>
            <p:nvPr/>
          </p:nvSpPr>
          <p:spPr>
            <a:xfrm>
              <a:off x="3175879" y="3377919"/>
              <a:ext cx="54331" cy="86740"/>
            </a:xfrm>
            <a:custGeom>
              <a:avLst/>
              <a:gdLst/>
              <a:ahLst/>
              <a:cxnLst/>
              <a:rect l="l" t="t" r="r" b="b"/>
              <a:pathLst>
                <a:path w="1715" h="2738" extrusionOk="0">
                  <a:moveTo>
                    <a:pt x="188" y="1"/>
                  </a:moveTo>
                  <a:cubicBezTo>
                    <a:pt x="161" y="1"/>
                    <a:pt x="134" y="8"/>
                    <a:pt x="107" y="22"/>
                  </a:cubicBezTo>
                  <a:cubicBezTo>
                    <a:pt x="36" y="70"/>
                    <a:pt x="0" y="153"/>
                    <a:pt x="48" y="249"/>
                  </a:cubicBezTo>
                  <a:lnTo>
                    <a:pt x="1381" y="2642"/>
                  </a:lnTo>
                  <a:cubicBezTo>
                    <a:pt x="1417" y="2701"/>
                    <a:pt x="1477" y="2737"/>
                    <a:pt x="1524" y="2737"/>
                  </a:cubicBezTo>
                  <a:cubicBezTo>
                    <a:pt x="1548" y="2737"/>
                    <a:pt x="1584" y="2737"/>
                    <a:pt x="1596" y="2713"/>
                  </a:cubicBezTo>
                  <a:cubicBezTo>
                    <a:pt x="1679" y="2654"/>
                    <a:pt x="1715" y="2559"/>
                    <a:pt x="1667" y="2475"/>
                  </a:cubicBezTo>
                  <a:lnTo>
                    <a:pt x="334" y="82"/>
                  </a:lnTo>
                  <a:cubicBezTo>
                    <a:pt x="301" y="33"/>
                    <a:pt x="246" y="1"/>
                    <a:pt x="188"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71" name="Google Shape;11471;p78"/>
            <p:cNvSpPr/>
            <p:nvPr/>
          </p:nvSpPr>
          <p:spPr>
            <a:xfrm>
              <a:off x="3119678" y="3429399"/>
              <a:ext cx="89401" cy="50720"/>
            </a:xfrm>
            <a:custGeom>
              <a:avLst/>
              <a:gdLst/>
              <a:ahLst/>
              <a:cxnLst/>
              <a:rect l="l" t="t" r="r" b="b"/>
              <a:pathLst>
                <a:path w="2822" h="1601" extrusionOk="0">
                  <a:moveTo>
                    <a:pt x="200" y="0"/>
                  </a:moveTo>
                  <a:cubicBezTo>
                    <a:pt x="142" y="0"/>
                    <a:pt x="81" y="27"/>
                    <a:pt x="48" y="76"/>
                  </a:cubicBezTo>
                  <a:cubicBezTo>
                    <a:pt x="0" y="160"/>
                    <a:pt x="36" y="255"/>
                    <a:pt x="107" y="302"/>
                  </a:cubicBezTo>
                  <a:lnTo>
                    <a:pt x="2536" y="1588"/>
                  </a:lnTo>
                  <a:cubicBezTo>
                    <a:pt x="2560" y="1600"/>
                    <a:pt x="2584" y="1600"/>
                    <a:pt x="2608" y="1600"/>
                  </a:cubicBezTo>
                  <a:cubicBezTo>
                    <a:pt x="2667" y="1600"/>
                    <a:pt x="2727" y="1565"/>
                    <a:pt x="2762" y="1505"/>
                  </a:cubicBezTo>
                  <a:cubicBezTo>
                    <a:pt x="2822" y="1445"/>
                    <a:pt x="2786" y="1350"/>
                    <a:pt x="2703" y="1303"/>
                  </a:cubicBezTo>
                  <a:lnTo>
                    <a:pt x="274" y="17"/>
                  </a:lnTo>
                  <a:cubicBezTo>
                    <a:pt x="252" y="6"/>
                    <a:pt x="226" y="0"/>
                    <a:pt x="200"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72" name="Google Shape;11472;p78"/>
            <p:cNvSpPr/>
            <p:nvPr/>
          </p:nvSpPr>
          <p:spPr>
            <a:xfrm>
              <a:off x="3279219" y="3377919"/>
              <a:ext cx="54363" cy="85980"/>
            </a:xfrm>
            <a:custGeom>
              <a:avLst/>
              <a:gdLst/>
              <a:ahLst/>
              <a:cxnLst/>
              <a:rect l="l" t="t" r="r" b="b"/>
              <a:pathLst>
                <a:path w="1716" h="2714" extrusionOk="0">
                  <a:moveTo>
                    <a:pt x="1533" y="1"/>
                  </a:moveTo>
                  <a:cubicBezTo>
                    <a:pt x="1475" y="1"/>
                    <a:pt x="1414" y="33"/>
                    <a:pt x="1382" y="82"/>
                  </a:cubicBezTo>
                  <a:lnTo>
                    <a:pt x="48" y="2475"/>
                  </a:lnTo>
                  <a:cubicBezTo>
                    <a:pt x="1" y="2559"/>
                    <a:pt x="24" y="2654"/>
                    <a:pt x="108" y="2701"/>
                  </a:cubicBezTo>
                  <a:cubicBezTo>
                    <a:pt x="132" y="2713"/>
                    <a:pt x="143" y="2713"/>
                    <a:pt x="179" y="2713"/>
                  </a:cubicBezTo>
                  <a:cubicBezTo>
                    <a:pt x="239" y="2713"/>
                    <a:pt x="286" y="2689"/>
                    <a:pt x="310" y="2630"/>
                  </a:cubicBezTo>
                  <a:lnTo>
                    <a:pt x="1656" y="237"/>
                  </a:lnTo>
                  <a:cubicBezTo>
                    <a:pt x="1715" y="153"/>
                    <a:pt x="1679" y="70"/>
                    <a:pt x="1608" y="22"/>
                  </a:cubicBezTo>
                  <a:cubicBezTo>
                    <a:pt x="1585" y="8"/>
                    <a:pt x="1560" y="1"/>
                    <a:pt x="1533"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73" name="Google Shape;11473;p78"/>
            <p:cNvSpPr/>
            <p:nvPr/>
          </p:nvSpPr>
          <p:spPr>
            <a:xfrm>
              <a:off x="3300349" y="3429399"/>
              <a:ext cx="88672" cy="51100"/>
            </a:xfrm>
            <a:custGeom>
              <a:avLst/>
              <a:gdLst/>
              <a:ahLst/>
              <a:cxnLst/>
              <a:rect l="l" t="t" r="r" b="b"/>
              <a:pathLst>
                <a:path w="2799" h="1613" extrusionOk="0">
                  <a:moveTo>
                    <a:pt x="2615" y="0"/>
                  </a:moveTo>
                  <a:cubicBezTo>
                    <a:pt x="2589" y="0"/>
                    <a:pt x="2562" y="6"/>
                    <a:pt x="2536" y="17"/>
                  </a:cubicBezTo>
                  <a:lnTo>
                    <a:pt x="107" y="1303"/>
                  </a:lnTo>
                  <a:cubicBezTo>
                    <a:pt x="36" y="1350"/>
                    <a:pt x="0" y="1434"/>
                    <a:pt x="48" y="1529"/>
                  </a:cubicBezTo>
                  <a:cubicBezTo>
                    <a:pt x="72" y="1588"/>
                    <a:pt x="131" y="1612"/>
                    <a:pt x="191" y="1612"/>
                  </a:cubicBezTo>
                  <a:cubicBezTo>
                    <a:pt x="227" y="1612"/>
                    <a:pt x="238" y="1612"/>
                    <a:pt x="274" y="1600"/>
                  </a:cubicBezTo>
                  <a:lnTo>
                    <a:pt x="2691" y="314"/>
                  </a:lnTo>
                  <a:cubicBezTo>
                    <a:pt x="2774" y="255"/>
                    <a:pt x="2798" y="172"/>
                    <a:pt x="2751" y="76"/>
                  </a:cubicBezTo>
                  <a:cubicBezTo>
                    <a:pt x="2726" y="27"/>
                    <a:pt x="2673" y="0"/>
                    <a:pt x="2615"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1283" name="Google Shape;11283;p78"/>
          <p:cNvGrpSpPr/>
          <p:nvPr/>
        </p:nvGrpSpPr>
        <p:grpSpPr>
          <a:xfrm>
            <a:off x="6184900" y="3296920"/>
            <a:ext cx="579755" cy="524510"/>
            <a:chOff x="2704005" y="4258781"/>
            <a:chExt cx="342144" cy="362704"/>
          </a:xfrm>
        </p:grpSpPr>
        <p:sp>
          <p:nvSpPr>
            <p:cNvPr id="11284" name="Google Shape;11284;p78"/>
            <p:cNvSpPr/>
            <p:nvPr/>
          </p:nvSpPr>
          <p:spPr>
            <a:xfrm>
              <a:off x="2704005" y="4258781"/>
              <a:ext cx="173543" cy="183554"/>
            </a:xfrm>
            <a:custGeom>
              <a:avLst/>
              <a:gdLst/>
              <a:ahLst/>
              <a:cxnLst/>
              <a:rect l="l" t="t" r="r" b="b"/>
              <a:pathLst>
                <a:path w="5478" h="5794" extrusionOk="0">
                  <a:moveTo>
                    <a:pt x="2646" y="0"/>
                  </a:moveTo>
                  <a:cubicBezTo>
                    <a:pt x="2134" y="0"/>
                    <a:pt x="1626" y="154"/>
                    <a:pt x="1191" y="447"/>
                  </a:cubicBezTo>
                  <a:cubicBezTo>
                    <a:pt x="798" y="709"/>
                    <a:pt x="489" y="1066"/>
                    <a:pt x="298" y="1483"/>
                  </a:cubicBezTo>
                  <a:cubicBezTo>
                    <a:pt x="108" y="1876"/>
                    <a:pt x="1" y="2328"/>
                    <a:pt x="24" y="2769"/>
                  </a:cubicBezTo>
                  <a:cubicBezTo>
                    <a:pt x="24" y="2864"/>
                    <a:pt x="120" y="2936"/>
                    <a:pt x="203" y="2936"/>
                  </a:cubicBezTo>
                  <a:cubicBezTo>
                    <a:pt x="298" y="2936"/>
                    <a:pt x="370" y="2852"/>
                    <a:pt x="370" y="2757"/>
                  </a:cubicBezTo>
                  <a:cubicBezTo>
                    <a:pt x="346" y="1935"/>
                    <a:pt x="715" y="1197"/>
                    <a:pt x="1394" y="733"/>
                  </a:cubicBezTo>
                  <a:cubicBezTo>
                    <a:pt x="1786" y="473"/>
                    <a:pt x="2229" y="348"/>
                    <a:pt x="2668" y="348"/>
                  </a:cubicBezTo>
                  <a:cubicBezTo>
                    <a:pt x="3413" y="348"/>
                    <a:pt x="4146" y="709"/>
                    <a:pt x="4596" y="1376"/>
                  </a:cubicBezTo>
                  <a:cubicBezTo>
                    <a:pt x="5168" y="2209"/>
                    <a:pt x="5120" y="3293"/>
                    <a:pt x="4489" y="4079"/>
                  </a:cubicBezTo>
                  <a:cubicBezTo>
                    <a:pt x="4465" y="4114"/>
                    <a:pt x="4453" y="4162"/>
                    <a:pt x="4465" y="4198"/>
                  </a:cubicBezTo>
                  <a:lnTo>
                    <a:pt x="4525" y="5376"/>
                  </a:lnTo>
                  <a:lnTo>
                    <a:pt x="3453" y="4876"/>
                  </a:lnTo>
                  <a:cubicBezTo>
                    <a:pt x="3418" y="4852"/>
                    <a:pt x="3382" y="4852"/>
                    <a:pt x="3334" y="4852"/>
                  </a:cubicBezTo>
                  <a:cubicBezTo>
                    <a:pt x="3123" y="4915"/>
                    <a:pt x="2908" y="4945"/>
                    <a:pt x="2695" y="4945"/>
                  </a:cubicBezTo>
                  <a:cubicBezTo>
                    <a:pt x="1939" y="4945"/>
                    <a:pt x="1214" y="4565"/>
                    <a:pt x="786" y="3924"/>
                  </a:cubicBezTo>
                  <a:cubicBezTo>
                    <a:pt x="667" y="3745"/>
                    <a:pt x="584" y="3567"/>
                    <a:pt x="524" y="3352"/>
                  </a:cubicBezTo>
                  <a:cubicBezTo>
                    <a:pt x="495" y="3283"/>
                    <a:pt x="433" y="3239"/>
                    <a:pt x="359" y="3239"/>
                  </a:cubicBezTo>
                  <a:cubicBezTo>
                    <a:pt x="343" y="3239"/>
                    <a:pt x="327" y="3241"/>
                    <a:pt x="310" y="3245"/>
                  </a:cubicBezTo>
                  <a:cubicBezTo>
                    <a:pt x="227" y="3281"/>
                    <a:pt x="179" y="3364"/>
                    <a:pt x="203" y="3459"/>
                  </a:cubicBezTo>
                  <a:cubicBezTo>
                    <a:pt x="286" y="3686"/>
                    <a:pt x="382" y="3900"/>
                    <a:pt x="524" y="4090"/>
                  </a:cubicBezTo>
                  <a:cubicBezTo>
                    <a:pt x="1018" y="4840"/>
                    <a:pt x="1844" y="5272"/>
                    <a:pt x="2713" y="5272"/>
                  </a:cubicBezTo>
                  <a:cubicBezTo>
                    <a:pt x="2935" y="5272"/>
                    <a:pt x="3159" y="5244"/>
                    <a:pt x="3382" y="5186"/>
                  </a:cubicBezTo>
                  <a:lnTo>
                    <a:pt x="4644" y="5781"/>
                  </a:lnTo>
                  <a:cubicBezTo>
                    <a:pt x="4668" y="5793"/>
                    <a:pt x="4692" y="5793"/>
                    <a:pt x="4715" y="5793"/>
                  </a:cubicBezTo>
                  <a:cubicBezTo>
                    <a:pt x="4751" y="5793"/>
                    <a:pt x="4775" y="5781"/>
                    <a:pt x="4811" y="5757"/>
                  </a:cubicBezTo>
                  <a:cubicBezTo>
                    <a:pt x="4846" y="5734"/>
                    <a:pt x="4882" y="5674"/>
                    <a:pt x="4882" y="5614"/>
                  </a:cubicBezTo>
                  <a:lnTo>
                    <a:pt x="4823" y="4210"/>
                  </a:lnTo>
                  <a:cubicBezTo>
                    <a:pt x="5442" y="3328"/>
                    <a:pt x="5477" y="2102"/>
                    <a:pt x="4846" y="1162"/>
                  </a:cubicBezTo>
                  <a:cubicBezTo>
                    <a:pt x="4465" y="590"/>
                    <a:pt x="3870" y="185"/>
                    <a:pt x="3168" y="54"/>
                  </a:cubicBezTo>
                  <a:cubicBezTo>
                    <a:pt x="2995" y="18"/>
                    <a:pt x="2820" y="0"/>
                    <a:pt x="2646"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85" name="Google Shape;11285;p78"/>
            <p:cNvSpPr/>
            <p:nvPr/>
          </p:nvSpPr>
          <p:spPr>
            <a:xfrm>
              <a:off x="2733816" y="4278961"/>
              <a:ext cx="112052" cy="122633"/>
            </a:xfrm>
            <a:custGeom>
              <a:avLst/>
              <a:gdLst/>
              <a:ahLst/>
              <a:cxnLst/>
              <a:rect l="l" t="t" r="r" b="b"/>
              <a:pathLst>
                <a:path w="3537" h="3871" extrusionOk="0">
                  <a:moveTo>
                    <a:pt x="2285" y="0"/>
                  </a:moveTo>
                  <a:cubicBezTo>
                    <a:pt x="2256" y="0"/>
                    <a:pt x="2227" y="8"/>
                    <a:pt x="2203" y="24"/>
                  </a:cubicBezTo>
                  <a:cubicBezTo>
                    <a:pt x="2119" y="60"/>
                    <a:pt x="2096" y="167"/>
                    <a:pt x="2143" y="239"/>
                  </a:cubicBezTo>
                  <a:lnTo>
                    <a:pt x="2227" y="394"/>
                  </a:lnTo>
                  <a:cubicBezTo>
                    <a:pt x="2084" y="346"/>
                    <a:pt x="1917" y="334"/>
                    <a:pt x="1762" y="334"/>
                  </a:cubicBezTo>
                  <a:cubicBezTo>
                    <a:pt x="786" y="334"/>
                    <a:pt x="0" y="1120"/>
                    <a:pt x="0" y="2108"/>
                  </a:cubicBezTo>
                  <a:cubicBezTo>
                    <a:pt x="0" y="3084"/>
                    <a:pt x="786" y="3870"/>
                    <a:pt x="1762" y="3870"/>
                  </a:cubicBezTo>
                  <a:cubicBezTo>
                    <a:pt x="2750" y="3870"/>
                    <a:pt x="3536" y="3084"/>
                    <a:pt x="3536" y="2108"/>
                  </a:cubicBezTo>
                  <a:cubicBezTo>
                    <a:pt x="3477" y="1941"/>
                    <a:pt x="3465" y="1810"/>
                    <a:pt x="3429" y="1679"/>
                  </a:cubicBezTo>
                  <a:cubicBezTo>
                    <a:pt x="3420" y="1603"/>
                    <a:pt x="3349" y="1550"/>
                    <a:pt x="3279" y="1550"/>
                  </a:cubicBezTo>
                  <a:cubicBezTo>
                    <a:pt x="3261" y="1550"/>
                    <a:pt x="3243" y="1553"/>
                    <a:pt x="3227" y="1560"/>
                  </a:cubicBezTo>
                  <a:cubicBezTo>
                    <a:pt x="3131" y="1572"/>
                    <a:pt x="3072" y="1656"/>
                    <a:pt x="3108" y="1763"/>
                  </a:cubicBezTo>
                  <a:cubicBezTo>
                    <a:pt x="3131" y="1870"/>
                    <a:pt x="3155" y="1989"/>
                    <a:pt x="3155" y="2096"/>
                  </a:cubicBezTo>
                  <a:cubicBezTo>
                    <a:pt x="3155" y="2882"/>
                    <a:pt x="2512" y="3525"/>
                    <a:pt x="1715" y="3525"/>
                  </a:cubicBezTo>
                  <a:cubicBezTo>
                    <a:pt x="929" y="3525"/>
                    <a:pt x="286" y="2882"/>
                    <a:pt x="286" y="2096"/>
                  </a:cubicBezTo>
                  <a:cubicBezTo>
                    <a:pt x="286" y="1298"/>
                    <a:pt x="929" y="667"/>
                    <a:pt x="1715" y="667"/>
                  </a:cubicBezTo>
                  <a:cubicBezTo>
                    <a:pt x="1834" y="667"/>
                    <a:pt x="1941" y="679"/>
                    <a:pt x="2060" y="703"/>
                  </a:cubicBezTo>
                  <a:lnTo>
                    <a:pt x="1881" y="751"/>
                  </a:lnTo>
                  <a:cubicBezTo>
                    <a:pt x="1798" y="763"/>
                    <a:pt x="1738" y="858"/>
                    <a:pt x="1762" y="965"/>
                  </a:cubicBezTo>
                  <a:cubicBezTo>
                    <a:pt x="1772" y="1031"/>
                    <a:pt x="1834" y="1083"/>
                    <a:pt x="1913" y="1083"/>
                  </a:cubicBezTo>
                  <a:cubicBezTo>
                    <a:pt x="1934" y="1083"/>
                    <a:pt x="1955" y="1079"/>
                    <a:pt x="1977" y="1072"/>
                  </a:cubicBezTo>
                  <a:lnTo>
                    <a:pt x="2655" y="929"/>
                  </a:lnTo>
                  <a:cubicBezTo>
                    <a:pt x="2762" y="894"/>
                    <a:pt x="2822" y="775"/>
                    <a:pt x="2762" y="679"/>
                  </a:cubicBezTo>
                  <a:lnTo>
                    <a:pt x="2417" y="84"/>
                  </a:lnTo>
                  <a:cubicBezTo>
                    <a:pt x="2394" y="29"/>
                    <a:pt x="2339" y="0"/>
                    <a:pt x="2285"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86" name="Google Shape;11286;p78"/>
            <p:cNvSpPr/>
            <p:nvPr/>
          </p:nvSpPr>
          <p:spPr>
            <a:xfrm>
              <a:off x="2759445" y="4322711"/>
              <a:ext cx="33993" cy="44542"/>
            </a:xfrm>
            <a:custGeom>
              <a:avLst/>
              <a:gdLst/>
              <a:ahLst/>
              <a:cxnLst/>
              <a:rect l="l" t="t" r="r" b="b"/>
              <a:pathLst>
                <a:path w="1073" h="1406" extrusionOk="0">
                  <a:moveTo>
                    <a:pt x="513" y="1"/>
                  </a:moveTo>
                  <a:cubicBezTo>
                    <a:pt x="239" y="1"/>
                    <a:pt x="36" y="203"/>
                    <a:pt x="36" y="453"/>
                  </a:cubicBezTo>
                  <a:cubicBezTo>
                    <a:pt x="36" y="548"/>
                    <a:pt x="108" y="620"/>
                    <a:pt x="203" y="620"/>
                  </a:cubicBezTo>
                  <a:cubicBezTo>
                    <a:pt x="287" y="620"/>
                    <a:pt x="358" y="548"/>
                    <a:pt x="358" y="453"/>
                  </a:cubicBezTo>
                  <a:cubicBezTo>
                    <a:pt x="358" y="382"/>
                    <a:pt x="417" y="322"/>
                    <a:pt x="513" y="322"/>
                  </a:cubicBezTo>
                  <a:lnTo>
                    <a:pt x="560" y="322"/>
                  </a:lnTo>
                  <a:cubicBezTo>
                    <a:pt x="572" y="322"/>
                    <a:pt x="584" y="334"/>
                    <a:pt x="584" y="334"/>
                  </a:cubicBezTo>
                  <a:lnTo>
                    <a:pt x="584" y="358"/>
                  </a:lnTo>
                  <a:lnTo>
                    <a:pt x="48" y="1144"/>
                  </a:lnTo>
                  <a:cubicBezTo>
                    <a:pt x="13" y="1191"/>
                    <a:pt x="1" y="1263"/>
                    <a:pt x="36" y="1322"/>
                  </a:cubicBezTo>
                  <a:cubicBezTo>
                    <a:pt x="60" y="1382"/>
                    <a:pt x="120" y="1406"/>
                    <a:pt x="179" y="1406"/>
                  </a:cubicBezTo>
                  <a:lnTo>
                    <a:pt x="906" y="1406"/>
                  </a:lnTo>
                  <a:cubicBezTo>
                    <a:pt x="1001" y="1406"/>
                    <a:pt x="1072" y="1334"/>
                    <a:pt x="1072" y="1251"/>
                  </a:cubicBezTo>
                  <a:cubicBezTo>
                    <a:pt x="1072" y="1156"/>
                    <a:pt x="1037" y="1072"/>
                    <a:pt x="929" y="1072"/>
                  </a:cubicBezTo>
                  <a:lnTo>
                    <a:pt x="513" y="1072"/>
                  </a:lnTo>
                  <a:lnTo>
                    <a:pt x="870" y="548"/>
                  </a:lnTo>
                  <a:cubicBezTo>
                    <a:pt x="941" y="441"/>
                    <a:pt x="941" y="310"/>
                    <a:pt x="882" y="191"/>
                  </a:cubicBezTo>
                  <a:cubicBezTo>
                    <a:pt x="822" y="72"/>
                    <a:pt x="691" y="1"/>
                    <a:pt x="560"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87" name="Google Shape;11287;p78"/>
            <p:cNvSpPr/>
            <p:nvPr/>
          </p:nvSpPr>
          <p:spPr>
            <a:xfrm>
              <a:off x="2791885" y="4321951"/>
              <a:ext cx="26073" cy="44922"/>
            </a:xfrm>
            <a:custGeom>
              <a:avLst/>
              <a:gdLst/>
              <a:ahLst/>
              <a:cxnLst/>
              <a:rect l="l" t="t" r="r" b="b"/>
              <a:pathLst>
                <a:path w="823" h="1418" extrusionOk="0">
                  <a:moveTo>
                    <a:pt x="167" y="1"/>
                  </a:moveTo>
                  <a:cubicBezTo>
                    <a:pt x="84" y="1"/>
                    <a:pt x="1" y="84"/>
                    <a:pt x="1" y="168"/>
                  </a:cubicBezTo>
                  <a:lnTo>
                    <a:pt x="1" y="751"/>
                  </a:lnTo>
                  <a:cubicBezTo>
                    <a:pt x="1" y="834"/>
                    <a:pt x="84" y="918"/>
                    <a:pt x="167" y="918"/>
                  </a:cubicBezTo>
                  <a:lnTo>
                    <a:pt x="501" y="918"/>
                  </a:lnTo>
                  <a:lnTo>
                    <a:pt x="501" y="1251"/>
                  </a:lnTo>
                  <a:cubicBezTo>
                    <a:pt x="501" y="1346"/>
                    <a:pt x="572" y="1418"/>
                    <a:pt x="667" y="1418"/>
                  </a:cubicBezTo>
                  <a:cubicBezTo>
                    <a:pt x="751" y="1418"/>
                    <a:pt x="822" y="1346"/>
                    <a:pt x="822" y="1251"/>
                  </a:cubicBezTo>
                  <a:lnTo>
                    <a:pt x="822" y="751"/>
                  </a:lnTo>
                  <a:lnTo>
                    <a:pt x="822" y="168"/>
                  </a:lnTo>
                  <a:cubicBezTo>
                    <a:pt x="810" y="84"/>
                    <a:pt x="739" y="1"/>
                    <a:pt x="644" y="1"/>
                  </a:cubicBezTo>
                  <a:cubicBezTo>
                    <a:pt x="560" y="1"/>
                    <a:pt x="477" y="84"/>
                    <a:pt x="477" y="168"/>
                  </a:cubicBezTo>
                  <a:lnTo>
                    <a:pt x="477" y="572"/>
                  </a:lnTo>
                  <a:lnTo>
                    <a:pt x="334" y="572"/>
                  </a:lnTo>
                  <a:lnTo>
                    <a:pt x="334" y="168"/>
                  </a:lnTo>
                  <a:cubicBezTo>
                    <a:pt x="334" y="84"/>
                    <a:pt x="263" y="1"/>
                    <a:pt x="167"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88" name="Google Shape;11288;p78"/>
            <p:cNvSpPr/>
            <p:nvPr/>
          </p:nvSpPr>
          <p:spPr>
            <a:xfrm>
              <a:off x="2828095" y="4322648"/>
              <a:ext cx="218053" cy="170597"/>
            </a:xfrm>
            <a:custGeom>
              <a:avLst/>
              <a:gdLst/>
              <a:ahLst/>
              <a:cxnLst/>
              <a:rect l="l" t="t" r="r" b="b"/>
              <a:pathLst>
                <a:path w="6883" h="5385" extrusionOk="0">
                  <a:moveTo>
                    <a:pt x="4111" y="0"/>
                  </a:moveTo>
                  <a:cubicBezTo>
                    <a:pt x="4032" y="0"/>
                    <a:pt x="3952" y="5"/>
                    <a:pt x="3870" y="15"/>
                  </a:cubicBezTo>
                  <a:cubicBezTo>
                    <a:pt x="3251" y="62"/>
                    <a:pt x="2632" y="372"/>
                    <a:pt x="2156" y="860"/>
                  </a:cubicBezTo>
                  <a:cubicBezTo>
                    <a:pt x="1679" y="1348"/>
                    <a:pt x="1382" y="1979"/>
                    <a:pt x="1334" y="2586"/>
                  </a:cubicBezTo>
                  <a:cubicBezTo>
                    <a:pt x="1310" y="3015"/>
                    <a:pt x="1382" y="3420"/>
                    <a:pt x="1549" y="3825"/>
                  </a:cubicBezTo>
                  <a:lnTo>
                    <a:pt x="72" y="5087"/>
                  </a:lnTo>
                  <a:cubicBezTo>
                    <a:pt x="1" y="5146"/>
                    <a:pt x="1" y="5253"/>
                    <a:pt x="60" y="5325"/>
                  </a:cubicBezTo>
                  <a:cubicBezTo>
                    <a:pt x="84" y="5372"/>
                    <a:pt x="132" y="5384"/>
                    <a:pt x="191" y="5384"/>
                  </a:cubicBezTo>
                  <a:cubicBezTo>
                    <a:pt x="227" y="5384"/>
                    <a:pt x="263" y="5372"/>
                    <a:pt x="298" y="5337"/>
                  </a:cubicBezTo>
                  <a:lnTo>
                    <a:pt x="1870" y="3991"/>
                  </a:lnTo>
                  <a:cubicBezTo>
                    <a:pt x="1930" y="3944"/>
                    <a:pt x="1941" y="3848"/>
                    <a:pt x="1918" y="3789"/>
                  </a:cubicBezTo>
                  <a:cubicBezTo>
                    <a:pt x="1739" y="3420"/>
                    <a:pt x="1668" y="3015"/>
                    <a:pt x="1691" y="2598"/>
                  </a:cubicBezTo>
                  <a:cubicBezTo>
                    <a:pt x="1763" y="1491"/>
                    <a:pt x="2811" y="431"/>
                    <a:pt x="3906" y="336"/>
                  </a:cubicBezTo>
                  <a:cubicBezTo>
                    <a:pt x="3965" y="333"/>
                    <a:pt x="4023" y="332"/>
                    <a:pt x="4081" y="332"/>
                  </a:cubicBezTo>
                  <a:cubicBezTo>
                    <a:pt x="4280" y="332"/>
                    <a:pt x="4474" y="350"/>
                    <a:pt x="4668" y="396"/>
                  </a:cubicBezTo>
                  <a:cubicBezTo>
                    <a:pt x="4716" y="419"/>
                    <a:pt x="4716" y="443"/>
                    <a:pt x="4727" y="455"/>
                  </a:cubicBezTo>
                  <a:cubicBezTo>
                    <a:pt x="4727" y="479"/>
                    <a:pt x="4739" y="503"/>
                    <a:pt x="4716" y="539"/>
                  </a:cubicBezTo>
                  <a:lnTo>
                    <a:pt x="3632" y="1622"/>
                  </a:lnTo>
                  <a:cubicBezTo>
                    <a:pt x="3477" y="1765"/>
                    <a:pt x="3394" y="1967"/>
                    <a:pt x="3394" y="2182"/>
                  </a:cubicBezTo>
                  <a:cubicBezTo>
                    <a:pt x="3394" y="2396"/>
                    <a:pt x="3477" y="2598"/>
                    <a:pt x="3632" y="2753"/>
                  </a:cubicBezTo>
                  <a:lnTo>
                    <a:pt x="4132" y="3253"/>
                  </a:lnTo>
                  <a:cubicBezTo>
                    <a:pt x="4287" y="3408"/>
                    <a:pt x="4489" y="3485"/>
                    <a:pt x="4692" y="3485"/>
                  </a:cubicBezTo>
                  <a:cubicBezTo>
                    <a:pt x="4894" y="3485"/>
                    <a:pt x="5097" y="3408"/>
                    <a:pt x="5251" y="3253"/>
                  </a:cubicBezTo>
                  <a:lnTo>
                    <a:pt x="6347" y="2158"/>
                  </a:lnTo>
                  <a:cubicBezTo>
                    <a:pt x="6369" y="2135"/>
                    <a:pt x="6387" y="2127"/>
                    <a:pt x="6403" y="2127"/>
                  </a:cubicBezTo>
                  <a:cubicBezTo>
                    <a:pt x="6413" y="2127"/>
                    <a:pt x="6421" y="2130"/>
                    <a:pt x="6430" y="2134"/>
                  </a:cubicBezTo>
                  <a:cubicBezTo>
                    <a:pt x="6442" y="2134"/>
                    <a:pt x="6466" y="2158"/>
                    <a:pt x="6478" y="2194"/>
                  </a:cubicBezTo>
                  <a:cubicBezTo>
                    <a:pt x="6537" y="2455"/>
                    <a:pt x="6573" y="2705"/>
                    <a:pt x="6537" y="2967"/>
                  </a:cubicBezTo>
                  <a:cubicBezTo>
                    <a:pt x="6478" y="3753"/>
                    <a:pt x="5966" y="4515"/>
                    <a:pt x="5216" y="4944"/>
                  </a:cubicBezTo>
                  <a:cubicBezTo>
                    <a:pt x="5144" y="4980"/>
                    <a:pt x="5108" y="5087"/>
                    <a:pt x="5156" y="5158"/>
                  </a:cubicBezTo>
                  <a:cubicBezTo>
                    <a:pt x="5187" y="5213"/>
                    <a:pt x="5244" y="5242"/>
                    <a:pt x="5300" y="5242"/>
                  </a:cubicBezTo>
                  <a:cubicBezTo>
                    <a:pt x="5329" y="5242"/>
                    <a:pt x="5358" y="5234"/>
                    <a:pt x="5382" y="5218"/>
                  </a:cubicBezTo>
                  <a:cubicBezTo>
                    <a:pt x="6228" y="4741"/>
                    <a:pt x="6823" y="3884"/>
                    <a:pt x="6883" y="2991"/>
                  </a:cubicBezTo>
                  <a:cubicBezTo>
                    <a:pt x="6871" y="2682"/>
                    <a:pt x="6859" y="2384"/>
                    <a:pt x="6775" y="2098"/>
                  </a:cubicBezTo>
                  <a:cubicBezTo>
                    <a:pt x="6752" y="1943"/>
                    <a:pt x="6632" y="1848"/>
                    <a:pt x="6478" y="1801"/>
                  </a:cubicBezTo>
                  <a:cubicBezTo>
                    <a:pt x="6440" y="1788"/>
                    <a:pt x="6402" y="1782"/>
                    <a:pt x="6364" y="1782"/>
                  </a:cubicBezTo>
                  <a:cubicBezTo>
                    <a:pt x="6258" y="1782"/>
                    <a:pt x="6155" y="1829"/>
                    <a:pt x="6085" y="1908"/>
                  </a:cubicBezTo>
                  <a:lnTo>
                    <a:pt x="4978" y="3003"/>
                  </a:lnTo>
                  <a:cubicBezTo>
                    <a:pt x="4888" y="3092"/>
                    <a:pt x="4772" y="3137"/>
                    <a:pt x="4658" y="3137"/>
                  </a:cubicBezTo>
                  <a:cubicBezTo>
                    <a:pt x="4543" y="3137"/>
                    <a:pt x="4430" y="3092"/>
                    <a:pt x="4346" y="3003"/>
                  </a:cubicBezTo>
                  <a:lnTo>
                    <a:pt x="3835" y="2503"/>
                  </a:lnTo>
                  <a:cubicBezTo>
                    <a:pt x="3751" y="2408"/>
                    <a:pt x="3704" y="2301"/>
                    <a:pt x="3704" y="2170"/>
                  </a:cubicBezTo>
                  <a:cubicBezTo>
                    <a:pt x="3704" y="2051"/>
                    <a:pt x="3751" y="1932"/>
                    <a:pt x="3835" y="1848"/>
                  </a:cubicBezTo>
                  <a:lnTo>
                    <a:pt x="4918" y="753"/>
                  </a:lnTo>
                  <a:cubicBezTo>
                    <a:pt x="5025" y="658"/>
                    <a:pt x="5073" y="491"/>
                    <a:pt x="5025" y="360"/>
                  </a:cubicBezTo>
                  <a:cubicBezTo>
                    <a:pt x="4978" y="205"/>
                    <a:pt x="4882" y="98"/>
                    <a:pt x="4727" y="74"/>
                  </a:cubicBezTo>
                  <a:cubicBezTo>
                    <a:pt x="4520" y="31"/>
                    <a:pt x="4320" y="0"/>
                    <a:pt x="4111"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89" name="Google Shape;11289;p78"/>
            <p:cNvSpPr/>
            <p:nvPr/>
          </p:nvSpPr>
          <p:spPr>
            <a:xfrm>
              <a:off x="2746995" y="4480034"/>
              <a:ext cx="232404" cy="141451"/>
            </a:xfrm>
            <a:custGeom>
              <a:avLst/>
              <a:gdLst/>
              <a:ahLst/>
              <a:cxnLst/>
              <a:rect l="l" t="t" r="r" b="b"/>
              <a:pathLst>
                <a:path w="7336" h="4465" extrusionOk="0">
                  <a:moveTo>
                    <a:pt x="5613" y="0"/>
                  </a:moveTo>
                  <a:cubicBezTo>
                    <a:pt x="5566" y="0"/>
                    <a:pt x="5522" y="19"/>
                    <a:pt x="5490" y="59"/>
                  </a:cubicBezTo>
                  <a:lnTo>
                    <a:pt x="2168" y="3905"/>
                  </a:lnTo>
                  <a:cubicBezTo>
                    <a:pt x="2049" y="4036"/>
                    <a:pt x="1870" y="4119"/>
                    <a:pt x="1692" y="4119"/>
                  </a:cubicBezTo>
                  <a:cubicBezTo>
                    <a:pt x="1513" y="4119"/>
                    <a:pt x="1334" y="4060"/>
                    <a:pt x="1203" y="3929"/>
                  </a:cubicBezTo>
                  <a:lnTo>
                    <a:pt x="549" y="3274"/>
                  </a:lnTo>
                  <a:cubicBezTo>
                    <a:pt x="429" y="3143"/>
                    <a:pt x="358" y="2976"/>
                    <a:pt x="358" y="2786"/>
                  </a:cubicBezTo>
                  <a:cubicBezTo>
                    <a:pt x="370" y="2607"/>
                    <a:pt x="441" y="2429"/>
                    <a:pt x="572" y="2321"/>
                  </a:cubicBezTo>
                  <a:lnTo>
                    <a:pt x="2334" y="821"/>
                  </a:lnTo>
                  <a:cubicBezTo>
                    <a:pt x="2406" y="762"/>
                    <a:pt x="2406" y="655"/>
                    <a:pt x="2346" y="583"/>
                  </a:cubicBezTo>
                  <a:cubicBezTo>
                    <a:pt x="2315" y="546"/>
                    <a:pt x="2271" y="528"/>
                    <a:pt x="2226" y="528"/>
                  </a:cubicBezTo>
                  <a:cubicBezTo>
                    <a:pt x="2185" y="528"/>
                    <a:pt x="2142" y="543"/>
                    <a:pt x="2108" y="571"/>
                  </a:cubicBezTo>
                  <a:lnTo>
                    <a:pt x="358" y="2071"/>
                  </a:lnTo>
                  <a:cubicBezTo>
                    <a:pt x="144" y="2250"/>
                    <a:pt x="25" y="2500"/>
                    <a:pt x="13" y="2786"/>
                  </a:cubicBezTo>
                  <a:cubicBezTo>
                    <a:pt x="1" y="3048"/>
                    <a:pt x="96" y="3322"/>
                    <a:pt x="299" y="3512"/>
                  </a:cubicBezTo>
                  <a:lnTo>
                    <a:pt x="953" y="4167"/>
                  </a:lnTo>
                  <a:cubicBezTo>
                    <a:pt x="1132" y="4357"/>
                    <a:pt x="1394" y="4465"/>
                    <a:pt x="1644" y="4465"/>
                  </a:cubicBezTo>
                  <a:lnTo>
                    <a:pt x="1680" y="4465"/>
                  </a:lnTo>
                  <a:cubicBezTo>
                    <a:pt x="1965" y="4453"/>
                    <a:pt x="2215" y="4334"/>
                    <a:pt x="2394" y="4119"/>
                  </a:cubicBezTo>
                  <a:lnTo>
                    <a:pt x="5633" y="369"/>
                  </a:lnTo>
                  <a:cubicBezTo>
                    <a:pt x="5970" y="502"/>
                    <a:pt x="6298" y="564"/>
                    <a:pt x="6648" y="564"/>
                  </a:cubicBezTo>
                  <a:cubicBezTo>
                    <a:pt x="6706" y="564"/>
                    <a:pt x="6764" y="563"/>
                    <a:pt x="6823" y="559"/>
                  </a:cubicBezTo>
                  <a:cubicBezTo>
                    <a:pt x="6942" y="559"/>
                    <a:pt x="7061" y="535"/>
                    <a:pt x="7180" y="524"/>
                  </a:cubicBezTo>
                  <a:cubicBezTo>
                    <a:pt x="7276" y="488"/>
                    <a:pt x="7335" y="404"/>
                    <a:pt x="7323" y="309"/>
                  </a:cubicBezTo>
                  <a:cubicBezTo>
                    <a:pt x="7301" y="233"/>
                    <a:pt x="7230" y="177"/>
                    <a:pt x="7145" y="177"/>
                  </a:cubicBezTo>
                  <a:cubicBezTo>
                    <a:pt x="7137" y="177"/>
                    <a:pt x="7129" y="177"/>
                    <a:pt x="7121" y="178"/>
                  </a:cubicBezTo>
                  <a:cubicBezTo>
                    <a:pt x="7026" y="190"/>
                    <a:pt x="6918" y="214"/>
                    <a:pt x="6823" y="226"/>
                  </a:cubicBezTo>
                  <a:cubicBezTo>
                    <a:pt x="6774" y="229"/>
                    <a:pt x="6725" y="230"/>
                    <a:pt x="6676" y="230"/>
                  </a:cubicBezTo>
                  <a:cubicBezTo>
                    <a:pt x="6335" y="230"/>
                    <a:pt x="6003" y="157"/>
                    <a:pt x="5680" y="12"/>
                  </a:cubicBezTo>
                  <a:cubicBezTo>
                    <a:pt x="5658" y="4"/>
                    <a:pt x="5635" y="0"/>
                    <a:pt x="5613"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90" name="Google Shape;11290;p78"/>
            <p:cNvSpPr/>
            <p:nvPr/>
          </p:nvSpPr>
          <p:spPr>
            <a:xfrm>
              <a:off x="2889206" y="4345046"/>
              <a:ext cx="46411" cy="47488"/>
            </a:xfrm>
            <a:custGeom>
              <a:avLst/>
              <a:gdLst/>
              <a:ahLst/>
              <a:cxnLst/>
              <a:rect l="l" t="t" r="r" b="b"/>
              <a:pathLst>
                <a:path w="1465" h="1499" extrusionOk="0">
                  <a:moveTo>
                    <a:pt x="1250" y="0"/>
                  </a:moveTo>
                  <a:cubicBezTo>
                    <a:pt x="1222" y="0"/>
                    <a:pt x="1193" y="7"/>
                    <a:pt x="1167" y="22"/>
                  </a:cubicBezTo>
                  <a:cubicBezTo>
                    <a:pt x="679" y="320"/>
                    <a:pt x="298" y="748"/>
                    <a:pt x="48" y="1260"/>
                  </a:cubicBezTo>
                  <a:cubicBezTo>
                    <a:pt x="1" y="1344"/>
                    <a:pt x="48" y="1439"/>
                    <a:pt x="120" y="1475"/>
                  </a:cubicBezTo>
                  <a:cubicBezTo>
                    <a:pt x="155" y="1498"/>
                    <a:pt x="167" y="1498"/>
                    <a:pt x="191" y="1498"/>
                  </a:cubicBezTo>
                  <a:cubicBezTo>
                    <a:pt x="251" y="1498"/>
                    <a:pt x="310" y="1463"/>
                    <a:pt x="346" y="1403"/>
                  </a:cubicBezTo>
                  <a:cubicBezTo>
                    <a:pt x="548" y="963"/>
                    <a:pt x="905" y="570"/>
                    <a:pt x="1322" y="308"/>
                  </a:cubicBezTo>
                  <a:cubicBezTo>
                    <a:pt x="1429" y="260"/>
                    <a:pt x="1465" y="153"/>
                    <a:pt x="1405" y="82"/>
                  </a:cubicBezTo>
                  <a:cubicBezTo>
                    <a:pt x="1373" y="33"/>
                    <a:pt x="1312" y="0"/>
                    <a:pt x="1250"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448" name="Google Shape;448;p32"/>
          <p:cNvSpPr txBox="1"/>
          <p:nvPr>
            <p:ph type="subTitle" idx="1"/>
          </p:nvPr>
        </p:nvSpPr>
        <p:spPr>
          <a:xfrm>
            <a:off x="5152390" y="3982720"/>
            <a:ext cx="1762125" cy="609600"/>
          </a:xfrm>
          <a:prstGeom prst="rect">
            <a:avLst/>
          </a:prstGeom>
        </p:spPr>
        <p:txBody>
          <a:bodyPr spcFirstLastPara="1" wrap="square" lIns="91425" tIns="91425" rIns="91425" bIns="91425" anchor="t" anchorCtr="0">
            <a:noAutofit/>
          </a:bodyPr>
          <a:p>
            <a:pPr marL="0" lvl="0" indent="0" algn="r" rtl="0">
              <a:spcBef>
                <a:spcPts val="0"/>
              </a:spcBef>
              <a:spcAft>
                <a:spcPts val="0"/>
              </a:spcAft>
              <a:buNone/>
            </a:pPr>
            <a:r>
              <a:rPr lang="en-US" altLang="en-GB" sz="1400" b="1"/>
              <a:t>Fewer </a:t>
            </a:r>
            <a:endParaRPr lang="en-US" altLang="en-GB" sz="1400" b="1"/>
          </a:p>
          <a:p>
            <a:pPr marL="0" lvl="0" indent="0" algn="r" rtl="0">
              <a:spcBef>
                <a:spcPts val="0"/>
              </a:spcBef>
              <a:spcAft>
                <a:spcPts val="0"/>
              </a:spcAft>
              <a:buNone/>
            </a:pPr>
            <a:r>
              <a:rPr lang="en-US" altLang="en-GB" sz="1400" b="1"/>
              <a:t>Machine</a:t>
            </a:r>
            <a:endParaRPr lang="en-US" altLang="en-GB" sz="1400" b="1"/>
          </a:p>
          <a:p>
            <a:pPr marL="0" lvl="0" indent="0" algn="r" rtl="0">
              <a:spcBef>
                <a:spcPts val="0"/>
              </a:spcBef>
              <a:spcAft>
                <a:spcPts val="0"/>
              </a:spcAft>
              <a:buNone/>
            </a:pPr>
            <a:r>
              <a:rPr lang="en-US" altLang="en-GB" sz="1400" b="1"/>
              <a:t>Failures</a:t>
            </a:r>
            <a:endParaRPr lang="en-US" altLang="en-GB" sz="1400" b="1"/>
          </a:p>
        </p:txBody>
      </p:sp>
      <p:sp>
        <p:nvSpPr>
          <p:cNvPr id="3" name="Google Shape;448;p32"/>
          <p:cNvSpPr txBox="1"/>
          <p:nvPr/>
        </p:nvSpPr>
        <p:spPr>
          <a:xfrm>
            <a:off x="2218690" y="2219960"/>
            <a:ext cx="1762125" cy="6096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1pPr>
            <a:lvl2pPr marL="914400" marR="0" lvl="1"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2pPr>
            <a:lvl3pPr marL="1371600" marR="0" lvl="2"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3pPr>
            <a:lvl4pPr marL="1828800" marR="0" lvl="3"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4pPr>
            <a:lvl5pPr marL="2286000" marR="0" lvl="4"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5pPr>
            <a:lvl6pPr marL="2743200" marR="0" lvl="5"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6pPr>
            <a:lvl7pPr marL="3200400" marR="0" lvl="6"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7pPr>
            <a:lvl8pPr marL="3657600" marR="0" lvl="7"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8pPr>
            <a:lvl9pPr marL="4114800" marR="0" lvl="8" indent="-330200" algn="l" rtl="0">
              <a:lnSpc>
                <a:spcPct val="100000"/>
              </a:lnSpc>
              <a:spcBef>
                <a:spcPts val="1600"/>
              </a:spcBef>
              <a:spcAft>
                <a:spcPts val="160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9pPr>
          </a:lstStyle>
          <a:p>
            <a:pPr marL="0" lvl="0" indent="0" algn="r" rtl="0">
              <a:spcBef>
                <a:spcPts val="0"/>
              </a:spcBef>
              <a:spcAft>
                <a:spcPts val="0"/>
              </a:spcAft>
              <a:buNone/>
            </a:pPr>
            <a:r>
              <a:rPr lang="en-US" altLang="en-GB" sz="1400" b="1"/>
              <a:t>Heightened</a:t>
            </a:r>
            <a:endParaRPr lang="en-US" altLang="en-GB" sz="1400" b="1"/>
          </a:p>
          <a:p>
            <a:pPr marL="0" lvl="0" indent="0" algn="r" rtl="0">
              <a:spcBef>
                <a:spcPts val="0"/>
              </a:spcBef>
              <a:spcAft>
                <a:spcPts val="0"/>
              </a:spcAft>
              <a:buNone/>
            </a:pPr>
            <a:r>
              <a:rPr lang="en-US" altLang="en-GB" sz="1400" b="1"/>
              <a:t>Operator</a:t>
            </a:r>
            <a:endParaRPr lang="en-US" altLang="en-GB" sz="1400" b="1"/>
          </a:p>
          <a:p>
            <a:pPr marL="0" lvl="0" indent="0" algn="r" rtl="0">
              <a:spcBef>
                <a:spcPts val="0"/>
              </a:spcBef>
              <a:spcAft>
                <a:spcPts val="0"/>
              </a:spcAft>
              <a:buNone/>
            </a:pPr>
            <a:r>
              <a:rPr lang="en-US" altLang="en-GB" sz="1400" b="1"/>
              <a:t>Safety</a:t>
            </a:r>
            <a:endParaRPr lang="en-US" altLang="en-GB" sz="1400" b="1"/>
          </a:p>
        </p:txBody>
      </p:sp>
      <p:sp>
        <p:nvSpPr>
          <p:cNvPr id="4" name="Google Shape;448;p32"/>
          <p:cNvSpPr txBox="1"/>
          <p:nvPr/>
        </p:nvSpPr>
        <p:spPr>
          <a:xfrm>
            <a:off x="4366895" y="2255520"/>
            <a:ext cx="1762125" cy="6096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1pPr>
            <a:lvl2pPr marL="914400" marR="0" lvl="1"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2pPr>
            <a:lvl3pPr marL="1371600" marR="0" lvl="2"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3pPr>
            <a:lvl4pPr marL="1828800" marR="0" lvl="3"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4pPr>
            <a:lvl5pPr marL="2286000" marR="0" lvl="4"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5pPr>
            <a:lvl6pPr marL="2743200" marR="0" lvl="5"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6pPr>
            <a:lvl7pPr marL="3200400" marR="0" lvl="6"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7pPr>
            <a:lvl8pPr marL="3657600" marR="0" lvl="7"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8pPr>
            <a:lvl9pPr marL="4114800" marR="0" lvl="8" indent="-330200" algn="l" rtl="0">
              <a:lnSpc>
                <a:spcPct val="100000"/>
              </a:lnSpc>
              <a:spcBef>
                <a:spcPts val="1600"/>
              </a:spcBef>
              <a:spcAft>
                <a:spcPts val="160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9pPr>
          </a:lstStyle>
          <a:p>
            <a:pPr marL="0" lvl="0" indent="0" algn="r" rtl="0">
              <a:spcBef>
                <a:spcPts val="0"/>
              </a:spcBef>
              <a:spcAft>
                <a:spcPts val="0"/>
              </a:spcAft>
              <a:buNone/>
            </a:pPr>
            <a:r>
              <a:rPr lang="en-US" altLang="en-GB" sz="1400" b="1"/>
              <a:t>Increased</a:t>
            </a:r>
            <a:endParaRPr lang="en-US" altLang="en-GB" sz="1400" b="1"/>
          </a:p>
          <a:p>
            <a:pPr marL="0" lvl="0" indent="0" algn="r" rtl="0">
              <a:spcBef>
                <a:spcPts val="0"/>
              </a:spcBef>
              <a:spcAft>
                <a:spcPts val="0"/>
              </a:spcAft>
              <a:buNone/>
            </a:pPr>
            <a:r>
              <a:rPr lang="en-US" altLang="en-GB" sz="1400" b="1"/>
              <a:t>Production</a:t>
            </a:r>
            <a:endParaRPr lang="en-US" altLang="en-GB" sz="1400" b="1"/>
          </a:p>
        </p:txBody>
      </p:sp>
      <p:sp>
        <p:nvSpPr>
          <p:cNvPr id="5" name="Google Shape;448;p32"/>
          <p:cNvSpPr txBox="1"/>
          <p:nvPr/>
        </p:nvSpPr>
        <p:spPr>
          <a:xfrm>
            <a:off x="6182360" y="2240280"/>
            <a:ext cx="1762125" cy="6096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1pPr>
            <a:lvl2pPr marL="914400" marR="0" lvl="1"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2pPr>
            <a:lvl3pPr marL="1371600" marR="0" lvl="2"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3pPr>
            <a:lvl4pPr marL="1828800" marR="0" lvl="3"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4pPr>
            <a:lvl5pPr marL="2286000" marR="0" lvl="4"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5pPr>
            <a:lvl6pPr marL="2743200" marR="0" lvl="5"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6pPr>
            <a:lvl7pPr marL="3200400" marR="0" lvl="6"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7pPr>
            <a:lvl8pPr marL="3657600" marR="0" lvl="7"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8pPr>
            <a:lvl9pPr marL="4114800" marR="0" lvl="8" indent="-330200" algn="l" rtl="0">
              <a:lnSpc>
                <a:spcPct val="100000"/>
              </a:lnSpc>
              <a:spcBef>
                <a:spcPts val="1600"/>
              </a:spcBef>
              <a:spcAft>
                <a:spcPts val="160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9pPr>
          </a:lstStyle>
          <a:p>
            <a:pPr marL="0" lvl="0" indent="0" algn="r" rtl="0">
              <a:spcBef>
                <a:spcPts val="0"/>
              </a:spcBef>
              <a:spcAft>
                <a:spcPts val="0"/>
              </a:spcAft>
              <a:buNone/>
            </a:pPr>
            <a:r>
              <a:rPr lang="en-US" altLang="en-GB" sz="1400" b="1"/>
              <a:t>Increased</a:t>
            </a:r>
            <a:endParaRPr lang="en-US" altLang="en-GB" sz="1400" b="1"/>
          </a:p>
          <a:p>
            <a:pPr marL="0" lvl="0" indent="0" algn="r" rtl="0">
              <a:spcBef>
                <a:spcPts val="0"/>
              </a:spcBef>
              <a:spcAft>
                <a:spcPts val="0"/>
              </a:spcAft>
              <a:buNone/>
            </a:pPr>
            <a:r>
              <a:rPr lang="en-US" altLang="en-GB" sz="1400" b="1"/>
              <a:t>life span of</a:t>
            </a:r>
            <a:endParaRPr lang="en-US" altLang="en-GB" sz="1400" b="1"/>
          </a:p>
          <a:p>
            <a:pPr marL="0" lvl="0" indent="0" algn="r" rtl="0">
              <a:spcBef>
                <a:spcPts val="0"/>
              </a:spcBef>
              <a:spcAft>
                <a:spcPts val="0"/>
              </a:spcAft>
              <a:buNone/>
            </a:pPr>
            <a:r>
              <a:rPr lang="en-US" altLang="en-GB" sz="1400" b="1"/>
              <a:t>machinery</a:t>
            </a:r>
            <a:endParaRPr lang="en-US" altLang="en-GB" sz="1400" b="1"/>
          </a:p>
        </p:txBody>
      </p:sp>
      <p:sp>
        <p:nvSpPr>
          <p:cNvPr id="6" name="Google Shape;448;p32"/>
          <p:cNvSpPr txBox="1"/>
          <p:nvPr/>
        </p:nvSpPr>
        <p:spPr>
          <a:xfrm>
            <a:off x="3290570" y="4005580"/>
            <a:ext cx="1762125" cy="6096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1pPr>
            <a:lvl2pPr marL="914400" marR="0" lvl="1"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2pPr>
            <a:lvl3pPr marL="1371600" marR="0" lvl="2"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3pPr>
            <a:lvl4pPr marL="1828800" marR="0" lvl="3"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4pPr>
            <a:lvl5pPr marL="2286000" marR="0" lvl="4"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5pPr>
            <a:lvl6pPr marL="2743200" marR="0" lvl="5"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6pPr>
            <a:lvl7pPr marL="3200400" marR="0" lvl="6"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7pPr>
            <a:lvl8pPr marL="3657600" marR="0" lvl="7"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8pPr>
            <a:lvl9pPr marL="4114800" marR="0" lvl="8" indent="-330200" algn="l" rtl="0">
              <a:lnSpc>
                <a:spcPct val="100000"/>
              </a:lnSpc>
              <a:spcBef>
                <a:spcPts val="1600"/>
              </a:spcBef>
              <a:spcAft>
                <a:spcPts val="160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9pPr>
          </a:lstStyle>
          <a:p>
            <a:pPr marL="0" lvl="0" indent="0" algn="r" rtl="0">
              <a:spcBef>
                <a:spcPts val="0"/>
              </a:spcBef>
              <a:spcAft>
                <a:spcPts val="0"/>
              </a:spcAft>
              <a:buNone/>
            </a:pPr>
            <a:r>
              <a:rPr lang="en-US" altLang="en-GB" sz="1400" b="1"/>
              <a:t>Reduced</a:t>
            </a:r>
            <a:endParaRPr lang="en-US" altLang="en-GB" sz="1400" b="1"/>
          </a:p>
          <a:p>
            <a:pPr marL="0" lvl="0" indent="0" algn="r" rtl="0">
              <a:spcBef>
                <a:spcPts val="0"/>
              </a:spcBef>
              <a:spcAft>
                <a:spcPts val="0"/>
              </a:spcAft>
              <a:buNone/>
            </a:pPr>
            <a:r>
              <a:rPr lang="en-US" altLang="en-GB" sz="1400" b="1"/>
              <a:t>Downtime</a:t>
            </a:r>
            <a:endParaRPr lang="en-US" altLang="en-GB" sz="1400" b="1"/>
          </a:p>
        </p:txBody>
      </p:sp>
      <p:sp>
        <p:nvSpPr>
          <p:cNvPr id="7" name="Google Shape;448;p32"/>
          <p:cNvSpPr txBox="1"/>
          <p:nvPr/>
        </p:nvSpPr>
        <p:spPr>
          <a:xfrm>
            <a:off x="1498600" y="4005580"/>
            <a:ext cx="1762125" cy="6096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1pPr>
            <a:lvl2pPr marL="914400" marR="0" lvl="1"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2pPr>
            <a:lvl3pPr marL="1371600" marR="0" lvl="2"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3pPr>
            <a:lvl4pPr marL="1828800" marR="0" lvl="3"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4pPr>
            <a:lvl5pPr marL="2286000" marR="0" lvl="4"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5pPr>
            <a:lvl6pPr marL="2743200" marR="0" lvl="5"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6pPr>
            <a:lvl7pPr marL="3200400" marR="0" lvl="6"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7pPr>
            <a:lvl8pPr marL="3657600" marR="0" lvl="7"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8pPr>
            <a:lvl9pPr marL="4114800" marR="0" lvl="8" indent="-330200" algn="l" rtl="0">
              <a:lnSpc>
                <a:spcPct val="100000"/>
              </a:lnSpc>
              <a:spcBef>
                <a:spcPts val="1600"/>
              </a:spcBef>
              <a:spcAft>
                <a:spcPts val="160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9pPr>
          </a:lstStyle>
          <a:p>
            <a:pPr marL="0" lvl="0" indent="0" algn="r" rtl="0">
              <a:spcBef>
                <a:spcPts val="0"/>
              </a:spcBef>
              <a:spcAft>
                <a:spcPts val="0"/>
              </a:spcAft>
              <a:buNone/>
            </a:pPr>
            <a:r>
              <a:rPr lang="en-US" altLang="en-GB" sz="1400" b="1"/>
              <a:t>Reduce Maintenace</a:t>
            </a:r>
            <a:endParaRPr lang="en-US" altLang="en-GB" sz="1400" b="1"/>
          </a:p>
          <a:p>
            <a:pPr marL="0" lvl="0" indent="0" algn="r" rtl="0">
              <a:spcBef>
                <a:spcPts val="0"/>
              </a:spcBef>
              <a:spcAft>
                <a:spcPts val="0"/>
              </a:spcAft>
              <a:buNone/>
            </a:pPr>
            <a:r>
              <a:rPr lang="en-US" altLang="en-GB" sz="1400" b="1"/>
              <a:t>Costs</a:t>
            </a:r>
            <a:endParaRPr lang="en-US" altLang="en-GB" sz="1400" b="1"/>
          </a:p>
        </p:txBody>
      </p:sp>
      <p:sp>
        <p:nvSpPr>
          <p:cNvPr id="8" name="Google Shape;448;p32"/>
          <p:cNvSpPr txBox="1"/>
          <p:nvPr/>
        </p:nvSpPr>
        <p:spPr>
          <a:xfrm>
            <a:off x="349250" y="2247900"/>
            <a:ext cx="1762125" cy="6096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1pPr>
            <a:lvl2pPr marL="914400" marR="0" lvl="1"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2pPr>
            <a:lvl3pPr marL="1371600" marR="0" lvl="2"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3pPr>
            <a:lvl4pPr marL="1828800" marR="0" lvl="3"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4pPr>
            <a:lvl5pPr marL="2286000" marR="0" lvl="4"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5pPr>
            <a:lvl6pPr marL="2743200" marR="0" lvl="5"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6pPr>
            <a:lvl7pPr marL="3200400" marR="0" lvl="6"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7pPr>
            <a:lvl8pPr marL="3657600" marR="0" lvl="7" indent="-330200" algn="l" rtl="0">
              <a:lnSpc>
                <a:spcPct val="100000"/>
              </a:lnSpc>
              <a:spcBef>
                <a:spcPts val="1600"/>
              </a:spcBef>
              <a:spcAft>
                <a:spcPts val="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8pPr>
            <a:lvl9pPr marL="4114800" marR="0" lvl="8" indent="-330200" algn="l" rtl="0">
              <a:lnSpc>
                <a:spcPct val="100000"/>
              </a:lnSpc>
              <a:spcBef>
                <a:spcPts val="1600"/>
              </a:spcBef>
              <a:spcAft>
                <a:spcPts val="1600"/>
              </a:spcAft>
              <a:buClr>
                <a:schemeClr val="lt1"/>
              </a:buClr>
              <a:buSzPts val="1600"/>
              <a:buFont typeface="Montserrat Light"/>
              <a:buNone/>
              <a:defRPr sz="1600" b="0" i="0" u="none" strike="noStrike" cap="none">
                <a:solidFill>
                  <a:schemeClr val="lt1"/>
                </a:solidFill>
                <a:latin typeface="Montserrat Light"/>
                <a:ea typeface="Montserrat Light"/>
                <a:cs typeface="Montserrat Light"/>
                <a:sym typeface="Montserrat Light"/>
              </a:defRPr>
            </a:lvl9pPr>
          </a:lstStyle>
          <a:p>
            <a:pPr marL="0" lvl="0" indent="0" algn="r" rtl="0">
              <a:spcBef>
                <a:spcPts val="0"/>
              </a:spcBef>
              <a:spcAft>
                <a:spcPts val="0"/>
              </a:spcAft>
              <a:buNone/>
            </a:pPr>
            <a:r>
              <a:rPr lang="en-US" altLang="en-GB" sz="1400" b="1"/>
              <a:t>Profits</a:t>
            </a:r>
            <a:endParaRPr lang="en-US" altLang="en-GB" sz="1400" b="1"/>
          </a:p>
          <a:p>
            <a:pPr marL="0" lvl="0" indent="0" algn="r" rtl="0">
              <a:spcBef>
                <a:spcPts val="0"/>
              </a:spcBef>
              <a:spcAft>
                <a:spcPts val="0"/>
              </a:spcAft>
              <a:buNone/>
            </a:pPr>
            <a:r>
              <a:rPr lang="en-US" altLang="en-GB" sz="1400" b="1"/>
              <a:t>Increase</a:t>
            </a:r>
            <a:endParaRPr lang="en-US" altLang="en-GB" sz="14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445" name="Shape 445"/>
        <p:cNvGrpSpPr/>
        <p:nvPr/>
      </p:nvGrpSpPr>
      <p:grpSpPr>
        <a:xfrm>
          <a:off x="0" y="0"/>
          <a:ext cx="0" cy="0"/>
          <a:chOff x="0" y="0"/>
          <a:chExt cx="0" cy="0"/>
        </a:xfrm>
      </p:grpSpPr>
      <p:sp>
        <p:nvSpPr>
          <p:cNvPr id="446" name="Google Shape;446;p32"/>
          <p:cNvSpPr txBox="1"/>
          <p:nvPr>
            <p:ph type="title"/>
          </p:nvPr>
        </p:nvSpPr>
        <p:spPr>
          <a:xfrm>
            <a:off x="5111150" y="3356925"/>
            <a:ext cx="3319500" cy="523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Conclusion</a:t>
            </a:r>
            <a:endParaRPr lang="en-US" altLang="en-GB"/>
          </a:p>
        </p:txBody>
      </p:sp>
      <p:sp>
        <p:nvSpPr>
          <p:cNvPr id="447" name="Google Shape;447;p32"/>
          <p:cNvSpPr txBox="1"/>
          <p:nvPr>
            <p:ph type="title" idx="2"/>
          </p:nvPr>
        </p:nvSpPr>
        <p:spPr>
          <a:xfrm>
            <a:off x="6694950" y="2538525"/>
            <a:ext cx="1735800" cy="818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a:t>0</a:t>
            </a:r>
            <a:r>
              <a:rPr lang="en-US" altLang="en-GB"/>
              <a:t>4</a:t>
            </a:r>
            <a:endParaRPr lang="en-US" altLang="en-GB"/>
          </a:p>
        </p:txBody>
      </p:sp>
      <p:sp>
        <p:nvSpPr>
          <p:cNvPr id="448" name="Google Shape;448;p32"/>
          <p:cNvSpPr txBox="1"/>
          <p:nvPr>
            <p:ph type="subTitle" idx="1"/>
          </p:nvPr>
        </p:nvSpPr>
        <p:spPr>
          <a:xfrm>
            <a:off x="5111075" y="3998975"/>
            <a:ext cx="3319500" cy="609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Predictive Maintenance</a:t>
            </a:r>
            <a:endParaRPr lang="en-US" altLang="en-GB"/>
          </a:p>
        </p:txBody>
      </p:sp>
      <p:grpSp>
        <p:nvGrpSpPr>
          <p:cNvPr id="43" name="Google Shape;399;p30"/>
          <p:cNvGrpSpPr/>
          <p:nvPr/>
        </p:nvGrpSpPr>
        <p:grpSpPr>
          <a:xfrm>
            <a:off x="5249545" y="3580765"/>
            <a:ext cx="438150" cy="299085"/>
            <a:chOff x="4629306" y="3409193"/>
            <a:chExt cx="367255" cy="244486"/>
          </a:xfrm>
        </p:grpSpPr>
        <p:sp>
          <p:nvSpPr>
            <p:cNvPr id="44" name="Google Shape;400;p30"/>
            <p:cNvSpPr/>
            <p:nvPr/>
          </p:nvSpPr>
          <p:spPr>
            <a:xfrm>
              <a:off x="4629306" y="3409193"/>
              <a:ext cx="367255" cy="244486"/>
            </a:xfrm>
            <a:custGeom>
              <a:avLst/>
              <a:gdLst/>
              <a:ahLst/>
              <a:cxnLst/>
              <a:rect l="l" t="t" r="r" b="b"/>
              <a:pathLst>
                <a:path w="11538" h="7681" extrusionOk="0">
                  <a:moveTo>
                    <a:pt x="10966" y="358"/>
                  </a:moveTo>
                  <a:cubicBezTo>
                    <a:pt x="11085" y="358"/>
                    <a:pt x="11181" y="453"/>
                    <a:pt x="11181" y="572"/>
                  </a:cubicBezTo>
                  <a:lnTo>
                    <a:pt x="11181" y="7121"/>
                  </a:lnTo>
                  <a:cubicBezTo>
                    <a:pt x="11181" y="7240"/>
                    <a:pt x="11085" y="7323"/>
                    <a:pt x="10966" y="7323"/>
                  </a:cubicBezTo>
                  <a:lnTo>
                    <a:pt x="560" y="7323"/>
                  </a:lnTo>
                  <a:cubicBezTo>
                    <a:pt x="441" y="7323"/>
                    <a:pt x="358" y="7240"/>
                    <a:pt x="358" y="7121"/>
                  </a:cubicBezTo>
                  <a:lnTo>
                    <a:pt x="358" y="572"/>
                  </a:lnTo>
                  <a:cubicBezTo>
                    <a:pt x="358" y="453"/>
                    <a:pt x="441" y="358"/>
                    <a:pt x="560" y="358"/>
                  </a:cubicBezTo>
                  <a:close/>
                  <a:moveTo>
                    <a:pt x="560" y="1"/>
                  </a:moveTo>
                  <a:cubicBezTo>
                    <a:pt x="251" y="1"/>
                    <a:pt x="1" y="263"/>
                    <a:pt x="1" y="572"/>
                  </a:cubicBezTo>
                  <a:lnTo>
                    <a:pt x="1" y="7121"/>
                  </a:lnTo>
                  <a:cubicBezTo>
                    <a:pt x="1" y="7430"/>
                    <a:pt x="251" y="7680"/>
                    <a:pt x="560" y="7680"/>
                  </a:cubicBezTo>
                  <a:lnTo>
                    <a:pt x="10966" y="7680"/>
                  </a:lnTo>
                  <a:cubicBezTo>
                    <a:pt x="11276" y="7680"/>
                    <a:pt x="11526" y="7430"/>
                    <a:pt x="11526" y="7121"/>
                  </a:cubicBezTo>
                  <a:lnTo>
                    <a:pt x="11526" y="572"/>
                  </a:lnTo>
                  <a:cubicBezTo>
                    <a:pt x="11538" y="263"/>
                    <a:pt x="11276" y="1"/>
                    <a:pt x="10966"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5" name="Google Shape;401;p30"/>
            <p:cNvSpPr/>
            <p:nvPr/>
          </p:nvSpPr>
          <p:spPr>
            <a:xfrm>
              <a:off x="4665688" y="3433447"/>
              <a:ext cx="294109" cy="195595"/>
            </a:xfrm>
            <a:custGeom>
              <a:avLst/>
              <a:gdLst/>
              <a:ahLst/>
              <a:cxnLst/>
              <a:rect l="l" t="t" r="r" b="b"/>
              <a:pathLst>
                <a:path w="9240" h="6145" extrusionOk="0">
                  <a:moveTo>
                    <a:pt x="8871" y="370"/>
                  </a:moveTo>
                  <a:lnTo>
                    <a:pt x="8871" y="5787"/>
                  </a:lnTo>
                  <a:lnTo>
                    <a:pt x="370" y="5787"/>
                  </a:lnTo>
                  <a:lnTo>
                    <a:pt x="370" y="370"/>
                  </a:lnTo>
                  <a:close/>
                  <a:moveTo>
                    <a:pt x="179" y="1"/>
                  </a:moveTo>
                  <a:cubicBezTo>
                    <a:pt x="72" y="1"/>
                    <a:pt x="1" y="72"/>
                    <a:pt x="1" y="179"/>
                  </a:cubicBezTo>
                  <a:lnTo>
                    <a:pt x="1" y="5966"/>
                  </a:lnTo>
                  <a:cubicBezTo>
                    <a:pt x="1" y="6073"/>
                    <a:pt x="72" y="6144"/>
                    <a:pt x="179" y="6144"/>
                  </a:cubicBezTo>
                  <a:lnTo>
                    <a:pt x="9049" y="6144"/>
                  </a:lnTo>
                  <a:cubicBezTo>
                    <a:pt x="9157" y="6144"/>
                    <a:pt x="9228" y="6073"/>
                    <a:pt x="9228" y="5966"/>
                  </a:cubicBezTo>
                  <a:lnTo>
                    <a:pt x="9228" y="179"/>
                  </a:lnTo>
                  <a:cubicBezTo>
                    <a:pt x="9240" y="96"/>
                    <a:pt x="9157" y="1"/>
                    <a:pt x="9049"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6" name="Google Shape;402;p30"/>
            <p:cNvSpPr/>
            <p:nvPr/>
          </p:nvSpPr>
          <p:spPr>
            <a:xfrm>
              <a:off x="4647895" y="3519866"/>
              <a:ext cx="11395" cy="23522"/>
            </a:xfrm>
            <a:custGeom>
              <a:avLst/>
              <a:gdLst/>
              <a:ahLst/>
              <a:cxnLst/>
              <a:rect l="l" t="t" r="r" b="b"/>
              <a:pathLst>
                <a:path w="358" h="739" extrusionOk="0">
                  <a:moveTo>
                    <a:pt x="179" y="0"/>
                  </a:moveTo>
                  <a:cubicBezTo>
                    <a:pt x="72" y="0"/>
                    <a:pt x="0" y="72"/>
                    <a:pt x="0" y="179"/>
                  </a:cubicBezTo>
                  <a:lnTo>
                    <a:pt x="0" y="560"/>
                  </a:lnTo>
                  <a:cubicBezTo>
                    <a:pt x="0" y="667"/>
                    <a:pt x="72" y="739"/>
                    <a:pt x="179" y="739"/>
                  </a:cubicBezTo>
                  <a:cubicBezTo>
                    <a:pt x="274" y="739"/>
                    <a:pt x="357" y="667"/>
                    <a:pt x="357" y="560"/>
                  </a:cubicBezTo>
                  <a:lnTo>
                    <a:pt x="357" y="179"/>
                  </a:lnTo>
                  <a:cubicBezTo>
                    <a:pt x="357" y="72"/>
                    <a:pt x="274" y="0"/>
                    <a:pt x="179"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7" name="Google Shape;403;p30"/>
            <p:cNvSpPr/>
            <p:nvPr/>
          </p:nvSpPr>
          <p:spPr>
            <a:xfrm>
              <a:off x="4966609" y="3513404"/>
              <a:ext cx="11395" cy="36063"/>
            </a:xfrm>
            <a:custGeom>
              <a:avLst/>
              <a:gdLst/>
              <a:ahLst/>
              <a:cxnLst/>
              <a:rect l="l" t="t" r="r" b="b"/>
              <a:pathLst>
                <a:path w="358" h="1133" extrusionOk="0">
                  <a:moveTo>
                    <a:pt x="179" y="1"/>
                  </a:moveTo>
                  <a:cubicBezTo>
                    <a:pt x="72" y="1"/>
                    <a:pt x="0" y="84"/>
                    <a:pt x="0" y="180"/>
                  </a:cubicBezTo>
                  <a:lnTo>
                    <a:pt x="0" y="953"/>
                  </a:lnTo>
                  <a:cubicBezTo>
                    <a:pt x="0" y="1061"/>
                    <a:pt x="72" y="1132"/>
                    <a:pt x="179" y="1132"/>
                  </a:cubicBezTo>
                  <a:cubicBezTo>
                    <a:pt x="286" y="1132"/>
                    <a:pt x="357" y="1061"/>
                    <a:pt x="357" y="953"/>
                  </a:cubicBezTo>
                  <a:lnTo>
                    <a:pt x="357" y="180"/>
                  </a:lnTo>
                  <a:cubicBezTo>
                    <a:pt x="357" y="84"/>
                    <a:pt x="286" y="1"/>
                    <a:pt x="179"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8" name="Google Shape;404;p30"/>
            <p:cNvSpPr/>
            <p:nvPr/>
          </p:nvSpPr>
          <p:spPr>
            <a:xfrm>
              <a:off x="4966609" y="3433447"/>
              <a:ext cx="11777" cy="11395"/>
            </a:xfrm>
            <a:custGeom>
              <a:avLst/>
              <a:gdLst/>
              <a:ahLst/>
              <a:cxnLst/>
              <a:rect l="l" t="t" r="r" b="b"/>
              <a:pathLst>
                <a:path w="370" h="358" extrusionOk="0">
                  <a:moveTo>
                    <a:pt x="179" y="1"/>
                  </a:moveTo>
                  <a:cubicBezTo>
                    <a:pt x="72" y="1"/>
                    <a:pt x="0" y="72"/>
                    <a:pt x="0" y="179"/>
                  </a:cubicBezTo>
                  <a:cubicBezTo>
                    <a:pt x="0" y="286"/>
                    <a:pt x="84" y="358"/>
                    <a:pt x="179" y="358"/>
                  </a:cubicBezTo>
                  <a:cubicBezTo>
                    <a:pt x="286" y="358"/>
                    <a:pt x="357" y="286"/>
                    <a:pt x="357" y="179"/>
                  </a:cubicBezTo>
                  <a:cubicBezTo>
                    <a:pt x="369" y="96"/>
                    <a:pt x="286" y="1"/>
                    <a:pt x="179"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 name="Google Shape;405;p30"/>
            <p:cNvSpPr/>
            <p:nvPr/>
          </p:nvSpPr>
          <p:spPr>
            <a:xfrm>
              <a:off x="4647895" y="3488799"/>
              <a:ext cx="11395" cy="17825"/>
            </a:xfrm>
            <a:custGeom>
              <a:avLst/>
              <a:gdLst/>
              <a:ahLst/>
              <a:cxnLst/>
              <a:rect l="l" t="t" r="r" b="b"/>
              <a:pathLst>
                <a:path w="358" h="560" extrusionOk="0">
                  <a:moveTo>
                    <a:pt x="179" y="0"/>
                  </a:moveTo>
                  <a:cubicBezTo>
                    <a:pt x="72" y="0"/>
                    <a:pt x="0" y="83"/>
                    <a:pt x="0" y="179"/>
                  </a:cubicBezTo>
                  <a:lnTo>
                    <a:pt x="0" y="381"/>
                  </a:lnTo>
                  <a:cubicBezTo>
                    <a:pt x="0" y="476"/>
                    <a:pt x="72" y="560"/>
                    <a:pt x="179" y="560"/>
                  </a:cubicBezTo>
                  <a:cubicBezTo>
                    <a:pt x="274" y="560"/>
                    <a:pt x="357" y="476"/>
                    <a:pt x="357" y="381"/>
                  </a:cubicBezTo>
                  <a:lnTo>
                    <a:pt x="357" y="179"/>
                  </a:lnTo>
                  <a:cubicBezTo>
                    <a:pt x="357" y="83"/>
                    <a:pt x="274" y="0"/>
                    <a:pt x="179"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 name="Google Shape;406;p30"/>
            <p:cNvSpPr/>
            <p:nvPr/>
          </p:nvSpPr>
          <p:spPr>
            <a:xfrm>
              <a:off x="4647895" y="3556247"/>
              <a:ext cx="11395" cy="17475"/>
            </a:xfrm>
            <a:custGeom>
              <a:avLst/>
              <a:gdLst/>
              <a:ahLst/>
              <a:cxnLst/>
              <a:rect l="l" t="t" r="r" b="b"/>
              <a:pathLst>
                <a:path w="358" h="549" extrusionOk="0">
                  <a:moveTo>
                    <a:pt x="179" y="0"/>
                  </a:moveTo>
                  <a:cubicBezTo>
                    <a:pt x="72" y="0"/>
                    <a:pt x="0" y="72"/>
                    <a:pt x="0" y="179"/>
                  </a:cubicBezTo>
                  <a:lnTo>
                    <a:pt x="0" y="369"/>
                  </a:lnTo>
                  <a:cubicBezTo>
                    <a:pt x="0" y="477"/>
                    <a:pt x="72" y="548"/>
                    <a:pt x="179" y="548"/>
                  </a:cubicBezTo>
                  <a:cubicBezTo>
                    <a:pt x="274" y="548"/>
                    <a:pt x="357" y="477"/>
                    <a:pt x="357" y="369"/>
                  </a:cubicBezTo>
                  <a:lnTo>
                    <a:pt x="357" y="179"/>
                  </a:lnTo>
                  <a:cubicBezTo>
                    <a:pt x="357" y="84"/>
                    <a:pt x="274" y="0"/>
                    <a:pt x="179"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 name="Google Shape;407;p30"/>
            <p:cNvSpPr/>
            <p:nvPr/>
          </p:nvSpPr>
          <p:spPr>
            <a:xfrm>
              <a:off x="4690324" y="3574804"/>
              <a:ext cx="244486" cy="36032"/>
            </a:xfrm>
            <a:custGeom>
              <a:avLst/>
              <a:gdLst/>
              <a:ahLst/>
              <a:cxnLst/>
              <a:rect l="l" t="t" r="r" b="b"/>
              <a:pathLst>
                <a:path w="7681" h="1132" extrusionOk="0">
                  <a:moveTo>
                    <a:pt x="1727" y="358"/>
                  </a:moveTo>
                  <a:cubicBezTo>
                    <a:pt x="1846" y="358"/>
                    <a:pt x="1941" y="441"/>
                    <a:pt x="1941" y="560"/>
                  </a:cubicBezTo>
                  <a:cubicBezTo>
                    <a:pt x="1941" y="679"/>
                    <a:pt x="1846" y="775"/>
                    <a:pt x="1727" y="775"/>
                  </a:cubicBezTo>
                  <a:cubicBezTo>
                    <a:pt x="1608" y="775"/>
                    <a:pt x="1525" y="679"/>
                    <a:pt x="1525" y="560"/>
                  </a:cubicBezTo>
                  <a:cubicBezTo>
                    <a:pt x="1525" y="441"/>
                    <a:pt x="1608" y="358"/>
                    <a:pt x="1727" y="358"/>
                  </a:cubicBezTo>
                  <a:close/>
                  <a:moveTo>
                    <a:pt x="1727" y="1"/>
                  </a:moveTo>
                  <a:cubicBezTo>
                    <a:pt x="1477" y="1"/>
                    <a:pt x="1263" y="156"/>
                    <a:pt x="1191" y="382"/>
                  </a:cubicBezTo>
                  <a:lnTo>
                    <a:pt x="179" y="382"/>
                  </a:lnTo>
                  <a:cubicBezTo>
                    <a:pt x="72" y="382"/>
                    <a:pt x="1" y="453"/>
                    <a:pt x="1" y="560"/>
                  </a:cubicBezTo>
                  <a:cubicBezTo>
                    <a:pt x="1" y="668"/>
                    <a:pt x="72" y="739"/>
                    <a:pt x="179" y="739"/>
                  </a:cubicBezTo>
                  <a:lnTo>
                    <a:pt x="1191" y="739"/>
                  </a:lnTo>
                  <a:cubicBezTo>
                    <a:pt x="1263" y="965"/>
                    <a:pt x="1477" y="1132"/>
                    <a:pt x="1727" y="1132"/>
                  </a:cubicBezTo>
                  <a:cubicBezTo>
                    <a:pt x="1977" y="1132"/>
                    <a:pt x="2191" y="965"/>
                    <a:pt x="2263" y="739"/>
                  </a:cubicBezTo>
                  <a:lnTo>
                    <a:pt x="7502" y="739"/>
                  </a:lnTo>
                  <a:cubicBezTo>
                    <a:pt x="7609" y="739"/>
                    <a:pt x="7680" y="668"/>
                    <a:pt x="7680" y="560"/>
                  </a:cubicBezTo>
                  <a:cubicBezTo>
                    <a:pt x="7680" y="453"/>
                    <a:pt x="7609" y="382"/>
                    <a:pt x="7513" y="382"/>
                  </a:cubicBezTo>
                  <a:lnTo>
                    <a:pt x="2263" y="382"/>
                  </a:lnTo>
                  <a:cubicBezTo>
                    <a:pt x="2191" y="156"/>
                    <a:pt x="1977" y="1"/>
                    <a:pt x="1727"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 name="Google Shape;408;p30"/>
            <p:cNvSpPr/>
            <p:nvPr/>
          </p:nvSpPr>
          <p:spPr>
            <a:xfrm>
              <a:off x="4788870" y="3486635"/>
              <a:ext cx="53092" cy="52965"/>
            </a:xfrm>
            <a:custGeom>
              <a:avLst/>
              <a:gdLst/>
              <a:ahLst/>
              <a:cxnLst/>
              <a:rect l="l" t="t" r="r" b="b"/>
              <a:pathLst>
                <a:path w="1668" h="1664" extrusionOk="0">
                  <a:moveTo>
                    <a:pt x="357" y="354"/>
                  </a:moveTo>
                  <a:lnTo>
                    <a:pt x="1286" y="818"/>
                  </a:lnTo>
                  <a:cubicBezTo>
                    <a:pt x="1298" y="818"/>
                    <a:pt x="1298" y="830"/>
                    <a:pt x="1298" y="842"/>
                  </a:cubicBezTo>
                  <a:lnTo>
                    <a:pt x="369" y="1306"/>
                  </a:lnTo>
                  <a:lnTo>
                    <a:pt x="357" y="1306"/>
                  </a:lnTo>
                  <a:lnTo>
                    <a:pt x="357" y="1294"/>
                  </a:lnTo>
                  <a:lnTo>
                    <a:pt x="357" y="366"/>
                  </a:lnTo>
                  <a:lnTo>
                    <a:pt x="357" y="354"/>
                  </a:lnTo>
                  <a:close/>
                  <a:moveTo>
                    <a:pt x="361" y="1"/>
                  </a:moveTo>
                  <a:cubicBezTo>
                    <a:pt x="297" y="1"/>
                    <a:pt x="235" y="19"/>
                    <a:pt x="179" y="56"/>
                  </a:cubicBezTo>
                  <a:cubicBezTo>
                    <a:pt x="72" y="128"/>
                    <a:pt x="0" y="247"/>
                    <a:pt x="0" y="366"/>
                  </a:cubicBezTo>
                  <a:lnTo>
                    <a:pt x="0" y="1294"/>
                  </a:lnTo>
                  <a:cubicBezTo>
                    <a:pt x="0" y="1425"/>
                    <a:pt x="60" y="1544"/>
                    <a:pt x="179" y="1604"/>
                  </a:cubicBezTo>
                  <a:cubicBezTo>
                    <a:pt x="238" y="1652"/>
                    <a:pt x="310" y="1663"/>
                    <a:pt x="369" y="1663"/>
                  </a:cubicBezTo>
                  <a:cubicBezTo>
                    <a:pt x="429" y="1663"/>
                    <a:pt x="488" y="1652"/>
                    <a:pt x="536" y="1616"/>
                  </a:cubicBezTo>
                  <a:lnTo>
                    <a:pt x="1465" y="1163"/>
                  </a:lnTo>
                  <a:cubicBezTo>
                    <a:pt x="1596" y="1104"/>
                    <a:pt x="1667" y="961"/>
                    <a:pt x="1667" y="830"/>
                  </a:cubicBezTo>
                  <a:cubicBezTo>
                    <a:pt x="1655" y="687"/>
                    <a:pt x="1584" y="568"/>
                    <a:pt x="1465" y="509"/>
                  </a:cubicBezTo>
                  <a:lnTo>
                    <a:pt x="536" y="44"/>
                  </a:lnTo>
                  <a:cubicBezTo>
                    <a:pt x="479" y="16"/>
                    <a:pt x="420" y="1"/>
                    <a:pt x="361"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 name="Google Shape;409;p30"/>
            <p:cNvSpPr/>
            <p:nvPr/>
          </p:nvSpPr>
          <p:spPr>
            <a:xfrm>
              <a:off x="4745645" y="3458084"/>
              <a:ext cx="134195" cy="109941"/>
            </a:xfrm>
            <a:custGeom>
              <a:avLst/>
              <a:gdLst/>
              <a:ahLst/>
              <a:cxnLst/>
              <a:rect l="l" t="t" r="r" b="b"/>
              <a:pathLst>
                <a:path w="4216" h="3454" extrusionOk="0">
                  <a:moveTo>
                    <a:pt x="3263" y="358"/>
                  </a:moveTo>
                  <a:cubicBezTo>
                    <a:pt x="3597" y="358"/>
                    <a:pt x="3859" y="632"/>
                    <a:pt x="3859" y="953"/>
                  </a:cubicBezTo>
                  <a:lnTo>
                    <a:pt x="3859" y="2501"/>
                  </a:lnTo>
                  <a:cubicBezTo>
                    <a:pt x="3859" y="2834"/>
                    <a:pt x="3597" y="3096"/>
                    <a:pt x="3263" y="3096"/>
                  </a:cubicBezTo>
                  <a:lnTo>
                    <a:pt x="953" y="3096"/>
                  </a:lnTo>
                  <a:cubicBezTo>
                    <a:pt x="632" y="3096"/>
                    <a:pt x="358" y="2834"/>
                    <a:pt x="358" y="2501"/>
                  </a:cubicBezTo>
                  <a:lnTo>
                    <a:pt x="358" y="953"/>
                  </a:lnTo>
                  <a:cubicBezTo>
                    <a:pt x="358" y="632"/>
                    <a:pt x="632" y="358"/>
                    <a:pt x="953" y="358"/>
                  </a:cubicBezTo>
                  <a:close/>
                  <a:moveTo>
                    <a:pt x="953" y="1"/>
                  </a:moveTo>
                  <a:cubicBezTo>
                    <a:pt x="441" y="1"/>
                    <a:pt x="1" y="429"/>
                    <a:pt x="1" y="953"/>
                  </a:cubicBezTo>
                  <a:lnTo>
                    <a:pt x="1" y="2501"/>
                  </a:lnTo>
                  <a:cubicBezTo>
                    <a:pt x="1" y="3025"/>
                    <a:pt x="441" y="3453"/>
                    <a:pt x="953" y="3453"/>
                  </a:cubicBezTo>
                  <a:lnTo>
                    <a:pt x="3263" y="3453"/>
                  </a:lnTo>
                  <a:cubicBezTo>
                    <a:pt x="3787" y="3453"/>
                    <a:pt x="4216" y="3025"/>
                    <a:pt x="4216" y="2501"/>
                  </a:cubicBezTo>
                  <a:lnTo>
                    <a:pt x="4216" y="953"/>
                  </a:lnTo>
                  <a:cubicBezTo>
                    <a:pt x="4216" y="429"/>
                    <a:pt x="3799" y="1"/>
                    <a:pt x="3263"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Inferences</a:t>
            </a:r>
            <a:endParaRPr lang="en-US" altLang="en-GB"/>
          </a:p>
        </p:txBody>
      </p:sp>
      <p:sp>
        <p:nvSpPr>
          <p:cNvPr id="456" name="Google Shape;456;p33"/>
          <p:cNvSpPr txBox="1"/>
          <p:nvPr>
            <p:ph type="subTitle" idx="3"/>
          </p:nvPr>
        </p:nvSpPr>
        <p:spPr>
          <a:xfrm>
            <a:off x="1446530" y="1554480"/>
            <a:ext cx="6226175" cy="2147570"/>
          </a:xfrm>
          <a:prstGeom prst="rect">
            <a:avLst/>
          </a:prstGeom>
        </p:spPr>
        <p:txBody>
          <a:bodyPr spcFirstLastPara="1" wrap="square" lIns="91425" tIns="91425" rIns="91425" bIns="91425" anchor="t" anchorCtr="0">
            <a:noAutofit/>
          </a:bodyPr>
          <a:p>
            <a:pPr marL="285750" lvl="0" indent="-285750" algn="l" rtl="0">
              <a:spcBef>
                <a:spcPts val="0"/>
              </a:spcBef>
              <a:spcAft>
                <a:spcPts val="1600"/>
              </a:spcAft>
              <a:buFont typeface="Wingdings" panose="05000000000000000000" charset="0"/>
              <a:buChar char="ü"/>
            </a:pPr>
            <a:r>
              <a:rPr lang="en-US" altLang="en-GB" sz="1400"/>
              <a:t>Demonstrated the capability of machine learning algorithms in enhancing predictive maintenance strategies for industrial equipment, particularly in the context of IIoT sensor data.</a:t>
            </a:r>
            <a:endParaRPr lang="en-US" altLang="en-GB" sz="1400"/>
          </a:p>
          <a:p>
            <a:pPr marL="285750" lvl="0" indent="-285750" algn="l" rtl="0">
              <a:spcBef>
                <a:spcPts val="0"/>
              </a:spcBef>
              <a:spcAft>
                <a:spcPts val="1600"/>
              </a:spcAft>
              <a:buFont typeface="Wingdings" panose="05000000000000000000" charset="0"/>
              <a:buChar char="ü"/>
            </a:pPr>
            <a:r>
              <a:rPr lang="en-US" altLang="en-GB" sz="1400"/>
              <a:t>Achieved a significant improvement in sensor reliability through the developed machine learning algorithm, thereby reducing the likelihood of equipment failures and associated downtime.</a:t>
            </a:r>
            <a:endParaRPr lang="en-US" altLang="en-GB" sz="1400"/>
          </a:p>
          <a:p>
            <a:pPr marL="285750" lvl="0" indent="-285750" algn="l" rtl="0">
              <a:spcBef>
                <a:spcPts val="0"/>
              </a:spcBef>
              <a:spcAft>
                <a:spcPts val="1600"/>
              </a:spcAft>
              <a:buFont typeface="Wingdings" panose="05000000000000000000" charset="0"/>
              <a:buChar char="ü"/>
            </a:pPr>
            <a:r>
              <a:rPr lang="en-US" altLang="en-GB" sz="1400"/>
              <a:t>Enabled the optimization of maintenance schedules by accurately detecting anomalies in real-time sensor data, allowing for proactive maintenance interventions and minimizing costly unplanned downtime.</a:t>
            </a:r>
            <a:endParaRPr lang="en-US" altLang="en-GB"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45" name="Shape 445"/>
        <p:cNvGrpSpPr/>
        <p:nvPr/>
      </p:nvGrpSpPr>
      <p:grpSpPr>
        <a:xfrm>
          <a:off x="0" y="0"/>
          <a:ext cx="0" cy="0"/>
          <a:chOff x="0" y="0"/>
          <a:chExt cx="0" cy="0"/>
        </a:xfrm>
      </p:grpSpPr>
      <p:sp>
        <p:nvSpPr>
          <p:cNvPr id="446" name="Google Shape;446;p32"/>
          <p:cNvSpPr txBox="1"/>
          <p:nvPr>
            <p:ph type="title"/>
          </p:nvPr>
        </p:nvSpPr>
        <p:spPr>
          <a:xfrm>
            <a:off x="5111150" y="3356925"/>
            <a:ext cx="3319500" cy="523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a:t>Introduction</a:t>
            </a:r>
            <a:endParaRPr lang="en-GB"/>
          </a:p>
        </p:txBody>
      </p:sp>
      <p:sp>
        <p:nvSpPr>
          <p:cNvPr id="447" name="Google Shape;447;p32"/>
          <p:cNvSpPr txBox="1"/>
          <p:nvPr>
            <p:ph type="title" idx="2"/>
          </p:nvPr>
        </p:nvSpPr>
        <p:spPr>
          <a:xfrm>
            <a:off x="6694950" y="2538525"/>
            <a:ext cx="1735800" cy="818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a:t>01</a:t>
            </a:r>
            <a:endParaRPr lang="en-GB"/>
          </a:p>
        </p:txBody>
      </p:sp>
      <p:sp>
        <p:nvSpPr>
          <p:cNvPr id="448" name="Google Shape;448;p32"/>
          <p:cNvSpPr txBox="1"/>
          <p:nvPr>
            <p:ph type="subTitle" idx="1"/>
          </p:nvPr>
        </p:nvSpPr>
        <p:spPr>
          <a:xfrm>
            <a:off x="5111075" y="3998975"/>
            <a:ext cx="3319500" cy="609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Predictive Maintenance</a:t>
            </a:r>
            <a:endParaRPr lang="en-US" altLang="en-GB"/>
          </a:p>
        </p:txBody>
      </p:sp>
      <p:grpSp>
        <p:nvGrpSpPr>
          <p:cNvPr id="419" name="Google Shape;419;p30"/>
          <p:cNvGrpSpPr/>
          <p:nvPr/>
        </p:nvGrpSpPr>
        <p:grpSpPr>
          <a:xfrm>
            <a:off x="4999519" y="3574248"/>
            <a:ext cx="376504" cy="376504"/>
            <a:chOff x="1819576" y="1511679"/>
            <a:chExt cx="352103" cy="352103"/>
          </a:xfrm>
        </p:grpSpPr>
        <p:sp>
          <p:nvSpPr>
            <p:cNvPr id="420" name="Google Shape;420;p30"/>
            <p:cNvSpPr/>
            <p:nvPr/>
          </p:nvSpPr>
          <p:spPr>
            <a:xfrm>
              <a:off x="1819576" y="1511679"/>
              <a:ext cx="352103" cy="352103"/>
            </a:xfrm>
            <a:custGeom>
              <a:avLst/>
              <a:gdLst/>
              <a:ahLst/>
              <a:cxnLst/>
              <a:rect l="l" t="t" r="r" b="b"/>
              <a:pathLst>
                <a:path w="11062" h="11062" extrusionOk="0">
                  <a:moveTo>
                    <a:pt x="6216" y="310"/>
                  </a:moveTo>
                  <a:cubicBezTo>
                    <a:pt x="6216" y="310"/>
                    <a:pt x="6240" y="310"/>
                    <a:pt x="6240" y="322"/>
                  </a:cubicBezTo>
                  <a:lnTo>
                    <a:pt x="6240" y="786"/>
                  </a:lnTo>
                  <a:cubicBezTo>
                    <a:pt x="6240" y="953"/>
                    <a:pt x="6335" y="1084"/>
                    <a:pt x="6502" y="1108"/>
                  </a:cubicBezTo>
                  <a:cubicBezTo>
                    <a:pt x="7025" y="1227"/>
                    <a:pt x="7514" y="1429"/>
                    <a:pt x="7966" y="1727"/>
                  </a:cubicBezTo>
                  <a:cubicBezTo>
                    <a:pt x="8022" y="1762"/>
                    <a:pt x="8086" y="1780"/>
                    <a:pt x="8150" y="1780"/>
                  </a:cubicBezTo>
                  <a:cubicBezTo>
                    <a:pt x="8236" y="1780"/>
                    <a:pt x="8321" y="1747"/>
                    <a:pt x="8383" y="1679"/>
                  </a:cubicBezTo>
                  <a:lnTo>
                    <a:pt x="8704" y="1346"/>
                  </a:lnTo>
                  <a:lnTo>
                    <a:pt x="8716" y="1346"/>
                  </a:lnTo>
                  <a:lnTo>
                    <a:pt x="9704" y="2334"/>
                  </a:lnTo>
                  <a:lnTo>
                    <a:pt x="9704" y="2346"/>
                  </a:lnTo>
                  <a:lnTo>
                    <a:pt x="9371" y="2679"/>
                  </a:lnTo>
                  <a:cubicBezTo>
                    <a:pt x="9252" y="2798"/>
                    <a:pt x="9240" y="2953"/>
                    <a:pt x="9335" y="3096"/>
                  </a:cubicBezTo>
                  <a:cubicBezTo>
                    <a:pt x="9609" y="3536"/>
                    <a:pt x="9823" y="4025"/>
                    <a:pt x="9943" y="4548"/>
                  </a:cubicBezTo>
                  <a:cubicBezTo>
                    <a:pt x="9966" y="4703"/>
                    <a:pt x="10109" y="4822"/>
                    <a:pt x="10264" y="4822"/>
                  </a:cubicBezTo>
                  <a:lnTo>
                    <a:pt x="10728" y="4822"/>
                  </a:lnTo>
                  <a:cubicBezTo>
                    <a:pt x="10728" y="4822"/>
                    <a:pt x="10752" y="4822"/>
                    <a:pt x="10752" y="4834"/>
                  </a:cubicBezTo>
                  <a:lnTo>
                    <a:pt x="10728" y="6239"/>
                  </a:lnTo>
                  <a:lnTo>
                    <a:pt x="10264" y="6239"/>
                  </a:lnTo>
                  <a:cubicBezTo>
                    <a:pt x="10109" y="6239"/>
                    <a:pt x="9966" y="6334"/>
                    <a:pt x="9943" y="6501"/>
                  </a:cubicBezTo>
                  <a:cubicBezTo>
                    <a:pt x="9823" y="7025"/>
                    <a:pt x="9633" y="7513"/>
                    <a:pt x="9335" y="7966"/>
                  </a:cubicBezTo>
                  <a:cubicBezTo>
                    <a:pt x="9240" y="8097"/>
                    <a:pt x="9252" y="8275"/>
                    <a:pt x="9371" y="8382"/>
                  </a:cubicBezTo>
                  <a:lnTo>
                    <a:pt x="9704" y="8704"/>
                  </a:lnTo>
                  <a:lnTo>
                    <a:pt x="9704" y="8716"/>
                  </a:lnTo>
                  <a:lnTo>
                    <a:pt x="8716" y="9704"/>
                  </a:lnTo>
                  <a:lnTo>
                    <a:pt x="8704" y="9704"/>
                  </a:lnTo>
                  <a:lnTo>
                    <a:pt x="8383" y="9370"/>
                  </a:lnTo>
                  <a:cubicBezTo>
                    <a:pt x="8317" y="9304"/>
                    <a:pt x="8236" y="9271"/>
                    <a:pt x="8155" y="9271"/>
                  </a:cubicBezTo>
                  <a:cubicBezTo>
                    <a:pt x="8090" y="9271"/>
                    <a:pt x="8024" y="9292"/>
                    <a:pt x="7966" y="9335"/>
                  </a:cubicBezTo>
                  <a:cubicBezTo>
                    <a:pt x="7514" y="9609"/>
                    <a:pt x="7025" y="9823"/>
                    <a:pt x="6502" y="9942"/>
                  </a:cubicBezTo>
                  <a:cubicBezTo>
                    <a:pt x="6359" y="9966"/>
                    <a:pt x="6240" y="10109"/>
                    <a:pt x="6240" y="10263"/>
                  </a:cubicBezTo>
                  <a:lnTo>
                    <a:pt x="6240" y="10728"/>
                  </a:lnTo>
                  <a:cubicBezTo>
                    <a:pt x="6240" y="10728"/>
                    <a:pt x="6240" y="10740"/>
                    <a:pt x="6216" y="10740"/>
                  </a:cubicBezTo>
                  <a:lnTo>
                    <a:pt x="4835" y="10740"/>
                  </a:lnTo>
                  <a:cubicBezTo>
                    <a:pt x="4835" y="10740"/>
                    <a:pt x="4823" y="10740"/>
                    <a:pt x="4823" y="10728"/>
                  </a:cubicBezTo>
                  <a:lnTo>
                    <a:pt x="4823" y="10263"/>
                  </a:lnTo>
                  <a:cubicBezTo>
                    <a:pt x="4823" y="10109"/>
                    <a:pt x="4716" y="9966"/>
                    <a:pt x="4549" y="9942"/>
                  </a:cubicBezTo>
                  <a:cubicBezTo>
                    <a:pt x="4037" y="9823"/>
                    <a:pt x="3537" y="9632"/>
                    <a:pt x="3096" y="9335"/>
                  </a:cubicBezTo>
                  <a:cubicBezTo>
                    <a:pt x="3037" y="9299"/>
                    <a:pt x="2977" y="9275"/>
                    <a:pt x="2918" y="9275"/>
                  </a:cubicBezTo>
                  <a:cubicBezTo>
                    <a:pt x="2823" y="9275"/>
                    <a:pt x="2751" y="9299"/>
                    <a:pt x="2680" y="9370"/>
                  </a:cubicBezTo>
                  <a:lnTo>
                    <a:pt x="2346" y="9704"/>
                  </a:lnTo>
                  <a:lnTo>
                    <a:pt x="2334" y="9704"/>
                  </a:lnTo>
                  <a:lnTo>
                    <a:pt x="1358" y="8716"/>
                  </a:lnTo>
                  <a:lnTo>
                    <a:pt x="1358" y="8704"/>
                  </a:lnTo>
                  <a:lnTo>
                    <a:pt x="1680" y="8382"/>
                  </a:lnTo>
                  <a:cubicBezTo>
                    <a:pt x="1799" y="8263"/>
                    <a:pt x="1811" y="8097"/>
                    <a:pt x="1727" y="7966"/>
                  </a:cubicBezTo>
                  <a:cubicBezTo>
                    <a:pt x="1441" y="7513"/>
                    <a:pt x="1239" y="7025"/>
                    <a:pt x="1120" y="6501"/>
                  </a:cubicBezTo>
                  <a:cubicBezTo>
                    <a:pt x="1084" y="6358"/>
                    <a:pt x="953" y="6239"/>
                    <a:pt x="787" y="6239"/>
                  </a:cubicBezTo>
                  <a:lnTo>
                    <a:pt x="322" y="6239"/>
                  </a:lnTo>
                  <a:cubicBezTo>
                    <a:pt x="322" y="6239"/>
                    <a:pt x="310" y="6239"/>
                    <a:pt x="310" y="6215"/>
                  </a:cubicBezTo>
                  <a:lnTo>
                    <a:pt x="310" y="4834"/>
                  </a:lnTo>
                  <a:cubicBezTo>
                    <a:pt x="310" y="4834"/>
                    <a:pt x="310" y="4822"/>
                    <a:pt x="322" y="4822"/>
                  </a:cubicBezTo>
                  <a:lnTo>
                    <a:pt x="787" y="4822"/>
                  </a:lnTo>
                  <a:cubicBezTo>
                    <a:pt x="953" y="4822"/>
                    <a:pt x="1084" y="4715"/>
                    <a:pt x="1120" y="4548"/>
                  </a:cubicBezTo>
                  <a:cubicBezTo>
                    <a:pt x="1239" y="4025"/>
                    <a:pt x="1430" y="3536"/>
                    <a:pt x="1727" y="3096"/>
                  </a:cubicBezTo>
                  <a:cubicBezTo>
                    <a:pt x="1811" y="2953"/>
                    <a:pt x="1799" y="2774"/>
                    <a:pt x="1680" y="2679"/>
                  </a:cubicBezTo>
                  <a:lnTo>
                    <a:pt x="1358" y="2346"/>
                  </a:lnTo>
                  <a:lnTo>
                    <a:pt x="1358" y="2334"/>
                  </a:lnTo>
                  <a:lnTo>
                    <a:pt x="2334" y="1346"/>
                  </a:lnTo>
                  <a:lnTo>
                    <a:pt x="2346" y="1346"/>
                  </a:lnTo>
                  <a:lnTo>
                    <a:pt x="2680" y="1679"/>
                  </a:lnTo>
                  <a:cubicBezTo>
                    <a:pt x="2748" y="1747"/>
                    <a:pt x="2832" y="1780"/>
                    <a:pt x="2916" y="1780"/>
                  </a:cubicBezTo>
                  <a:cubicBezTo>
                    <a:pt x="2978" y="1780"/>
                    <a:pt x="3041" y="1762"/>
                    <a:pt x="3096" y="1727"/>
                  </a:cubicBezTo>
                  <a:cubicBezTo>
                    <a:pt x="3537" y="1441"/>
                    <a:pt x="4037" y="1227"/>
                    <a:pt x="4549" y="1108"/>
                  </a:cubicBezTo>
                  <a:cubicBezTo>
                    <a:pt x="4704" y="1084"/>
                    <a:pt x="4823" y="953"/>
                    <a:pt x="4823" y="786"/>
                  </a:cubicBezTo>
                  <a:lnTo>
                    <a:pt x="4823" y="322"/>
                  </a:lnTo>
                  <a:cubicBezTo>
                    <a:pt x="4823" y="322"/>
                    <a:pt x="4823" y="310"/>
                    <a:pt x="4835" y="310"/>
                  </a:cubicBezTo>
                  <a:close/>
                  <a:moveTo>
                    <a:pt x="4835" y="0"/>
                  </a:moveTo>
                  <a:cubicBezTo>
                    <a:pt x="4656" y="0"/>
                    <a:pt x="4513" y="143"/>
                    <a:pt x="4513" y="322"/>
                  </a:cubicBezTo>
                  <a:lnTo>
                    <a:pt x="4513" y="786"/>
                  </a:lnTo>
                  <a:cubicBezTo>
                    <a:pt x="4513" y="786"/>
                    <a:pt x="4513" y="798"/>
                    <a:pt x="4489" y="798"/>
                  </a:cubicBezTo>
                  <a:cubicBezTo>
                    <a:pt x="3930" y="917"/>
                    <a:pt x="3406" y="1143"/>
                    <a:pt x="2930" y="1453"/>
                  </a:cubicBezTo>
                  <a:lnTo>
                    <a:pt x="2918" y="1453"/>
                  </a:lnTo>
                  <a:lnTo>
                    <a:pt x="2584" y="1131"/>
                  </a:lnTo>
                  <a:cubicBezTo>
                    <a:pt x="2519" y="1066"/>
                    <a:pt x="2436" y="1033"/>
                    <a:pt x="2351" y="1033"/>
                  </a:cubicBezTo>
                  <a:cubicBezTo>
                    <a:pt x="2266" y="1033"/>
                    <a:pt x="2180" y="1066"/>
                    <a:pt x="2108" y="1131"/>
                  </a:cubicBezTo>
                  <a:lnTo>
                    <a:pt x="1132" y="2108"/>
                  </a:lnTo>
                  <a:cubicBezTo>
                    <a:pt x="1001" y="2251"/>
                    <a:pt x="1001" y="2453"/>
                    <a:pt x="1132" y="2584"/>
                  </a:cubicBezTo>
                  <a:lnTo>
                    <a:pt x="1453" y="2917"/>
                  </a:lnTo>
                  <a:lnTo>
                    <a:pt x="1453" y="2929"/>
                  </a:lnTo>
                  <a:cubicBezTo>
                    <a:pt x="1144" y="3405"/>
                    <a:pt x="941" y="3941"/>
                    <a:pt x="799" y="4489"/>
                  </a:cubicBezTo>
                  <a:cubicBezTo>
                    <a:pt x="799" y="4489"/>
                    <a:pt x="799" y="4513"/>
                    <a:pt x="787" y="4513"/>
                  </a:cubicBezTo>
                  <a:lnTo>
                    <a:pt x="322" y="4513"/>
                  </a:lnTo>
                  <a:cubicBezTo>
                    <a:pt x="144" y="4513"/>
                    <a:pt x="1" y="4656"/>
                    <a:pt x="1" y="4834"/>
                  </a:cubicBezTo>
                  <a:lnTo>
                    <a:pt x="1" y="6215"/>
                  </a:lnTo>
                  <a:cubicBezTo>
                    <a:pt x="1" y="6394"/>
                    <a:pt x="144" y="6549"/>
                    <a:pt x="322" y="6549"/>
                  </a:cubicBezTo>
                  <a:lnTo>
                    <a:pt x="787" y="6549"/>
                  </a:lnTo>
                  <a:cubicBezTo>
                    <a:pt x="787" y="6549"/>
                    <a:pt x="799" y="6549"/>
                    <a:pt x="799" y="6561"/>
                  </a:cubicBezTo>
                  <a:cubicBezTo>
                    <a:pt x="918" y="7132"/>
                    <a:pt x="1144" y="7644"/>
                    <a:pt x="1453" y="8120"/>
                  </a:cubicBezTo>
                  <a:lnTo>
                    <a:pt x="1453" y="8144"/>
                  </a:lnTo>
                  <a:lnTo>
                    <a:pt x="1132" y="8466"/>
                  </a:lnTo>
                  <a:cubicBezTo>
                    <a:pt x="1001" y="8597"/>
                    <a:pt x="1001" y="8811"/>
                    <a:pt x="1132" y="8942"/>
                  </a:cubicBezTo>
                  <a:lnTo>
                    <a:pt x="2108" y="9930"/>
                  </a:lnTo>
                  <a:cubicBezTo>
                    <a:pt x="2180" y="9996"/>
                    <a:pt x="2266" y="10028"/>
                    <a:pt x="2351" y="10028"/>
                  </a:cubicBezTo>
                  <a:cubicBezTo>
                    <a:pt x="2436" y="10028"/>
                    <a:pt x="2519" y="9996"/>
                    <a:pt x="2584" y="9930"/>
                  </a:cubicBezTo>
                  <a:lnTo>
                    <a:pt x="2918" y="9597"/>
                  </a:lnTo>
                  <a:lnTo>
                    <a:pt x="2930" y="9597"/>
                  </a:lnTo>
                  <a:cubicBezTo>
                    <a:pt x="3406" y="9906"/>
                    <a:pt x="3942" y="10121"/>
                    <a:pt x="4489" y="10252"/>
                  </a:cubicBezTo>
                  <a:cubicBezTo>
                    <a:pt x="4489" y="10252"/>
                    <a:pt x="4513" y="10252"/>
                    <a:pt x="4513" y="10263"/>
                  </a:cubicBezTo>
                  <a:lnTo>
                    <a:pt x="4513" y="10728"/>
                  </a:lnTo>
                  <a:cubicBezTo>
                    <a:pt x="4513" y="10906"/>
                    <a:pt x="4656" y="11061"/>
                    <a:pt x="4835" y="11061"/>
                  </a:cubicBezTo>
                  <a:lnTo>
                    <a:pt x="6216" y="11061"/>
                  </a:lnTo>
                  <a:cubicBezTo>
                    <a:pt x="6394" y="11061"/>
                    <a:pt x="6549" y="10906"/>
                    <a:pt x="6549" y="10728"/>
                  </a:cubicBezTo>
                  <a:lnTo>
                    <a:pt x="6549" y="10263"/>
                  </a:lnTo>
                  <a:cubicBezTo>
                    <a:pt x="6549" y="10263"/>
                    <a:pt x="6549" y="10252"/>
                    <a:pt x="6561" y="10252"/>
                  </a:cubicBezTo>
                  <a:cubicBezTo>
                    <a:pt x="7133" y="10132"/>
                    <a:pt x="7645" y="9906"/>
                    <a:pt x="8121" y="9597"/>
                  </a:cubicBezTo>
                  <a:lnTo>
                    <a:pt x="8145" y="9597"/>
                  </a:lnTo>
                  <a:lnTo>
                    <a:pt x="8466" y="9930"/>
                  </a:lnTo>
                  <a:cubicBezTo>
                    <a:pt x="8532" y="9996"/>
                    <a:pt x="8618" y="10028"/>
                    <a:pt x="8704" y="10028"/>
                  </a:cubicBezTo>
                  <a:cubicBezTo>
                    <a:pt x="8791" y="10028"/>
                    <a:pt x="8877" y="9996"/>
                    <a:pt x="8942" y="9930"/>
                  </a:cubicBezTo>
                  <a:lnTo>
                    <a:pt x="9931" y="8942"/>
                  </a:lnTo>
                  <a:cubicBezTo>
                    <a:pt x="10062" y="8811"/>
                    <a:pt x="10062" y="8597"/>
                    <a:pt x="9931" y="8466"/>
                  </a:cubicBezTo>
                  <a:lnTo>
                    <a:pt x="9597" y="8144"/>
                  </a:lnTo>
                  <a:lnTo>
                    <a:pt x="9597" y="8120"/>
                  </a:lnTo>
                  <a:cubicBezTo>
                    <a:pt x="9919" y="7644"/>
                    <a:pt x="10121" y="7108"/>
                    <a:pt x="10252" y="6561"/>
                  </a:cubicBezTo>
                  <a:cubicBezTo>
                    <a:pt x="10252" y="6561"/>
                    <a:pt x="10252" y="6549"/>
                    <a:pt x="10264" y="6549"/>
                  </a:cubicBezTo>
                  <a:lnTo>
                    <a:pt x="10728" y="6549"/>
                  </a:lnTo>
                  <a:cubicBezTo>
                    <a:pt x="10907" y="6549"/>
                    <a:pt x="11062" y="6394"/>
                    <a:pt x="11062" y="6215"/>
                  </a:cubicBezTo>
                  <a:lnTo>
                    <a:pt x="11062" y="4834"/>
                  </a:lnTo>
                  <a:cubicBezTo>
                    <a:pt x="11062" y="4656"/>
                    <a:pt x="10907" y="4513"/>
                    <a:pt x="10728" y="4513"/>
                  </a:cubicBezTo>
                  <a:lnTo>
                    <a:pt x="10264" y="4513"/>
                  </a:lnTo>
                  <a:cubicBezTo>
                    <a:pt x="10264" y="4513"/>
                    <a:pt x="10252" y="4513"/>
                    <a:pt x="10252" y="4489"/>
                  </a:cubicBezTo>
                  <a:cubicBezTo>
                    <a:pt x="10133" y="3929"/>
                    <a:pt x="9907" y="3405"/>
                    <a:pt x="9597" y="2929"/>
                  </a:cubicBezTo>
                  <a:lnTo>
                    <a:pt x="9597" y="2917"/>
                  </a:lnTo>
                  <a:lnTo>
                    <a:pt x="9931" y="2584"/>
                  </a:lnTo>
                  <a:cubicBezTo>
                    <a:pt x="10062" y="2453"/>
                    <a:pt x="10062" y="2239"/>
                    <a:pt x="9931" y="2108"/>
                  </a:cubicBezTo>
                  <a:lnTo>
                    <a:pt x="8942" y="1131"/>
                  </a:lnTo>
                  <a:cubicBezTo>
                    <a:pt x="8877" y="1066"/>
                    <a:pt x="8791" y="1033"/>
                    <a:pt x="8704" y="1033"/>
                  </a:cubicBezTo>
                  <a:cubicBezTo>
                    <a:pt x="8618" y="1033"/>
                    <a:pt x="8532" y="1066"/>
                    <a:pt x="8466" y="1131"/>
                  </a:cubicBezTo>
                  <a:lnTo>
                    <a:pt x="8145" y="1453"/>
                  </a:lnTo>
                  <a:lnTo>
                    <a:pt x="8121" y="1453"/>
                  </a:lnTo>
                  <a:cubicBezTo>
                    <a:pt x="7645" y="1143"/>
                    <a:pt x="7109" y="941"/>
                    <a:pt x="6561" y="798"/>
                  </a:cubicBezTo>
                  <a:cubicBezTo>
                    <a:pt x="6561" y="798"/>
                    <a:pt x="6549" y="798"/>
                    <a:pt x="6549" y="786"/>
                  </a:cubicBezTo>
                  <a:lnTo>
                    <a:pt x="6549" y="322"/>
                  </a:lnTo>
                  <a:cubicBezTo>
                    <a:pt x="6549" y="143"/>
                    <a:pt x="6394" y="0"/>
                    <a:pt x="6216" y="0"/>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21" name="Google Shape;421;p30"/>
            <p:cNvSpPr/>
            <p:nvPr/>
          </p:nvSpPr>
          <p:spPr>
            <a:xfrm>
              <a:off x="1885146" y="1578204"/>
              <a:ext cx="182322" cy="180603"/>
            </a:xfrm>
            <a:custGeom>
              <a:avLst/>
              <a:gdLst/>
              <a:ahLst/>
              <a:cxnLst/>
              <a:rect l="l" t="t" r="r" b="b"/>
              <a:pathLst>
                <a:path w="5728" h="5674" extrusionOk="0">
                  <a:moveTo>
                    <a:pt x="3502" y="0"/>
                  </a:moveTo>
                  <a:cubicBezTo>
                    <a:pt x="3438" y="0"/>
                    <a:pt x="3374" y="2"/>
                    <a:pt x="3311" y="6"/>
                  </a:cubicBezTo>
                  <a:cubicBezTo>
                    <a:pt x="2453" y="53"/>
                    <a:pt x="1644" y="411"/>
                    <a:pt x="1048" y="1018"/>
                  </a:cubicBezTo>
                  <a:cubicBezTo>
                    <a:pt x="441" y="1625"/>
                    <a:pt x="84" y="2435"/>
                    <a:pt x="36" y="3280"/>
                  </a:cubicBezTo>
                  <a:cubicBezTo>
                    <a:pt x="1" y="4125"/>
                    <a:pt x="263" y="4959"/>
                    <a:pt x="798" y="5614"/>
                  </a:cubicBezTo>
                  <a:cubicBezTo>
                    <a:pt x="834" y="5661"/>
                    <a:pt x="870" y="5673"/>
                    <a:pt x="917" y="5673"/>
                  </a:cubicBezTo>
                  <a:cubicBezTo>
                    <a:pt x="953" y="5673"/>
                    <a:pt x="989" y="5661"/>
                    <a:pt x="1025" y="5649"/>
                  </a:cubicBezTo>
                  <a:cubicBezTo>
                    <a:pt x="1096" y="5590"/>
                    <a:pt x="1096" y="5483"/>
                    <a:pt x="1048" y="5423"/>
                  </a:cubicBezTo>
                  <a:cubicBezTo>
                    <a:pt x="572" y="4828"/>
                    <a:pt x="322" y="4066"/>
                    <a:pt x="370" y="3304"/>
                  </a:cubicBezTo>
                  <a:cubicBezTo>
                    <a:pt x="417" y="2530"/>
                    <a:pt x="727" y="1804"/>
                    <a:pt x="1275" y="1256"/>
                  </a:cubicBezTo>
                  <a:cubicBezTo>
                    <a:pt x="1822" y="708"/>
                    <a:pt x="2560" y="375"/>
                    <a:pt x="3334" y="351"/>
                  </a:cubicBezTo>
                  <a:cubicBezTo>
                    <a:pt x="3397" y="347"/>
                    <a:pt x="3459" y="345"/>
                    <a:pt x="3521" y="345"/>
                  </a:cubicBezTo>
                  <a:cubicBezTo>
                    <a:pt x="4227" y="345"/>
                    <a:pt x="4895" y="592"/>
                    <a:pt x="5442" y="1030"/>
                  </a:cubicBezTo>
                  <a:cubicBezTo>
                    <a:pt x="5473" y="1055"/>
                    <a:pt x="5510" y="1068"/>
                    <a:pt x="5547" y="1068"/>
                  </a:cubicBezTo>
                  <a:cubicBezTo>
                    <a:pt x="5595" y="1068"/>
                    <a:pt x="5641" y="1046"/>
                    <a:pt x="5668" y="1006"/>
                  </a:cubicBezTo>
                  <a:cubicBezTo>
                    <a:pt x="5727" y="911"/>
                    <a:pt x="5716" y="815"/>
                    <a:pt x="5656" y="768"/>
                  </a:cubicBezTo>
                  <a:cubicBezTo>
                    <a:pt x="5050" y="272"/>
                    <a:pt x="4291" y="0"/>
                    <a:pt x="3502" y="0"/>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22" name="Google Shape;422;p30"/>
            <p:cNvSpPr/>
            <p:nvPr/>
          </p:nvSpPr>
          <p:spPr>
            <a:xfrm>
              <a:off x="1923820" y="1610193"/>
              <a:ext cx="183054" cy="186874"/>
            </a:xfrm>
            <a:custGeom>
              <a:avLst/>
              <a:gdLst/>
              <a:ahLst/>
              <a:cxnLst/>
              <a:rect l="l" t="t" r="r" b="b"/>
              <a:pathLst>
                <a:path w="5751" h="5871" extrusionOk="0">
                  <a:moveTo>
                    <a:pt x="3310" y="358"/>
                  </a:moveTo>
                  <a:lnTo>
                    <a:pt x="3310" y="1025"/>
                  </a:lnTo>
                  <a:cubicBezTo>
                    <a:pt x="3310" y="1132"/>
                    <a:pt x="3274" y="1251"/>
                    <a:pt x="3227" y="1334"/>
                  </a:cubicBezTo>
                  <a:lnTo>
                    <a:pt x="3155" y="1501"/>
                  </a:lnTo>
                  <a:cubicBezTo>
                    <a:pt x="3143" y="1525"/>
                    <a:pt x="3143" y="1549"/>
                    <a:pt x="3143" y="1573"/>
                  </a:cubicBezTo>
                  <a:lnTo>
                    <a:pt x="3143" y="1918"/>
                  </a:lnTo>
                  <a:cubicBezTo>
                    <a:pt x="3143" y="2156"/>
                    <a:pt x="3048" y="2382"/>
                    <a:pt x="2869" y="2549"/>
                  </a:cubicBezTo>
                  <a:cubicBezTo>
                    <a:pt x="2691" y="2704"/>
                    <a:pt x="2477" y="2799"/>
                    <a:pt x="2226" y="2799"/>
                  </a:cubicBezTo>
                  <a:cubicBezTo>
                    <a:pt x="1774" y="2787"/>
                    <a:pt x="1381" y="2370"/>
                    <a:pt x="1381" y="1870"/>
                  </a:cubicBezTo>
                  <a:lnTo>
                    <a:pt x="1381" y="1573"/>
                  </a:lnTo>
                  <a:cubicBezTo>
                    <a:pt x="1381" y="1549"/>
                    <a:pt x="1381" y="1525"/>
                    <a:pt x="1369" y="1501"/>
                  </a:cubicBezTo>
                  <a:lnTo>
                    <a:pt x="1262" y="1311"/>
                  </a:lnTo>
                  <a:cubicBezTo>
                    <a:pt x="1238" y="1227"/>
                    <a:pt x="1203" y="1156"/>
                    <a:pt x="1203" y="1072"/>
                  </a:cubicBezTo>
                  <a:lnTo>
                    <a:pt x="1203" y="1049"/>
                  </a:lnTo>
                  <a:cubicBezTo>
                    <a:pt x="1203" y="668"/>
                    <a:pt x="1524" y="358"/>
                    <a:pt x="1905" y="358"/>
                  </a:cubicBezTo>
                  <a:close/>
                  <a:moveTo>
                    <a:pt x="1905" y="3049"/>
                  </a:moveTo>
                  <a:cubicBezTo>
                    <a:pt x="2012" y="3085"/>
                    <a:pt x="2119" y="3108"/>
                    <a:pt x="2238" y="3108"/>
                  </a:cubicBezTo>
                  <a:lnTo>
                    <a:pt x="2274" y="3108"/>
                  </a:lnTo>
                  <a:cubicBezTo>
                    <a:pt x="2393" y="3108"/>
                    <a:pt x="2512" y="3097"/>
                    <a:pt x="2631" y="3049"/>
                  </a:cubicBezTo>
                  <a:lnTo>
                    <a:pt x="2631" y="3049"/>
                  </a:lnTo>
                  <a:cubicBezTo>
                    <a:pt x="2619" y="3108"/>
                    <a:pt x="2631" y="3156"/>
                    <a:pt x="2655" y="3204"/>
                  </a:cubicBezTo>
                  <a:lnTo>
                    <a:pt x="2512" y="3335"/>
                  </a:lnTo>
                  <a:cubicBezTo>
                    <a:pt x="2441" y="3406"/>
                    <a:pt x="2357" y="3442"/>
                    <a:pt x="2262" y="3442"/>
                  </a:cubicBezTo>
                  <a:cubicBezTo>
                    <a:pt x="2179" y="3442"/>
                    <a:pt x="2084" y="3406"/>
                    <a:pt x="2012" y="3335"/>
                  </a:cubicBezTo>
                  <a:lnTo>
                    <a:pt x="1881" y="3204"/>
                  </a:lnTo>
                  <a:cubicBezTo>
                    <a:pt x="1893" y="3156"/>
                    <a:pt x="1905" y="3108"/>
                    <a:pt x="1905" y="3049"/>
                  </a:cubicBezTo>
                  <a:close/>
                  <a:moveTo>
                    <a:pt x="2810" y="3466"/>
                  </a:moveTo>
                  <a:cubicBezTo>
                    <a:pt x="2858" y="3501"/>
                    <a:pt x="2905" y="3513"/>
                    <a:pt x="2941" y="3525"/>
                  </a:cubicBezTo>
                  <a:lnTo>
                    <a:pt x="3524" y="3692"/>
                  </a:lnTo>
                  <a:cubicBezTo>
                    <a:pt x="3679" y="3739"/>
                    <a:pt x="3774" y="3870"/>
                    <a:pt x="3774" y="4037"/>
                  </a:cubicBezTo>
                  <a:lnTo>
                    <a:pt x="3774" y="5132"/>
                  </a:lnTo>
                  <a:lnTo>
                    <a:pt x="3822" y="5132"/>
                  </a:lnTo>
                  <a:cubicBezTo>
                    <a:pt x="3703" y="5204"/>
                    <a:pt x="3584" y="5263"/>
                    <a:pt x="3453" y="5311"/>
                  </a:cubicBezTo>
                  <a:lnTo>
                    <a:pt x="3453" y="4335"/>
                  </a:lnTo>
                  <a:cubicBezTo>
                    <a:pt x="3453" y="4240"/>
                    <a:pt x="3381" y="4168"/>
                    <a:pt x="3286" y="4168"/>
                  </a:cubicBezTo>
                  <a:cubicBezTo>
                    <a:pt x="3203" y="4168"/>
                    <a:pt x="3119" y="4240"/>
                    <a:pt x="3119" y="4335"/>
                  </a:cubicBezTo>
                  <a:lnTo>
                    <a:pt x="3119" y="5430"/>
                  </a:lnTo>
                  <a:cubicBezTo>
                    <a:pt x="2881" y="5502"/>
                    <a:pt x="2655" y="5537"/>
                    <a:pt x="2405" y="5549"/>
                  </a:cubicBezTo>
                  <a:lnTo>
                    <a:pt x="2262" y="5549"/>
                  </a:lnTo>
                  <a:cubicBezTo>
                    <a:pt x="1965" y="5549"/>
                    <a:pt x="1667" y="5502"/>
                    <a:pt x="1381" y="5430"/>
                  </a:cubicBezTo>
                  <a:lnTo>
                    <a:pt x="1381" y="4335"/>
                  </a:lnTo>
                  <a:cubicBezTo>
                    <a:pt x="1381" y="4240"/>
                    <a:pt x="1310" y="4168"/>
                    <a:pt x="1214" y="4168"/>
                  </a:cubicBezTo>
                  <a:cubicBezTo>
                    <a:pt x="1131" y="4168"/>
                    <a:pt x="1060" y="4240"/>
                    <a:pt x="1060" y="4335"/>
                  </a:cubicBezTo>
                  <a:lnTo>
                    <a:pt x="1060" y="5311"/>
                  </a:lnTo>
                  <a:cubicBezTo>
                    <a:pt x="941" y="5252"/>
                    <a:pt x="798" y="5192"/>
                    <a:pt x="679" y="5132"/>
                  </a:cubicBezTo>
                  <a:lnTo>
                    <a:pt x="679" y="4037"/>
                  </a:lnTo>
                  <a:cubicBezTo>
                    <a:pt x="679" y="3870"/>
                    <a:pt x="786" y="3739"/>
                    <a:pt x="941" y="3692"/>
                  </a:cubicBezTo>
                  <a:lnTo>
                    <a:pt x="1512" y="3525"/>
                  </a:lnTo>
                  <a:cubicBezTo>
                    <a:pt x="1560" y="3513"/>
                    <a:pt x="1619" y="3501"/>
                    <a:pt x="1655" y="3466"/>
                  </a:cubicBezTo>
                  <a:lnTo>
                    <a:pt x="1750" y="3573"/>
                  </a:lnTo>
                  <a:cubicBezTo>
                    <a:pt x="1893" y="3704"/>
                    <a:pt x="2072" y="3763"/>
                    <a:pt x="2226" y="3763"/>
                  </a:cubicBezTo>
                  <a:cubicBezTo>
                    <a:pt x="2405" y="3763"/>
                    <a:pt x="2572" y="3704"/>
                    <a:pt x="2703" y="3573"/>
                  </a:cubicBezTo>
                  <a:lnTo>
                    <a:pt x="2810" y="3466"/>
                  </a:lnTo>
                  <a:close/>
                  <a:moveTo>
                    <a:pt x="1893" y="1"/>
                  </a:moveTo>
                  <a:cubicBezTo>
                    <a:pt x="1322" y="1"/>
                    <a:pt x="869" y="465"/>
                    <a:pt x="869" y="1025"/>
                  </a:cubicBezTo>
                  <a:lnTo>
                    <a:pt x="869" y="1037"/>
                  </a:lnTo>
                  <a:cubicBezTo>
                    <a:pt x="869" y="1168"/>
                    <a:pt x="893" y="1311"/>
                    <a:pt x="953" y="1430"/>
                  </a:cubicBezTo>
                  <a:lnTo>
                    <a:pt x="1048" y="1596"/>
                  </a:lnTo>
                  <a:lnTo>
                    <a:pt x="1048" y="1858"/>
                  </a:lnTo>
                  <a:cubicBezTo>
                    <a:pt x="1048" y="2275"/>
                    <a:pt x="1250" y="2644"/>
                    <a:pt x="1560" y="2882"/>
                  </a:cubicBezTo>
                  <a:lnTo>
                    <a:pt x="1560" y="3037"/>
                  </a:lnTo>
                  <a:cubicBezTo>
                    <a:pt x="1560" y="3108"/>
                    <a:pt x="1500" y="3180"/>
                    <a:pt x="1429" y="3216"/>
                  </a:cubicBezTo>
                  <a:lnTo>
                    <a:pt x="845" y="3382"/>
                  </a:lnTo>
                  <a:cubicBezTo>
                    <a:pt x="548" y="3466"/>
                    <a:pt x="357" y="3739"/>
                    <a:pt x="357" y="4037"/>
                  </a:cubicBezTo>
                  <a:lnTo>
                    <a:pt x="357" y="4906"/>
                  </a:lnTo>
                  <a:cubicBezTo>
                    <a:pt x="333" y="4894"/>
                    <a:pt x="310" y="4859"/>
                    <a:pt x="286" y="4847"/>
                  </a:cubicBezTo>
                  <a:cubicBezTo>
                    <a:pt x="256" y="4822"/>
                    <a:pt x="220" y="4810"/>
                    <a:pt x="185" y="4810"/>
                  </a:cubicBezTo>
                  <a:cubicBezTo>
                    <a:pt x="135" y="4810"/>
                    <a:pt x="87" y="4834"/>
                    <a:pt x="60" y="4882"/>
                  </a:cubicBezTo>
                  <a:cubicBezTo>
                    <a:pt x="0" y="4954"/>
                    <a:pt x="12" y="5061"/>
                    <a:pt x="95" y="5097"/>
                  </a:cubicBezTo>
                  <a:cubicBezTo>
                    <a:pt x="702" y="5597"/>
                    <a:pt x="1476" y="5871"/>
                    <a:pt x="2262" y="5871"/>
                  </a:cubicBezTo>
                  <a:lnTo>
                    <a:pt x="2429" y="5871"/>
                  </a:lnTo>
                  <a:cubicBezTo>
                    <a:pt x="3286" y="5835"/>
                    <a:pt x="4096" y="5478"/>
                    <a:pt x="4691" y="4859"/>
                  </a:cubicBezTo>
                  <a:cubicBezTo>
                    <a:pt x="5298" y="4251"/>
                    <a:pt x="5655" y="3454"/>
                    <a:pt x="5703" y="2596"/>
                  </a:cubicBezTo>
                  <a:cubicBezTo>
                    <a:pt x="5751" y="1751"/>
                    <a:pt x="5477" y="918"/>
                    <a:pt x="4941" y="263"/>
                  </a:cubicBezTo>
                  <a:cubicBezTo>
                    <a:pt x="4908" y="223"/>
                    <a:pt x="4861" y="206"/>
                    <a:pt x="4815" y="206"/>
                  </a:cubicBezTo>
                  <a:cubicBezTo>
                    <a:pt x="4778" y="206"/>
                    <a:pt x="4742" y="218"/>
                    <a:pt x="4715" y="239"/>
                  </a:cubicBezTo>
                  <a:cubicBezTo>
                    <a:pt x="4643" y="299"/>
                    <a:pt x="4643" y="406"/>
                    <a:pt x="4691" y="465"/>
                  </a:cubicBezTo>
                  <a:cubicBezTo>
                    <a:pt x="5167" y="1061"/>
                    <a:pt x="5417" y="1811"/>
                    <a:pt x="5370" y="2573"/>
                  </a:cubicBezTo>
                  <a:cubicBezTo>
                    <a:pt x="5334" y="3347"/>
                    <a:pt x="5013" y="4073"/>
                    <a:pt x="4465" y="4632"/>
                  </a:cubicBezTo>
                  <a:cubicBezTo>
                    <a:pt x="4358" y="4728"/>
                    <a:pt x="4262" y="4823"/>
                    <a:pt x="4155" y="4906"/>
                  </a:cubicBezTo>
                  <a:lnTo>
                    <a:pt x="4155" y="4037"/>
                  </a:lnTo>
                  <a:cubicBezTo>
                    <a:pt x="4155" y="3739"/>
                    <a:pt x="3941" y="3466"/>
                    <a:pt x="3667" y="3382"/>
                  </a:cubicBezTo>
                  <a:lnTo>
                    <a:pt x="3084" y="3216"/>
                  </a:lnTo>
                  <a:cubicBezTo>
                    <a:pt x="3012" y="3180"/>
                    <a:pt x="2953" y="3120"/>
                    <a:pt x="2953" y="3037"/>
                  </a:cubicBezTo>
                  <a:lnTo>
                    <a:pt x="2953" y="2906"/>
                  </a:lnTo>
                  <a:cubicBezTo>
                    <a:pt x="3012" y="2858"/>
                    <a:pt x="3048" y="2823"/>
                    <a:pt x="3096" y="2763"/>
                  </a:cubicBezTo>
                  <a:cubicBezTo>
                    <a:pt x="3334" y="2549"/>
                    <a:pt x="3453" y="2227"/>
                    <a:pt x="3453" y="1906"/>
                  </a:cubicBezTo>
                  <a:lnTo>
                    <a:pt x="3453" y="1596"/>
                  </a:lnTo>
                  <a:lnTo>
                    <a:pt x="3512" y="1453"/>
                  </a:lnTo>
                  <a:cubicBezTo>
                    <a:pt x="3584" y="1311"/>
                    <a:pt x="3620" y="1156"/>
                    <a:pt x="3620" y="1001"/>
                  </a:cubicBezTo>
                  <a:lnTo>
                    <a:pt x="3620" y="168"/>
                  </a:lnTo>
                  <a:cubicBezTo>
                    <a:pt x="3620" y="72"/>
                    <a:pt x="3548" y="1"/>
                    <a:pt x="3453" y="1"/>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23" name="Google Shape;423;p30"/>
            <p:cNvSpPr/>
            <p:nvPr/>
          </p:nvSpPr>
          <p:spPr>
            <a:xfrm>
              <a:off x="1974207" y="1638617"/>
              <a:ext cx="43989" cy="15597"/>
            </a:xfrm>
            <a:custGeom>
              <a:avLst/>
              <a:gdLst/>
              <a:ahLst/>
              <a:cxnLst/>
              <a:rect l="l" t="t" r="r" b="b"/>
              <a:pathLst>
                <a:path w="1382" h="490" extrusionOk="0">
                  <a:moveTo>
                    <a:pt x="155" y="1"/>
                  </a:moveTo>
                  <a:cubicBezTo>
                    <a:pt x="72" y="1"/>
                    <a:pt x="1" y="72"/>
                    <a:pt x="1" y="168"/>
                  </a:cubicBezTo>
                  <a:cubicBezTo>
                    <a:pt x="1" y="251"/>
                    <a:pt x="72" y="322"/>
                    <a:pt x="155" y="322"/>
                  </a:cubicBezTo>
                  <a:cubicBezTo>
                    <a:pt x="334" y="322"/>
                    <a:pt x="870" y="358"/>
                    <a:pt x="1132" y="477"/>
                  </a:cubicBezTo>
                  <a:cubicBezTo>
                    <a:pt x="1155" y="489"/>
                    <a:pt x="1167" y="489"/>
                    <a:pt x="1203" y="489"/>
                  </a:cubicBezTo>
                  <a:cubicBezTo>
                    <a:pt x="1263" y="489"/>
                    <a:pt x="1322" y="465"/>
                    <a:pt x="1346" y="406"/>
                  </a:cubicBezTo>
                  <a:cubicBezTo>
                    <a:pt x="1382" y="322"/>
                    <a:pt x="1346" y="227"/>
                    <a:pt x="1275" y="191"/>
                  </a:cubicBezTo>
                  <a:cubicBezTo>
                    <a:pt x="905" y="1"/>
                    <a:pt x="191" y="1"/>
                    <a:pt x="155" y="1"/>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Inferences</a:t>
            </a:r>
            <a:endParaRPr lang="en-US" altLang="en-GB"/>
          </a:p>
        </p:txBody>
      </p:sp>
      <p:sp>
        <p:nvSpPr>
          <p:cNvPr id="456" name="Google Shape;456;p33"/>
          <p:cNvSpPr txBox="1"/>
          <p:nvPr>
            <p:ph type="subTitle" idx="3"/>
          </p:nvPr>
        </p:nvSpPr>
        <p:spPr>
          <a:xfrm>
            <a:off x="1446530" y="1539240"/>
            <a:ext cx="6226175" cy="2147570"/>
          </a:xfrm>
          <a:prstGeom prst="rect">
            <a:avLst/>
          </a:prstGeom>
        </p:spPr>
        <p:txBody>
          <a:bodyPr spcFirstLastPara="1" wrap="square" lIns="91425" tIns="91425" rIns="91425" bIns="91425" anchor="t" anchorCtr="0">
            <a:noAutofit/>
          </a:bodyPr>
          <a:p>
            <a:pPr marL="285750" lvl="0" indent="-285750" algn="l" rtl="0">
              <a:spcBef>
                <a:spcPts val="0"/>
              </a:spcBef>
              <a:spcAft>
                <a:spcPts val="1600"/>
              </a:spcAft>
              <a:buFont typeface="Wingdings" panose="05000000000000000000" charset="0"/>
              <a:buChar char="ü"/>
            </a:pPr>
            <a:r>
              <a:rPr lang="en-US" altLang="en-GB" sz="1400"/>
              <a:t>Enhanced operational efficiency by providing actionable insights derived from the analysis of IIoT sensor data, facilitating informed decision-making processes for maintenance and operational strategies.</a:t>
            </a:r>
            <a:endParaRPr lang="en-US" altLang="en-GB" sz="1400"/>
          </a:p>
          <a:p>
            <a:pPr marL="285750" lvl="0" indent="-285750" algn="l" rtl="0">
              <a:spcBef>
                <a:spcPts val="0"/>
              </a:spcBef>
              <a:spcAft>
                <a:spcPts val="1600"/>
              </a:spcAft>
              <a:buFont typeface="Wingdings" panose="05000000000000000000" charset="0"/>
              <a:buChar char="ü"/>
            </a:pPr>
            <a:r>
              <a:rPr lang="en-US" altLang="en-GB" sz="1400"/>
              <a:t>Attained a remarkable accuracy rate of nearly 98% for each boiler, underscoring the effectiveness and reliability of the developed machine learning algorithm in detecting anomalies and predicting equipment failures.</a:t>
            </a:r>
            <a:endParaRPr lang="en-US" altLang="en-GB" sz="1400"/>
          </a:p>
          <a:p>
            <a:pPr marL="285750" lvl="0" indent="-285750" algn="l" rtl="0">
              <a:spcBef>
                <a:spcPts val="0"/>
              </a:spcBef>
              <a:spcAft>
                <a:spcPts val="1600"/>
              </a:spcAft>
              <a:buFont typeface="Wingdings" panose="05000000000000000000" charset="0"/>
              <a:buChar char="ü"/>
            </a:pPr>
            <a:r>
              <a:rPr lang="en-US" altLang="en-GB" sz="1400"/>
              <a:t>Established a foundation for further advancements in predictive maintenance methodologies, paving the way for continued improvements in equipment reliability, operational efficiency, and overall productivity within industrial settings.</a:t>
            </a:r>
            <a:endParaRPr lang="en-US" altLang="en-GB" sz="1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027" name="Shape 1027"/>
        <p:cNvGrpSpPr/>
        <p:nvPr/>
      </p:nvGrpSpPr>
      <p:grpSpPr>
        <a:xfrm>
          <a:off x="0" y="0"/>
          <a:ext cx="0" cy="0"/>
          <a:chOff x="0" y="0"/>
          <a:chExt cx="0" cy="0"/>
        </a:xfrm>
      </p:grpSpPr>
      <p:sp>
        <p:nvSpPr>
          <p:cNvPr id="1028" name="Google Shape;1028;p51"/>
          <p:cNvSpPr/>
          <p:nvPr/>
        </p:nvSpPr>
        <p:spPr>
          <a:xfrm>
            <a:off x="2740242" y="1754036"/>
            <a:ext cx="498525" cy="498992"/>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51"/>
          <p:cNvSpPr/>
          <p:nvPr/>
        </p:nvSpPr>
        <p:spPr>
          <a:xfrm>
            <a:off x="5609492" y="1792136"/>
            <a:ext cx="498525" cy="498992"/>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51"/>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Our team</a:t>
            </a:r>
            <a:endParaRPr lang="en-GB"/>
          </a:p>
        </p:txBody>
      </p:sp>
      <p:sp>
        <p:nvSpPr>
          <p:cNvPr id="1035" name="Google Shape;1035;p51"/>
          <p:cNvSpPr txBox="1"/>
          <p:nvPr>
            <p:ph type="subTitle" idx="4"/>
          </p:nvPr>
        </p:nvSpPr>
        <p:spPr>
          <a:xfrm>
            <a:off x="1730375" y="2809875"/>
            <a:ext cx="2075180" cy="640715"/>
          </a:xfrm>
          <a:prstGeom prst="rect">
            <a:avLst/>
          </a:prstGeom>
        </p:spPr>
        <p:txBody>
          <a:bodyPr spcFirstLastPara="1" wrap="square" lIns="91425" tIns="91425" rIns="91425" bIns="91425" anchor="t" anchorCtr="0">
            <a:noAutofit/>
          </a:bodyPr>
          <a:lstStyle/>
          <a:p>
            <a:pPr marL="0" lvl="0" indent="0" algn="ctr" rtl="0">
              <a:lnSpc>
                <a:spcPct val="50000"/>
              </a:lnSpc>
              <a:spcAft>
                <a:spcPts val="1600"/>
              </a:spcAft>
              <a:buNone/>
            </a:pPr>
            <a:r>
              <a:rPr lang="en-US" altLang="en-GB"/>
              <a:t>Shyam Kumar</a:t>
            </a:r>
            <a:endParaRPr lang="en-US" altLang="en-GB"/>
          </a:p>
          <a:p>
            <a:pPr marL="0" lvl="0" indent="0" algn="ctr" rtl="0">
              <a:lnSpc>
                <a:spcPct val="50000"/>
              </a:lnSpc>
              <a:spcAft>
                <a:spcPts val="1600"/>
              </a:spcAft>
              <a:buNone/>
            </a:pPr>
            <a:r>
              <a:rPr lang="en-US" altLang="en-GB"/>
              <a:t>Reddy K</a:t>
            </a:r>
            <a:endParaRPr lang="en-US" altLang="en-GB"/>
          </a:p>
        </p:txBody>
      </p:sp>
      <p:sp>
        <p:nvSpPr>
          <p:cNvPr id="1037" name="Google Shape;1037;p51"/>
          <p:cNvSpPr txBox="1"/>
          <p:nvPr>
            <p:ph type="subTitle" idx="6"/>
          </p:nvPr>
        </p:nvSpPr>
        <p:spPr>
          <a:xfrm>
            <a:off x="4867135" y="2672590"/>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altLang="en-GB"/>
              <a:t>M Bala Shanmugam </a:t>
            </a:r>
            <a:endParaRPr lang="en-US" altLang="en-GB"/>
          </a:p>
        </p:txBody>
      </p:sp>
      <p:grpSp>
        <p:nvGrpSpPr>
          <p:cNvPr id="1045" name="Google Shape;1045;p51"/>
          <p:cNvGrpSpPr/>
          <p:nvPr/>
        </p:nvGrpSpPr>
        <p:grpSpPr>
          <a:xfrm>
            <a:off x="5511342" y="1930255"/>
            <a:ext cx="455625" cy="605522"/>
            <a:chOff x="8055961" y="2881842"/>
            <a:chExt cx="260283" cy="345914"/>
          </a:xfrm>
        </p:grpSpPr>
        <p:sp>
          <p:nvSpPr>
            <p:cNvPr id="1046" name="Google Shape;1046;p51"/>
            <p:cNvSpPr/>
            <p:nvPr/>
          </p:nvSpPr>
          <p:spPr>
            <a:xfrm>
              <a:off x="8055961" y="2881842"/>
              <a:ext cx="260283" cy="345914"/>
            </a:xfrm>
            <a:custGeom>
              <a:avLst/>
              <a:gdLst/>
              <a:ahLst/>
              <a:cxnLst/>
              <a:rect l="l" t="t" r="r" b="b"/>
              <a:pathLst>
                <a:path w="8216" h="10919" extrusionOk="0">
                  <a:moveTo>
                    <a:pt x="4918" y="2358"/>
                  </a:moveTo>
                  <a:cubicBezTo>
                    <a:pt x="5120" y="2656"/>
                    <a:pt x="5334" y="2882"/>
                    <a:pt x="5561" y="3073"/>
                  </a:cubicBezTo>
                  <a:lnTo>
                    <a:pt x="4477" y="3073"/>
                  </a:lnTo>
                  <a:cubicBezTo>
                    <a:pt x="4429" y="3073"/>
                    <a:pt x="4382" y="3085"/>
                    <a:pt x="4358" y="3132"/>
                  </a:cubicBezTo>
                  <a:cubicBezTo>
                    <a:pt x="4310" y="3168"/>
                    <a:pt x="4298" y="3216"/>
                    <a:pt x="4298" y="3251"/>
                  </a:cubicBezTo>
                  <a:lnTo>
                    <a:pt x="4322" y="3442"/>
                  </a:lnTo>
                  <a:cubicBezTo>
                    <a:pt x="4263" y="3418"/>
                    <a:pt x="4191" y="3418"/>
                    <a:pt x="4120" y="3418"/>
                  </a:cubicBezTo>
                  <a:cubicBezTo>
                    <a:pt x="4048" y="3418"/>
                    <a:pt x="3965" y="3430"/>
                    <a:pt x="3906" y="3442"/>
                  </a:cubicBezTo>
                  <a:lnTo>
                    <a:pt x="3941" y="3251"/>
                  </a:lnTo>
                  <a:lnTo>
                    <a:pt x="3941" y="3228"/>
                  </a:lnTo>
                  <a:cubicBezTo>
                    <a:pt x="4263" y="2966"/>
                    <a:pt x="4596" y="2692"/>
                    <a:pt x="4918" y="2358"/>
                  </a:cubicBezTo>
                  <a:close/>
                  <a:moveTo>
                    <a:pt x="3572" y="3478"/>
                  </a:moveTo>
                  <a:lnTo>
                    <a:pt x="3525" y="3823"/>
                  </a:lnTo>
                  <a:cubicBezTo>
                    <a:pt x="3525" y="3823"/>
                    <a:pt x="3513" y="3894"/>
                    <a:pt x="3513" y="3906"/>
                  </a:cubicBezTo>
                  <a:cubicBezTo>
                    <a:pt x="3429" y="4121"/>
                    <a:pt x="3239" y="4263"/>
                    <a:pt x="3013" y="4263"/>
                  </a:cubicBezTo>
                  <a:lnTo>
                    <a:pt x="2858" y="4263"/>
                  </a:lnTo>
                  <a:cubicBezTo>
                    <a:pt x="2739" y="4263"/>
                    <a:pt x="2632" y="4204"/>
                    <a:pt x="2572" y="4121"/>
                  </a:cubicBezTo>
                  <a:cubicBezTo>
                    <a:pt x="2596" y="4097"/>
                    <a:pt x="2620" y="4085"/>
                    <a:pt x="2644" y="4073"/>
                  </a:cubicBezTo>
                  <a:cubicBezTo>
                    <a:pt x="2739" y="4013"/>
                    <a:pt x="2834" y="3954"/>
                    <a:pt x="2941" y="3894"/>
                  </a:cubicBezTo>
                  <a:lnTo>
                    <a:pt x="2941" y="3906"/>
                  </a:lnTo>
                  <a:cubicBezTo>
                    <a:pt x="2929" y="4013"/>
                    <a:pt x="3001" y="4073"/>
                    <a:pt x="3096" y="4073"/>
                  </a:cubicBezTo>
                  <a:cubicBezTo>
                    <a:pt x="3179" y="4073"/>
                    <a:pt x="3239" y="4001"/>
                    <a:pt x="3239" y="3906"/>
                  </a:cubicBezTo>
                  <a:lnTo>
                    <a:pt x="3239" y="3704"/>
                  </a:lnTo>
                  <a:cubicBezTo>
                    <a:pt x="3346" y="3632"/>
                    <a:pt x="3453" y="3549"/>
                    <a:pt x="3572" y="3478"/>
                  </a:cubicBezTo>
                  <a:close/>
                  <a:moveTo>
                    <a:pt x="4965" y="3370"/>
                  </a:moveTo>
                  <a:lnTo>
                    <a:pt x="4965" y="3382"/>
                  </a:lnTo>
                  <a:lnTo>
                    <a:pt x="5811" y="3382"/>
                  </a:lnTo>
                  <a:lnTo>
                    <a:pt x="5727" y="3966"/>
                  </a:lnTo>
                  <a:cubicBezTo>
                    <a:pt x="5692" y="4144"/>
                    <a:pt x="5549" y="4263"/>
                    <a:pt x="5382" y="4263"/>
                  </a:cubicBezTo>
                  <a:lnTo>
                    <a:pt x="5215" y="4263"/>
                  </a:lnTo>
                  <a:cubicBezTo>
                    <a:pt x="4977" y="4263"/>
                    <a:pt x="4775" y="4097"/>
                    <a:pt x="4715" y="3882"/>
                  </a:cubicBezTo>
                  <a:cubicBezTo>
                    <a:pt x="4715" y="3847"/>
                    <a:pt x="4703" y="3823"/>
                    <a:pt x="4703" y="3787"/>
                  </a:cubicBezTo>
                  <a:cubicBezTo>
                    <a:pt x="4679" y="3668"/>
                    <a:pt x="4644" y="3370"/>
                    <a:pt x="4644" y="3370"/>
                  </a:cubicBezTo>
                  <a:close/>
                  <a:moveTo>
                    <a:pt x="4453" y="311"/>
                  </a:moveTo>
                  <a:cubicBezTo>
                    <a:pt x="4549" y="311"/>
                    <a:pt x="4632" y="322"/>
                    <a:pt x="4715" y="358"/>
                  </a:cubicBezTo>
                  <a:cubicBezTo>
                    <a:pt x="5072" y="453"/>
                    <a:pt x="5299" y="811"/>
                    <a:pt x="5275" y="1215"/>
                  </a:cubicBezTo>
                  <a:cubicBezTo>
                    <a:pt x="5275" y="1299"/>
                    <a:pt x="5334" y="1382"/>
                    <a:pt x="5430" y="1382"/>
                  </a:cubicBezTo>
                  <a:cubicBezTo>
                    <a:pt x="5513" y="1382"/>
                    <a:pt x="5584" y="1323"/>
                    <a:pt x="5584" y="1227"/>
                  </a:cubicBezTo>
                  <a:cubicBezTo>
                    <a:pt x="5608" y="1025"/>
                    <a:pt x="5572" y="823"/>
                    <a:pt x="5501" y="668"/>
                  </a:cubicBezTo>
                  <a:lnTo>
                    <a:pt x="5501" y="668"/>
                  </a:lnTo>
                  <a:cubicBezTo>
                    <a:pt x="6084" y="751"/>
                    <a:pt x="6525" y="1263"/>
                    <a:pt x="6525" y="1858"/>
                  </a:cubicBezTo>
                  <a:lnTo>
                    <a:pt x="6525" y="3299"/>
                  </a:lnTo>
                  <a:cubicBezTo>
                    <a:pt x="6215" y="3156"/>
                    <a:pt x="5596" y="2811"/>
                    <a:pt x="5144" y="2120"/>
                  </a:cubicBezTo>
                  <a:cubicBezTo>
                    <a:pt x="5191" y="2061"/>
                    <a:pt x="5251" y="2025"/>
                    <a:pt x="5299" y="1966"/>
                  </a:cubicBezTo>
                  <a:cubicBezTo>
                    <a:pt x="5358" y="1906"/>
                    <a:pt x="5358" y="1799"/>
                    <a:pt x="5275" y="1739"/>
                  </a:cubicBezTo>
                  <a:cubicBezTo>
                    <a:pt x="5246" y="1711"/>
                    <a:pt x="5210" y="1696"/>
                    <a:pt x="5173" y="1696"/>
                  </a:cubicBezTo>
                  <a:cubicBezTo>
                    <a:pt x="5132" y="1696"/>
                    <a:pt x="5092" y="1714"/>
                    <a:pt x="5060" y="1751"/>
                  </a:cubicBezTo>
                  <a:cubicBezTo>
                    <a:pt x="3727" y="3239"/>
                    <a:pt x="2060" y="4061"/>
                    <a:pt x="1429" y="4323"/>
                  </a:cubicBezTo>
                  <a:cubicBezTo>
                    <a:pt x="1465" y="4061"/>
                    <a:pt x="1512" y="3585"/>
                    <a:pt x="1512" y="2882"/>
                  </a:cubicBezTo>
                  <a:cubicBezTo>
                    <a:pt x="1512" y="2192"/>
                    <a:pt x="1798" y="1549"/>
                    <a:pt x="2322" y="1049"/>
                  </a:cubicBezTo>
                  <a:cubicBezTo>
                    <a:pt x="2822" y="572"/>
                    <a:pt x="3477" y="311"/>
                    <a:pt x="4120" y="311"/>
                  </a:cubicBezTo>
                  <a:close/>
                  <a:moveTo>
                    <a:pt x="6108" y="3466"/>
                  </a:moveTo>
                  <a:cubicBezTo>
                    <a:pt x="6144" y="3478"/>
                    <a:pt x="6156" y="3490"/>
                    <a:pt x="6192" y="3490"/>
                  </a:cubicBezTo>
                  <a:cubicBezTo>
                    <a:pt x="6227" y="3632"/>
                    <a:pt x="6346" y="3728"/>
                    <a:pt x="6501" y="3728"/>
                  </a:cubicBezTo>
                  <a:lnTo>
                    <a:pt x="6584" y="3728"/>
                  </a:lnTo>
                  <a:cubicBezTo>
                    <a:pt x="6739" y="3728"/>
                    <a:pt x="6858" y="3847"/>
                    <a:pt x="6858" y="4001"/>
                  </a:cubicBezTo>
                  <a:cubicBezTo>
                    <a:pt x="6858" y="4144"/>
                    <a:pt x="6739" y="4263"/>
                    <a:pt x="6584" y="4263"/>
                  </a:cubicBezTo>
                  <a:lnTo>
                    <a:pt x="6477" y="4263"/>
                  </a:lnTo>
                  <a:cubicBezTo>
                    <a:pt x="6477" y="4180"/>
                    <a:pt x="6418" y="4097"/>
                    <a:pt x="6334" y="4097"/>
                  </a:cubicBezTo>
                  <a:cubicBezTo>
                    <a:pt x="6239" y="4097"/>
                    <a:pt x="6168" y="4156"/>
                    <a:pt x="6156" y="4252"/>
                  </a:cubicBezTo>
                  <a:cubicBezTo>
                    <a:pt x="6108" y="4775"/>
                    <a:pt x="5882" y="5252"/>
                    <a:pt x="5501" y="5609"/>
                  </a:cubicBezTo>
                  <a:cubicBezTo>
                    <a:pt x="5108" y="5966"/>
                    <a:pt x="4620" y="6157"/>
                    <a:pt x="4096" y="6157"/>
                  </a:cubicBezTo>
                  <a:cubicBezTo>
                    <a:pt x="3596" y="6157"/>
                    <a:pt x="3108" y="5966"/>
                    <a:pt x="2715" y="5621"/>
                  </a:cubicBezTo>
                  <a:cubicBezTo>
                    <a:pt x="2358" y="5287"/>
                    <a:pt x="2143" y="4859"/>
                    <a:pt x="2060" y="4382"/>
                  </a:cubicBezTo>
                  <a:cubicBezTo>
                    <a:pt x="2120" y="4359"/>
                    <a:pt x="2203" y="4311"/>
                    <a:pt x="2274" y="4287"/>
                  </a:cubicBezTo>
                  <a:cubicBezTo>
                    <a:pt x="2393" y="4478"/>
                    <a:pt x="2596" y="4597"/>
                    <a:pt x="2834" y="4597"/>
                  </a:cubicBezTo>
                  <a:lnTo>
                    <a:pt x="3001" y="4597"/>
                  </a:lnTo>
                  <a:cubicBezTo>
                    <a:pt x="3382" y="4597"/>
                    <a:pt x="3727" y="4311"/>
                    <a:pt x="3822" y="3942"/>
                  </a:cubicBezTo>
                  <a:cubicBezTo>
                    <a:pt x="3858" y="3823"/>
                    <a:pt x="3965" y="3728"/>
                    <a:pt x="4108" y="3728"/>
                  </a:cubicBezTo>
                  <a:cubicBezTo>
                    <a:pt x="4239" y="3728"/>
                    <a:pt x="4358" y="3823"/>
                    <a:pt x="4382" y="3942"/>
                  </a:cubicBezTo>
                  <a:cubicBezTo>
                    <a:pt x="4477" y="4311"/>
                    <a:pt x="4822" y="4597"/>
                    <a:pt x="5203" y="4597"/>
                  </a:cubicBezTo>
                  <a:lnTo>
                    <a:pt x="5370" y="4597"/>
                  </a:lnTo>
                  <a:cubicBezTo>
                    <a:pt x="5692" y="4597"/>
                    <a:pt x="5989" y="4347"/>
                    <a:pt x="6037" y="4013"/>
                  </a:cubicBezTo>
                  <a:lnTo>
                    <a:pt x="6108" y="3466"/>
                  </a:lnTo>
                  <a:close/>
                  <a:moveTo>
                    <a:pt x="4977" y="6311"/>
                  </a:moveTo>
                  <a:lnTo>
                    <a:pt x="4977" y="6859"/>
                  </a:lnTo>
                  <a:cubicBezTo>
                    <a:pt x="4977" y="7216"/>
                    <a:pt x="5203" y="7526"/>
                    <a:pt x="5549" y="7645"/>
                  </a:cubicBezTo>
                  <a:lnTo>
                    <a:pt x="5799" y="7740"/>
                  </a:lnTo>
                  <a:lnTo>
                    <a:pt x="5656" y="8062"/>
                  </a:lnTo>
                  <a:cubicBezTo>
                    <a:pt x="5382" y="8669"/>
                    <a:pt x="4775" y="9062"/>
                    <a:pt x="4120" y="9062"/>
                  </a:cubicBezTo>
                  <a:cubicBezTo>
                    <a:pt x="3453" y="9062"/>
                    <a:pt x="2858" y="8669"/>
                    <a:pt x="2584" y="8062"/>
                  </a:cubicBezTo>
                  <a:lnTo>
                    <a:pt x="2441" y="7740"/>
                  </a:lnTo>
                  <a:lnTo>
                    <a:pt x="2691" y="7645"/>
                  </a:lnTo>
                  <a:cubicBezTo>
                    <a:pt x="3036" y="7526"/>
                    <a:pt x="3251" y="7216"/>
                    <a:pt x="3251" y="6859"/>
                  </a:cubicBezTo>
                  <a:lnTo>
                    <a:pt x="3251" y="6311"/>
                  </a:lnTo>
                  <a:cubicBezTo>
                    <a:pt x="3525" y="6407"/>
                    <a:pt x="3822" y="6466"/>
                    <a:pt x="4120" y="6466"/>
                  </a:cubicBezTo>
                  <a:cubicBezTo>
                    <a:pt x="4418" y="6466"/>
                    <a:pt x="4715" y="6407"/>
                    <a:pt x="4977" y="6311"/>
                  </a:cubicBezTo>
                  <a:close/>
                  <a:moveTo>
                    <a:pt x="4084" y="1"/>
                  </a:moveTo>
                  <a:cubicBezTo>
                    <a:pt x="3358" y="1"/>
                    <a:pt x="2620" y="299"/>
                    <a:pt x="2060" y="834"/>
                  </a:cubicBezTo>
                  <a:cubicBezTo>
                    <a:pt x="1489" y="1382"/>
                    <a:pt x="1155" y="2120"/>
                    <a:pt x="1155" y="2882"/>
                  </a:cubicBezTo>
                  <a:cubicBezTo>
                    <a:pt x="1155" y="4025"/>
                    <a:pt x="1024" y="4537"/>
                    <a:pt x="1024" y="4537"/>
                  </a:cubicBezTo>
                  <a:cubicBezTo>
                    <a:pt x="1012" y="4597"/>
                    <a:pt x="1024" y="4656"/>
                    <a:pt x="1072" y="4704"/>
                  </a:cubicBezTo>
                  <a:cubicBezTo>
                    <a:pt x="1096" y="4728"/>
                    <a:pt x="1143" y="4740"/>
                    <a:pt x="1167" y="4740"/>
                  </a:cubicBezTo>
                  <a:cubicBezTo>
                    <a:pt x="1191" y="4740"/>
                    <a:pt x="1203" y="4740"/>
                    <a:pt x="1227" y="4728"/>
                  </a:cubicBezTo>
                  <a:cubicBezTo>
                    <a:pt x="1250" y="4728"/>
                    <a:pt x="1441" y="4656"/>
                    <a:pt x="1739" y="4525"/>
                  </a:cubicBezTo>
                  <a:cubicBezTo>
                    <a:pt x="1822" y="5025"/>
                    <a:pt x="2096" y="5490"/>
                    <a:pt x="2477" y="5847"/>
                  </a:cubicBezTo>
                  <a:cubicBezTo>
                    <a:pt x="2620" y="5966"/>
                    <a:pt x="2751" y="6073"/>
                    <a:pt x="2894" y="6145"/>
                  </a:cubicBezTo>
                  <a:lnTo>
                    <a:pt x="2894" y="6847"/>
                  </a:lnTo>
                  <a:cubicBezTo>
                    <a:pt x="2894" y="7061"/>
                    <a:pt x="2763" y="7264"/>
                    <a:pt x="2560" y="7335"/>
                  </a:cubicBezTo>
                  <a:lnTo>
                    <a:pt x="786" y="7954"/>
                  </a:lnTo>
                  <a:cubicBezTo>
                    <a:pt x="310" y="8121"/>
                    <a:pt x="0" y="8573"/>
                    <a:pt x="0" y="9074"/>
                  </a:cubicBezTo>
                  <a:lnTo>
                    <a:pt x="0" y="10740"/>
                  </a:lnTo>
                  <a:cubicBezTo>
                    <a:pt x="0" y="10836"/>
                    <a:pt x="72" y="10907"/>
                    <a:pt x="155" y="10907"/>
                  </a:cubicBezTo>
                  <a:cubicBezTo>
                    <a:pt x="250" y="10907"/>
                    <a:pt x="322" y="10836"/>
                    <a:pt x="322" y="10740"/>
                  </a:cubicBezTo>
                  <a:lnTo>
                    <a:pt x="322" y="9074"/>
                  </a:lnTo>
                  <a:cubicBezTo>
                    <a:pt x="322" y="8931"/>
                    <a:pt x="358" y="8788"/>
                    <a:pt x="429" y="8669"/>
                  </a:cubicBezTo>
                  <a:lnTo>
                    <a:pt x="596" y="8824"/>
                  </a:lnTo>
                  <a:cubicBezTo>
                    <a:pt x="619" y="8847"/>
                    <a:pt x="667" y="8871"/>
                    <a:pt x="691" y="8871"/>
                  </a:cubicBezTo>
                  <a:cubicBezTo>
                    <a:pt x="739" y="8871"/>
                    <a:pt x="786" y="8847"/>
                    <a:pt x="810" y="8812"/>
                  </a:cubicBezTo>
                  <a:cubicBezTo>
                    <a:pt x="869" y="8728"/>
                    <a:pt x="858" y="8645"/>
                    <a:pt x="798" y="8585"/>
                  </a:cubicBezTo>
                  <a:lnTo>
                    <a:pt x="619" y="8431"/>
                  </a:lnTo>
                  <a:cubicBezTo>
                    <a:pt x="691" y="8359"/>
                    <a:pt x="798" y="8312"/>
                    <a:pt x="893" y="8276"/>
                  </a:cubicBezTo>
                  <a:lnTo>
                    <a:pt x="2096" y="7835"/>
                  </a:lnTo>
                  <a:lnTo>
                    <a:pt x="2239" y="8181"/>
                  </a:lnTo>
                  <a:cubicBezTo>
                    <a:pt x="2572" y="8907"/>
                    <a:pt x="3286" y="9371"/>
                    <a:pt x="4072" y="9371"/>
                  </a:cubicBezTo>
                  <a:cubicBezTo>
                    <a:pt x="4858" y="9371"/>
                    <a:pt x="5572" y="8907"/>
                    <a:pt x="5906" y="8181"/>
                  </a:cubicBezTo>
                  <a:lnTo>
                    <a:pt x="6049" y="7835"/>
                  </a:lnTo>
                  <a:lnTo>
                    <a:pt x="7263" y="8276"/>
                  </a:lnTo>
                  <a:cubicBezTo>
                    <a:pt x="7358" y="8300"/>
                    <a:pt x="7454" y="8359"/>
                    <a:pt x="7525" y="8431"/>
                  </a:cubicBezTo>
                  <a:lnTo>
                    <a:pt x="6751" y="9085"/>
                  </a:lnTo>
                  <a:cubicBezTo>
                    <a:pt x="6561" y="9252"/>
                    <a:pt x="6454" y="9478"/>
                    <a:pt x="6454" y="9728"/>
                  </a:cubicBezTo>
                  <a:lnTo>
                    <a:pt x="6454" y="10752"/>
                  </a:lnTo>
                  <a:cubicBezTo>
                    <a:pt x="6454" y="10848"/>
                    <a:pt x="6525" y="10919"/>
                    <a:pt x="6620" y="10919"/>
                  </a:cubicBezTo>
                  <a:cubicBezTo>
                    <a:pt x="6704" y="10919"/>
                    <a:pt x="6787" y="10848"/>
                    <a:pt x="6787" y="10752"/>
                  </a:cubicBezTo>
                  <a:lnTo>
                    <a:pt x="6787" y="9728"/>
                  </a:lnTo>
                  <a:cubicBezTo>
                    <a:pt x="6787" y="9586"/>
                    <a:pt x="6846" y="9431"/>
                    <a:pt x="6965" y="9324"/>
                  </a:cubicBezTo>
                  <a:lnTo>
                    <a:pt x="7716" y="8669"/>
                  </a:lnTo>
                  <a:cubicBezTo>
                    <a:pt x="7775" y="8788"/>
                    <a:pt x="7823" y="8943"/>
                    <a:pt x="7823" y="9074"/>
                  </a:cubicBezTo>
                  <a:lnTo>
                    <a:pt x="7823" y="10740"/>
                  </a:lnTo>
                  <a:cubicBezTo>
                    <a:pt x="7823" y="10836"/>
                    <a:pt x="7894" y="10907"/>
                    <a:pt x="7989" y="10907"/>
                  </a:cubicBezTo>
                  <a:cubicBezTo>
                    <a:pt x="8073" y="10907"/>
                    <a:pt x="8144" y="10836"/>
                    <a:pt x="8144" y="10740"/>
                  </a:cubicBezTo>
                  <a:lnTo>
                    <a:pt x="8144" y="9074"/>
                  </a:lnTo>
                  <a:cubicBezTo>
                    <a:pt x="8216" y="8585"/>
                    <a:pt x="7882" y="8133"/>
                    <a:pt x="7418" y="7978"/>
                  </a:cubicBezTo>
                  <a:lnTo>
                    <a:pt x="5656" y="7347"/>
                  </a:lnTo>
                  <a:cubicBezTo>
                    <a:pt x="5441" y="7276"/>
                    <a:pt x="5311" y="7085"/>
                    <a:pt x="5311" y="6859"/>
                  </a:cubicBezTo>
                  <a:lnTo>
                    <a:pt x="5311" y="6157"/>
                  </a:lnTo>
                  <a:cubicBezTo>
                    <a:pt x="5453" y="6073"/>
                    <a:pt x="5608" y="5966"/>
                    <a:pt x="5739" y="5835"/>
                  </a:cubicBezTo>
                  <a:cubicBezTo>
                    <a:pt x="6096" y="5490"/>
                    <a:pt x="6346" y="5049"/>
                    <a:pt x="6442" y="4597"/>
                  </a:cubicBezTo>
                  <a:lnTo>
                    <a:pt x="6584" y="4597"/>
                  </a:lnTo>
                  <a:cubicBezTo>
                    <a:pt x="6918" y="4597"/>
                    <a:pt x="7168" y="4323"/>
                    <a:pt x="7168" y="4013"/>
                  </a:cubicBezTo>
                  <a:cubicBezTo>
                    <a:pt x="7168" y="3775"/>
                    <a:pt x="7037" y="3573"/>
                    <a:pt x="6823" y="3478"/>
                  </a:cubicBezTo>
                  <a:lnTo>
                    <a:pt x="6823" y="1870"/>
                  </a:lnTo>
                  <a:cubicBezTo>
                    <a:pt x="6823" y="1025"/>
                    <a:pt x="6144" y="334"/>
                    <a:pt x="5299" y="334"/>
                  </a:cubicBezTo>
                  <a:lnTo>
                    <a:pt x="5251" y="334"/>
                  </a:lnTo>
                  <a:cubicBezTo>
                    <a:pt x="5132" y="203"/>
                    <a:pt x="4965" y="96"/>
                    <a:pt x="4787" y="61"/>
                  </a:cubicBezTo>
                  <a:cubicBezTo>
                    <a:pt x="4668" y="25"/>
                    <a:pt x="4549" y="1"/>
                    <a:pt x="4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51"/>
            <p:cNvSpPr/>
            <p:nvPr/>
          </p:nvSpPr>
          <p:spPr>
            <a:xfrm>
              <a:off x="8164591" y="3033589"/>
              <a:ext cx="43402" cy="15396"/>
            </a:xfrm>
            <a:custGeom>
              <a:avLst/>
              <a:gdLst/>
              <a:ahLst/>
              <a:cxnLst/>
              <a:rect l="l" t="t" r="r" b="b"/>
              <a:pathLst>
                <a:path w="1370" h="486" extrusionOk="0">
                  <a:moveTo>
                    <a:pt x="173" y="0"/>
                  </a:moveTo>
                  <a:cubicBezTo>
                    <a:pt x="131" y="0"/>
                    <a:pt x="90" y="15"/>
                    <a:pt x="60" y="45"/>
                  </a:cubicBezTo>
                  <a:cubicBezTo>
                    <a:pt x="0" y="104"/>
                    <a:pt x="0" y="212"/>
                    <a:pt x="60" y="271"/>
                  </a:cubicBezTo>
                  <a:cubicBezTo>
                    <a:pt x="203" y="402"/>
                    <a:pt x="441" y="485"/>
                    <a:pt x="691" y="485"/>
                  </a:cubicBezTo>
                  <a:cubicBezTo>
                    <a:pt x="941" y="485"/>
                    <a:pt x="1179" y="414"/>
                    <a:pt x="1310" y="271"/>
                  </a:cubicBezTo>
                  <a:cubicBezTo>
                    <a:pt x="1370" y="212"/>
                    <a:pt x="1370" y="104"/>
                    <a:pt x="1310" y="45"/>
                  </a:cubicBezTo>
                  <a:cubicBezTo>
                    <a:pt x="1280" y="15"/>
                    <a:pt x="1242" y="0"/>
                    <a:pt x="1203" y="0"/>
                  </a:cubicBezTo>
                  <a:cubicBezTo>
                    <a:pt x="1164" y="0"/>
                    <a:pt x="1125" y="15"/>
                    <a:pt x="1096" y="45"/>
                  </a:cubicBezTo>
                  <a:cubicBezTo>
                    <a:pt x="1036" y="104"/>
                    <a:pt x="893" y="164"/>
                    <a:pt x="691" y="164"/>
                  </a:cubicBezTo>
                  <a:cubicBezTo>
                    <a:pt x="477" y="164"/>
                    <a:pt x="346" y="93"/>
                    <a:pt x="286" y="45"/>
                  </a:cubicBezTo>
                  <a:cubicBezTo>
                    <a:pt x="256" y="15"/>
                    <a:pt x="215" y="0"/>
                    <a:pt x="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51"/>
            <p:cNvSpPr/>
            <p:nvPr/>
          </p:nvSpPr>
          <p:spPr>
            <a:xfrm>
              <a:off x="8213632" y="2995383"/>
              <a:ext cx="10581" cy="15492"/>
            </a:xfrm>
            <a:custGeom>
              <a:avLst/>
              <a:gdLst/>
              <a:ahLst/>
              <a:cxnLst/>
              <a:rect l="l" t="t" r="r" b="b"/>
              <a:pathLst>
                <a:path w="334" h="489" extrusionOk="0">
                  <a:moveTo>
                    <a:pt x="167" y="1"/>
                  </a:moveTo>
                  <a:cubicBezTo>
                    <a:pt x="83" y="1"/>
                    <a:pt x="0" y="72"/>
                    <a:pt x="0" y="167"/>
                  </a:cubicBezTo>
                  <a:lnTo>
                    <a:pt x="0" y="322"/>
                  </a:lnTo>
                  <a:cubicBezTo>
                    <a:pt x="0" y="417"/>
                    <a:pt x="83" y="489"/>
                    <a:pt x="167" y="489"/>
                  </a:cubicBezTo>
                  <a:cubicBezTo>
                    <a:pt x="250" y="489"/>
                    <a:pt x="334" y="417"/>
                    <a:pt x="334" y="322"/>
                  </a:cubicBezTo>
                  <a:lnTo>
                    <a:pt x="334" y="167"/>
                  </a:lnTo>
                  <a:cubicBezTo>
                    <a:pt x="322" y="72"/>
                    <a:pt x="262" y="1"/>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51"/>
            <p:cNvSpPr/>
            <p:nvPr/>
          </p:nvSpPr>
          <p:spPr>
            <a:xfrm>
              <a:off x="8088401" y="3165758"/>
              <a:ext cx="21511" cy="61998"/>
            </a:xfrm>
            <a:custGeom>
              <a:avLst/>
              <a:gdLst/>
              <a:ahLst/>
              <a:cxnLst/>
              <a:rect l="l" t="t" r="r" b="b"/>
              <a:pathLst>
                <a:path w="679" h="1957" extrusionOk="0">
                  <a:moveTo>
                    <a:pt x="176" y="1"/>
                  </a:moveTo>
                  <a:cubicBezTo>
                    <a:pt x="132" y="1"/>
                    <a:pt x="93" y="19"/>
                    <a:pt x="60" y="52"/>
                  </a:cubicBezTo>
                  <a:cubicBezTo>
                    <a:pt x="0" y="123"/>
                    <a:pt x="12" y="219"/>
                    <a:pt x="72" y="278"/>
                  </a:cubicBezTo>
                  <a:lnTo>
                    <a:pt x="179" y="362"/>
                  </a:lnTo>
                  <a:cubicBezTo>
                    <a:pt x="298" y="469"/>
                    <a:pt x="357" y="600"/>
                    <a:pt x="357" y="766"/>
                  </a:cubicBezTo>
                  <a:lnTo>
                    <a:pt x="357" y="1790"/>
                  </a:lnTo>
                  <a:cubicBezTo>
                    <a:pt x="357" y="1886"/>
                    <a:pt x="429" y="1957"/>
                    <a:pt x="524" y="1957"/>
                  </a:cubicBezTo>
                  <a:cubicBezTo>
                    <a:pt x="607" y="1957"/>
                    <a:pt x="679" y="1886"/>
                    <a:pt x="679" y="1790"/>
                  </a:cubicBezTo>
                  <a:lnTo>
                    <a:pt x="679" y="766"/>
                  </a:lnTo>
                  <a:cubicBezTo>
                    <a:pt x="679" y="528"/>
                    <a:pt x="584" y="290"/>
                    <a:pt x="381" y="123"/>
                  </a:cubicBezTo>
                  <a:lnTo>
                    <a:pt x="286" y="40"/>
                  </a:lnTo>
                  <a:cubicBezTo>
                    <a:pt x="248" y="13"/>
                    <a:pt x="211" y="1"/>
                    <a:pt x="1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67" name="Google Shape;11967;p78"/>
          <p:cNvGrpSpPr/>
          <p:nvPr/>
        </p:nvGrpSpPr>
        <p:grpSpPr>
          <a:xfrm>
            <a:off x="2611120" y="1955800"/>
            <a:ext cx="434975" cy="586105"/>
            <a:chOff x="7144274" y="1500214"/>
            <a:chExt cx="282174" cy="355735"/>
          </a:xfrm>
        </p:grpSpPr>
        <p:sp>
          <p:nvSpPr>
            <p:cNvPr id="11968" name="Google Shape;11968;p78"/>
            <p:cNvSpPr/>
            <p:nvPr/>
          </p:nvSpPr>
          <p:spPr>
            <a:xfrm>
              <a:off x="7245745" y="1613375"/>
              <a:ext cx="10613" cy="16252"/>
            </a:xfrm>
            <a:custGeom>
              <a:avLst/>
              <a:gdLst/>
              <a:ahLst/>
              <a:cxnLst/>
              <a:rect l="l" t="t" r="r" b="b"/>
              <a:pathLst>
                <a:path w="335" h="513" extrusionOk="0">
                  <a:moveTo>
                    <a:pt x="167" y="0"/>
                  </a:moveTo>
                  <a:cubicBezTo>
                    <a:pt x="72" y="0"/>
                    <a:pt x="1" y="72"/>
                    <a:pt x="1" y="167"/>
                  </a:cubicBezTo>
                  <a:lnTo>
                    <a:pt x="1" y="346"/>
                  </a:lnTo>
                  <a:cubicBezTo>
                    <a:pt x="1" y="429"/>
                    <a:pt x="72" y="512"/>
                    <a:pt x="167" y="512"/>
                  </a:cubicBezTo>
                  <a:cubicBezTo>
                    <a:pt x="251" y="512"/>
                    <a:pt x="334" y="429"/>
                    <a:pt x="334" y="346"/>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69" name="Google Shape;11969;p78"/>
            <p:cNvSpPr/>
            <p:nvPr/>
          </p:nvSpPr>
          <p:spPr>
            <a:xfrm>
              <a:off x="7313635" y="1613375"/>
              <a:ext cx="10613" cy="16252"/>
            </a:xfrm>
            <a:custGeom>
              <a:avLst/>
              <a:gdLst/>
              <a:ahLst/>
              <a:cxnLst/>
              <a:rect l="l" t="t" r="r" b="b"/>
              <a:pathLst>
                <a:path w="335" h="513" extrusionOk="0">
                  <a:moveTo>
                    <a:pt x="168" y="0"/>
                  </a:moveTo>
                  <a:cubicBezTo>
                    <a:pt x="72" y="0"/>
                    <a:pt x="1" y="72"/>
                    <a:pt x="1" y="167"/>
                  </a:cubicBezTo>
                  <a:lnTo>
                    <a:pt x="1" y="346"/>
                  </a:lnTo>
                  <a:cubicBezTo>
                    <a:pt x="1" y="429"/>
                    <a:pt x="72" y="512"/>
                    <a:pt x="168" y="512"/>
                  </a:cubicBezTo>
                  <a:cubicBezTo>
                    <a:pt x="251" y="512"/>
                    <a:pt x="334" y="429"/>
                    <a:pt x="334" y="346"/>
                  </a:cubicBezTo>
                  <a:lnTo>
                    <a:pt x="334" y="167"/>
                  </a:lnTo>
                  <a:cubicBezTo>
                    <a:pt x="334" y="72"/>
                    <a:pt x="251" y="0"/>
                    <a:pt x="168"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70" name="Google Shape;11970;p78"/>
            <p:cNvSpPr/>
            <p:nvPr/>
          </p:nvSpPr>
          <p:spPr>
            <a:xfrm>
              <a:off x="7262345" y="1653070"/>
              <a:ext cx="45302" cy="16157"/>
            </a:xfrm>
            <a:custGeom>
              <a:avLst/>
              <a:gdLst/>
              <a:ahLst/>
              <a:cxnLst/>
              <a:rect l="l" t="t" r="r" b="b"/>
              <a:pathLst>
                <a:path w="1430" h="510" extrusionOk="0">
                  <a:moveTo>
                    <a:pt x="184" y="0"/>
                  </a:moveTo>
                  <a:cubicBezTo>
                    <a:pt x="140" y="0"/>
                    <a:pt x="96" y="15"/>
                    <a:pt x="60" y="45"/>
                  </a:cubicBezTo>
                  <a:cubicBezTo>
                    <a:pt x="1" y="105"/>
                    <a:pt x="1" y="212"/>
                    <a:pt x="60" y="283"/>
                  </a:cubicBezTo>
                  <a:cubicBezTo>
                    <a:pt x="203" y="426"/>
                    <a:pt x="441" y="509"/>
                    <a:pt x="715" y="509"/>
                  </a:cubicBezTo>
                  <a:cubicBezTo>
                    <a:pt x="977" y="509"/>
                    <a:pt x="1215" y="414"/>
                    <a:pt x="1370" y="283"/>
                  </a:cubicBezTo>
                  <a:cubicBezTo>
                    <a:pt x="1429" y="212"/>
                    <a:pt x="1429" y="105"/>
                    <a:pt x="1370" y="45"/>
                  </a:cubicBezTo>
                  <a:cubicBezTo>
                    <a:pt x="1340" y="15"/>
                    <a:pt x="1298" y="0"/>
                    <a:pt x="1255" y="0"/>
                  </a:cubicBezTo>
                  <a:cubicBezTo>
                    <a:pt x="1212" y="0"/>
                    <a:pt x="1167" y="15"/>
                    <a:pt x="1132" y="45"/>
                  </a:cubicBezTo>
                  <a:cubicBezTo>
                    <a:pt x="1072" y="105"/>
                    <a:pt x="917" y="176"/>
                    <a:pt x="715" y="176"/>
                  </a:cubicBezTo>
                  <a:cubicBezTo>
                    <a:pt x="501" y="176"/>
                    <a:pt x="358" y="105"/>
                    <a:pt x="298" y="45"/>
                  </a:cubicBezTo>
                  <a:cubicBezTo>
                    <a:pt x="268" y="15"/>
                    <a:pt x="227" y="0"/>
                    <a:pt x="184"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71" name="Google Shape;11971;p78"/>
            <p:cNvSpPr/>
            <p:nvPr/>
          </p:nvSpPr>
          <p:spPr>
            <a:xfrm>
              <a:off x="7144274" y="1500214"/>
              <a:ext cx="282174" cy="355735"/>
            </a:xfrm>
            <a:custGeom>
              <a:avLst/>
              <a:gdLst/>
              <a:ahLst/>
              <a:cxnLst/>
              <a:rect l="l" t="t" r="r" b="b"/>
              <a:pathLst>
                <a:path w="8907" h="11229" extrusionOk="0">
                  <a:moveTo>
                    <a:pt x="7299" y="334"/>
                  </a:moveTo>
                  <a:cubicBezTo>
                    <a:pt x="7228" y="1048"/>
                    <a:pt x="6597" y="1608"/>
                    <a:pt x="5871" y="1608"/>
                  </a:cubicBezTo>
                  <a:lnTo>
                    <a:pt x="2656" y="1608"/>
                  </a:lnTo>
                  <a:cubicBezTo>
                    <a:pt x="2561" y="1608"/>
                    <a:pt x="2489" y="1679"/>
                    <a:pt x="2489" y="1775"/>
                  </a:cubicBezTo>
                  <a:cubicBezTo>
                    <a:pt x="2489" y="1858"/>
                    <a:pt x="2561" y="1941"/>
                    <a:pt x="2656" y="1941"/>
                  </a:cubicBezTo>
                  <a:lnTo>
                    <a:pt x="5871" y="1941"/>
                  </a:lnTo>
                  <a:cubicBezTo>
                    <a:pt x="6192" y="1941"/>
                    <a:pt x="6514" y="1846"/>
                    <a:pt x="6776" y="1679"/>
                  </a:cubicBezTo>
                  <a:lnTo>
                    <a:pt x="6776" y="3560"/>
                  </a:lnTo>
                  <a:cubicBezTo>
                    <a:pt x="6776" y="3644"/>
                    <a:pt x="6847" y="3727"/>
                    <a:pt x="6942" y="3727"/>
                  </a:cubicBezTo>
                  <a:lnTo>
                    <a:pt x="7026" y="3727"/>
                  </a:lnTo>
                  <a:cubicBezTo>
                    <a:pt x="7109" y="3727"/>
                    <a:pt x="7180" y="3751"/>
                    <a:pt x="7240" y="3810"/>
                  </a:cubicBezTo>
                  <a:cubicBezTo>
                    <a:pt x="7299" y="3870"/>
                    <a:pt x="7311" y="3941"/>
                    <a:pt x="7311" y="4037"/>
                  </a:cubicBezTo>
                  <a:cubicBezTo>
                    <a:pt x="7299" y="4180"/>
                    <a:pt x="7168" y="4287"/>
                    <a:pt x="7002" y="4287"/>
                  </a:cubicBezTo>
                  <a:lnTo>
                    <a:pt x="6930" y="4287"/>
                  </a:lnTo>
                  <a:lnTo>
                    <a:pt x="6930" y="4275"/>
                  </a:lnTo>
                  <a:cubicBezTo>
                    <a:pt x="6930" y="4180"/>
                    <a:pt x="6847" y="4108"/>
                    <a:pt x="6764" y="4108"/>
                  </a:cubicBezTo>
                  <a:cubicBezTo>
                    <a:pt x="6668" y="4108"/>
                    <a:pt x="6597" y="4180"/>
                    <a:pt x="6597" y="4275"/>
                  </a:cubicBezTo>
                  <a:cubicBezTo>
                    <a:pt x="6597" y="5465"/>
                    <a:pt x="5633" y="6430"/>
                    <a:pt x="4442" y="6430"/>
                  </a:cubicBezTo>
                  <a:cubicBezTo>
                    <a:pt x="3251" y="6430"/>
                    <a:pt x="2287" y="5465"/>
                    <a:pt x="2287" y="4275"/>
                  </a:cubicBezTo>
                  <a:cubicBezTo>
                    <a:pt x="2287" y="4180"/>
                    <a:pt x="2204" y="4108"/>
                    <a:pt x="2120" y="4108"/>
                  </a:cubicBezTo>
                  <a:cubicBezTo>
                    <a:pt x="2025" y="4108"/>
                    <a:pt x="1954" y="4180"/>
                    <a:pt x="1954" y="4275"/>
                  </a:cubicBezTo>
                  <a:lnTo>
                    <a:pt x="1954" y="4287"/>
                  </a:lnTo>
                  <a:lnTo>
                    <a:pt x="1846" y="4287"/>
                  </a:lnTo>
                  <a:cubicBezTo>
                    <a:pt x="1775" y="4287"/>
                    <a:pt x="1704" y="4263"/>
                    <a:pt x="1644" y="4203"/>
                  </a:cubicBezTo>
                  <a:cubicBezTo>
                    <a:pt x="1584" y="4144"/>
                    <a:pt x="1573" y="4061"/>
                    <a:pt x="1573" y="3977"/>
                  </a:cubicBezTo>
                  <a:cubicBezTo>
                    <a:pt x="1584" y="3822"/>
                    <a:pt x="1715" y="3727"/>
                    <a:pt x="1882" y="3727"/>
                  </a:cubicBezTo>
                  <a:lnTo>
                    <a:pt x="1942" y="3727"/>
                  </a:lnTo>
                  <a:cubicBezTo>
                    <a:pt x="2025" y="3727"/>
                    <a:pt x="2108" y="3644"/>
                    <a:pt x="2108" y="3560"/>
                  </a:cubicBezTo>
                  <a:lnTo>
                    <a:pt x="2108" y="1775"/>
                  </a:lnTo>
                  <a:cubicBezTo>
                    <a:pt x="2108" y="989"/>
                    <a:pt x="2739" y="334"/>
                    <a:pt x="3549" y="334"/>
                  </a:cubicBezTo>
                  <a:close/>
                  <a:moveTo>
                    <a:pt x="3025" y="6763"/>
                  </a:moveTo>
                  <a:lnTo>
                    <a:pt x="3025" y="7085"/>
                  </a:lnTo>
                  <a:cubicBezTo>
                    <a:pt x="3025" y="7239"/>
                    <a:pt x="2918" y="7382"/>
                    <a:pt x="2787" y="7430"/>
                  </a:cubicBezTo>
                  <a:lnTo>
                    <a:pt x="2406" y="7180"/>
                  </a:lnTo>
                  <a:cubicBezTo>
                    <a:pt x="2299" y="7097"/>
                    <a:pt x="2287" y="7001"/>
                    <a:pt x="2311" y="6918"/>
                  </a:cubicBezTo>
                  <a:cubicBezTo>
                    <a:pt x="2346" y="6847"/>
                    <a:pt x="2406" y="6763"/>
                    <a:pt x="2537" y="6763"/>
                  </a:cubicBezTo>
                  <a:close/>
                  <a:moveTo>
                    <a:pt x="6359" y="6763"/>
                  </a:moveTo>
                  <a:cubicBezTo>
                    <a:pt x="6478" y="6763"/>
                    <a:pt x="6549" y="6847"/>
                    <a:pt x="6585" y="6918"/>
                  </a:cubicBezTo>
                  <a:cubicBezTo>
                    <a:pt x="6609" y="7001"/>
                    <a:pt x="6597" y="7120"/>
                    <a:pt x="6490" y="7180"/>
                  </a:cubicBezTo>
                  <a:lnTo>
                    <a:pt x="6109" y="7430"/>
                  </a:lnTo>
                  <a:cubicBezTo>
                    <a:pt x="5954" y="7382"/>
                    <a:pt x="5859" y="7239"/>
                    <a:pt x="5859" y="7085"/>
                  </a:cubicBezTo>
                  <a:lnTo>
                    <a:pt x="5859" y="6763"/>
                  </a:lnTo>
                  <a:close/>
                  <a:moveTo>
                    <a:pt x="6371" y="6216"/>
                  </a:moveTo>
                  <a:cubicBezTo>
                    <a:pt x="6883" y="6216"/>
                    <a:pt x="7276" y="6620"/>
                    <a:pt x="7276" y="7132"/>
                  </a:cubicBezTo>
                  <a:cubicBezTo>
                    <a:pt x="7311" y="8156"/>
                    <a:pt x="6514" y="9025"/>
                    <a:pt x="5502" y="9097"/>
                  </a:cubicBezTo>
                  <a:lnTo>
                    <a:pt x="5502" y="8918"/>
                  </a:lnTo>
                  <a:cubicBezTo>
                    <a:pt x="5502" y="8823"/>
                    <a:pt x="5418" y="8752"/>
                    <a:pt x="5335" y="8752"/>
                  </a:cubicBezTo>
                  <a:cubicBezTo>
                    <a:pt x="5240" y="8752"/>
                    <a:pt x="5168" y="8823"/>
                    <a:pt x="5168" y="8918"/>
                  </a:cubicBezTo>
                  <a:lnTo>
                    <a:pt x="5168" y="9109"/>
                  </a:lnTo>
                  <a:lnTo>
                    <a:pt x="3716" y="9109"/>
                  </a:lnTo>
                  <a:lnTo>
                    <a:pt x="3716" y="8918"/>
                  </a:lnTo>
                  <a:cubicBezTo>
                    <a:pt x="3716" y="8823"/>
                    <a:pt x="3632" y="8752"/>
                    <a:pt x="3549" y="8752"/>
                  </a:cubicBezTo>
                  <a:cubicBezTo>
                    <a:pt x="3454" y="8752"/>
                    <a:pt x="3382" y="8823"/>
                    <a:pt x="3382" y="8918"/>
                  </a:cubicBezTo>
                  <a:lnTo>
                    <a:pt x="3382" y="9097"/>
                  </a:lnTo>
                  <a:cubicBezTo>
                    <a:pt x="2370" y="9002"/>
                    <a:pt x="1573" y="8156"/>
                    <a:pt x="1573" y="7132"/>
                  </a:cubicBezTo>
                  <a:cubicBezTo>
                    <a:pt x="1573" y="6620"/>
                    <a:pt x="1965" y="6227"/>
                    <a:pt x="2477" y="6227"/>
                  </a:cubicBezTo>
                  <a:lnTo>
                    <a:pt x="2906" y="6227"/>
                  </a:lnTo>
                  <a:cubicBezTo>
                    <a:pt x="2954" y="6251"/>
                    <a:pt x="3001" y="6287"/>
                    <a:pt x="3025" y="6311"/>
                  </a:cubicBezTo>
                  <a:lnTo>
                    <a:pt x="3025" y="6430"/>
                  </a:lnTo>
                  <a:lnTo>
                    <a:pt x="2525" y="6430"/>
                  </a:lnTo>
                  <a:cubicBezTo>
                    <a:pt x="2263" y="6430"/>
                    <a:pt x="2061" y="6585"/>
                    <a:pt x="1989" y="6835"/>
                  </a:cubicBezTo>
                  <a:cubicBezTo>
                    <a:pt x="1906" y="7085"/>
                    <a:pt x="2001" y="7323"/>
                    <a:pt x="2204" y="7454"/>
                  </a:cubicBezTo>
                  <a:lnTo>
                    <a:pt x="4037" y="8680"/>
                  </a:lnTo>
                  <a:cubicBezTo>
                    <a:pt x="4156" y="8752"/>
                    <a:pt x="4287" y="8799"/>
                    <a:pt x="4430" y="8799"/>
                  </a:cubicBezTo>
                  <a:cubicBezTo>
                    <a:pt x="4561" y="8799"/>
                    <a:pt x="4692" y="8752"/>
                    <a:pt x="4811" y="8680"/>
                  </a:cubicBezTo>
                  <a:lnTo>
                    <a:pt x="5228" y="8394"/>
                  </a:lnTo>
                  <a:cubicBezTo>
                    <a:pt x="5299" y="8347"/>
                    <a:pt x="5323" y="8252"/>
                    <a:pt x="5275" y="8168"/>
                  </a:cubicBezTo>
                  <a:cubicBezTo>
                    <a:pt x="5247" y="8125"/>
                    <a:pt x="5197" y="8104"/>
                    <a:pt x="5146" y="8104"/>
                  </a:cubicBezTo>
                  <a:cubicBezTo>
                    <a:pt x="5112" y="8104"/>
                    <a:pt x="5078" y="8113"/>
                    <a:pt x="5049" y="8132"/>
                  </a:cubicBezTo>
                  <a:lnTo>
                    <a:pt x="4632" y="8406"/>
                  </a:lnTo>
                  <a:cubicBezTo>
                    <a:pt x="4573" y="8454"/>
                    <a:pt x="4501" y="8478"/>
                    <a:pt x="4429" y="8478"/>
                  </a:cubicBezTo>
                  <a:cubicBezTo>
                    <a:pt x="4356" y="8478"/>
                    <a:pt x="4281" y="8454"/>
                    <a:pt x="4216" y="8406"/>
                  </a:cubicBezTo>
                  <a:lnTo>
                    <a:pt x="3073" y="7656"/>
                  </a:lnTo>
                  <a:cubicBezTo>
                    <a:pt x="3239" y="7513"/>
                    <a:pt x="3335" y="7323"/>
                    <a:pt x="3335" y="7097"/>
                  </a:cubicBezTo>
                  <a:lnTo>
                    <a:pt x="3335" y="6525"/>
                  </a:lnTo>
                  <a:cubicBezTo>
                    <a:pt x="3668" y="6680"/>
                    <a:pt x="4037" y="6775"/>
                    <a:pt x="4430" y="6775"/>
                  </a:cubicBezTo>
                  <a:cubicBezTo>
                    <a:pt x="4811" y="6775"/>
                    <a:pt x="5180" y="6680"/>
                    <a:pt x="5514" y="6525"/>
                  </a:cubicBezTo>
                  <a:lnTo>
                    <a:pt x="5514" y="7097"/>
                  </a:lnTo>
                  <a:cubicBezTo>
                    <a:pt x="5514" y="7323"/>
                    <a:pt x="5621" y="7513"/>
                    <a:pt x="5775" y="7656"/>
                  </a:cubicBezTo>
                  <a:lnTo>
                    <a:pt x="5668" y="7728"/>
                  </a:lnTo>
                  <a:cubicBezTo>
                    <a:pt x="5597" y="7775"/>
                    <a:pt x="5585" y="7871"/>
                    <a:pt x="5633" y="7954"/>
                  </a:cubicBezTo>
                  <a:cubicBezTo>
                    <a:pt x="5656" y="7990"/>
                    <a:pt x="5716" y="8025"/>
                    <a:pt x="5764" y="8025"/>
                  </a:cubicBezTo>
                  <a:cubicBezTo>
                    <a:pt x="5799" y="8025"/>
                    <a:pt x="5823" y="8001"/>
                    <a:pt x="5847" y="7990"/>
                  </a:cubicBezTo>
                  <a:lnTo>
                    <a:pt x="6645" y="7454"/>
                  </a:lnTo>
                  <a:cubicBezTo>
                    <a:pt x="6847" y="7323"/>
                    <a:pt x="6942" y="7073"/>
                    <a:pt x="6859" y="6835"/>
                  </a:cubicBezTo>
                  <a:cubicBezTo>
                    <a:pt x="6787" y="6597"/>
                    <a:pt x="6585" y="6430"/>
                    <a:pt x="6323" y="6430"/>
                  </a:cubicBezTo>
                  <a:lnTo>
                    <a:pt x="5823" y="6430"/>
                  </a:lnTo>
                  <a:lnTo>
                    <a:pt x="5823" y="6311"/>
                  </a:lnTo>
                  <a:cubicBezTo>
                    <a:pt x="5871" y="6287"/>
                    <a:pt x="5906" y="6251"/>
                    <a:pt x="5942" y="6216"/>
                  </a:cubicBezTo>
                  <a:close/>
                  <a:moveTo>
                    <a:pt x="3561" y="0"/>
                  </a:moveTo>
                  <a:cubicBezTo>
                    <a:pt x="2585" y="0"/>
                    <a:pt x="1787" y="786"/>
                    <a:pt x="1787" y="1775"/>
                  </a:cubicBezTo>
                  <a:lnTo>
                    <a:pt x="1787" y="3394"/>
                  </a:lnTo>
                  <a:cubicBezTo>
                    <a:pt x="1513" y="3441"/>
                    <a:pt x="1287" y="3668"/>
                    <a:pt x="1251" y="3930"/>
                  </a:cubicBezTo>
                  <a:cubicBezTo>
                    <a:pt x="1239" y="4108"/>
                    <a:pt x="1299" y="4275"/>
                    <a:pt x="1406" y="4406"/>
                  </a:cubicBezTo>
                  <a:cubicBezTo>
                    <a:pt x="1525" y="4537"/>
                    <a:pt x="1692" y="4608"/>
                    <a:pt x="1846" y="4608"/>
                  </a:cubicBezTo>
                  <a:lnTo>
                    <a:pt x="1989" y="4608"/>
                  </a:lnTo>
                  <a:cubicBezTo>
                    <a:pt x="2061" y="5108"/>
                    <a:pt x="2251" y="5537"/>
                    <a:pt x="2561" y="5894"/>
                  </a:cubicBezTo>
                  <a:lnTo>
                    <a:pt x="2489" y="5894"/>
                  </a:lnTo>
                  <a:cubicBezTo>
                    <a:pt x="1811" y="5894"/>
                    <a:pt x="1251" y="6442"/>
                    <a:pt x="1251" y="7132"/>
                  </a:cubicBezTo>
                  <a:cubicBezTo>
                    <a:pt x="1251" y="7382"/>
                    <a:pt x="1299" y="7620"/>
                    <a:pt x="1370" y="7859"/>
                  </a:cubicBezTo>
                  <a:lnTo>
                    <a:pt x="894" y="7990"/>
                  </a:lnTo>
                  <a:cubicBezTo>
                    <a:pt x="382" y="8144"/>
                    <a:pt x="1" y="8633"/>
                    <a:pt x="1" y="9180"/>
                  </a:cubicBezTo>
                  <a:lnTo>
                    <a:pt x="1" y="11061"/>
                  </a:lnTo>
                  <a:cubicBezTo>
                    <a:pt x="1" y="11145"/>
                    <a:pt x="84" y="11228"/>
                    <a:pt x="168" y="11228"/>
                  </a:cubicBezTo>
                  <a:cubicBezTo>
                    <a:pt x="263" y="11228"/>
                    <a:pt x="334" y="11145"/>
                    <a:pt x="334" y="11061"/>
                  </a:cubicBezTo>
                  <a:lnTo>
                    <a:pt x="334" y="9180"/>
                  </a:lnTo>
                  <a:cubicBezTo>
                    <a:pt x="334" y="8775"/>
                    <a:pt x="596" y="8418"/>
                    <a:pt x="989" y="8323"/>
                  </a:cubicBezTo>
                  <a:lnTo>
                    <a:pt x="1489" y="8168"/>
                  </a:lnTo>
                  <a:cubicBezTo>
                    <a:pt x="1846" y="8883"/>
                    <a:pt x="2561" y="9371"/>
                    <a:pt x="3394" y="9430"/>
                  </a:cubicBezTo>
                  <a:lnTo>
                    <a:pt x="3394" y="11061"/>
                  </a:lnTo>
                  <a:cubicBezTo>
                    <a:pt x="3394" y="11145"/>
                    <a:pt x="3478" y="11216"/>
                    <a:pt x="3561" y="11216"/>
                  </a:cubicBezTo>
                  <a:cubicBezTo>
                    <a:pt x="3656" y="11216"/>
                    <a:pt x="3728" y="11145"/>
                    <a:pt x="3728" y="11061"/>
                  </a:cubicBezTo>
                  <a:lnTo>
                    <a:pt x="3728" y="9430"/>
                  </a:lnTo>
                  <a:lnTo>
                    <a:pt x="5180" y="9430"/>
                  </a:lnTo>
                  <a:lnTo>
                    <a:pt x="5180" y="11061"/>
                  </a:lnTo>
                  <a:cubicBezTo>
                    <a:pt x="5180" y="11145"/>
                    <a:pt x="5263" y="11216"/>
                    <a:pt x="5347" y="11216"/>
                  </a:cubicBezTo>
                  <a:cubicBezTo>
                    <a:pt x="5430" y="11216"/>
                    <a:pt x="5514" y="11145"/>
                    <a:pt x="5514" y="11061"/>
                  </a:cubicBezTo>
                  <a:lnTo>
                    <a:pt x="5514" y="9430"/>
                  </a:lnTo>
                  <a:cubicBezTo>
                    <a:pt x="6347" y="9371"/>
                    <a:pt x="7061" y="8871"/>
                    <a:pt x="7419" y="8168"/>
                  </a:cubicBezTo>
                  <a:lnTo>
                    <a:pt x="7919" y="8323"/>
                  </a:lnTo>
                  <a:cubicBezTo>
                    <a:pt x="8311" y="8442"/>
                    <a:pt x="8573" y="8799"/>
                    <a:pt x="8573" y="9180"/>
                  </a:cubicBezTo>
                  <a:lnTo>
                    <a:pt x="8573" y="11061"/>
                  </a:lnTo>
                  <a:cubicBezTo>
                    <a:pt x="8573" y="11145"/>
                    <a:pt x="8657" y="11228"/>
                    <a:pt x="8740" y="11228"/>
                  </a:cubicBezTo>
                  <a:cubicBezTo>
                    <a:pt x="8823" y="11228"/>
                    <a:pt x="8907" y="11145"/>
                    <a:pt x="8907" y="11061"/>
                  </a:cubicBezTo>
                  <a:lnTo>
                    <a:pt x="8907" y="9180"/>
                  </a:lnTo>
                  <a:cubicBezTo>
                    <a:pt x="8895" y="8633"/>
                    <a:pt x="8514" y="8144"/>
                    <a:pt x="8002" y="7990"/>
                  </a:cubicBezTo>
                  <a:lnTo>
                    <a:pt x="7526" y="7859"/>
                  </a:lnTo>
                  <a:cubicBezTo>
                    <a:pt x="7597" y="7632"/>
                    <a:pt x="7645" y="7382"/>
                    <a:pt x="7645" y="7132"/>
                  </a:cubicBezTo>
                  <a:cubicBezTo>
                    <a:pt x="7645" y="6442"/>
                    <a:pt x="7085" y="5894"/>
                    <a:pt x="6406" y="5894"/>
                  </a:cubicBezTo>
                  <a:lnTo>
                    <a:pt x="6311" y="5894"/>
                  </a:lnTo>
                  <a:cubicBezTo>
                    <a:pt x="6609" y="5537"/>
                    <a:pt x="6823" y="5108"/>
                    <a:pt x="6895" y="4620"/>
                  </a:cubicBezTo>
                  <a:lnTo>
                    <a:pt x="7002" y="4620"/>
                  </a:lnTo>
                  <a:cubicBezTo>
                    <a:pt x="7323" y="4620"/>
                    <a:pt x="7597" y="4382"/>
                    <a:pt x="7645" y="4061"/>
                  </a:cubicBezTo>
                  <a:cubicBezTo>
                    <a:pt x="7657" y="3882"/>
                    <a:pt x="7597" y="3727"/>
                    <a:pt x="7490" y="3584"/>
                  </a:cubicBezTo>
                  <a:cubicBezTo>
                    <a:pt x="7383" y="3489"/>
                    <a:pt x="7252" y="3406"/>
                    <a:pt x="7121" y="3394"/>
                  </a:cubicBezTo>
                  <a:lnTo>
                    <a:pt x="7121" y="1429"/>
                  </a:lnTo>
                  <a:cubicBezTo>
                    <a:pt x="7442" y="1108"/>
                    <a:pt x="7657" y="655"/>
                    <a:pt x="7657" y="167"/>
                  </a:cubicBezTo>
                  <a:cubicBezTo>
                    <a:pt x="7657" y="72"/>
                    <a:pt x="7585" y="0"/>
                    <a:pt x="7490"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72" name="Google Shape;11972;p78"/>
            <p:cNvSpPr/>
            <p:nvPr/>
          </p:nvSpPr>
          <p:spPr>
            <a:xfrm>
              <a:off x="7239726" y="1594081"/>
              <a:ext cx="22651" cy="12165"/>
            </a:xfrm>
            <a:custGeom>
              <a:avLst/>
              <a:gdLst/>
              <a:ahLst/>
              <a:cxnLst/>
              <a:rect l="l" t="t" r="r" b="b"/>
              <a:pathLst>
                <a:path w="715" h="384" extrusionOk="0">
                  <a:moveTo>
                    <a:pt x="524" y="1"/>
                  </a:moveTo>
                  <a:cubicBezTo>
                    <a:pt x="517" y="1"/>
                    <a:pt x="508" y="1"/>
                    <a:pt x="500" y="2"/>
                  </a:cubicBezTo>
                  <a:lnTo>
                    <a:pt x="143" y="62"/>
                  </a:lnTo>
                  <a:cubicBezTo>
                    <a:pt x="60" y="74"/>
                    <a:pt x="0" y="169"/>
                    <a:pt x="12" y="252"/>
                  </a:cubicBezTo>
                  <a:cubicBezTo>
                    <a:pt x="24" y="324"/>
                    <a:pt x="95" y="383"/>
                    <a:pt x="179" y="383"/>
                  </a:cubicBezTo>
                  <a:lnTo>
                    <a:pt x="203" y="383"/>
                  </a:lnTo>
                  <a:lnTo>
                    <a:pt x="560" y="324"/>
                  </a:lnTo>
                  <a:cubicBezTo>
                    <a:pt x="655" y="312"/>
                    <a:pt x="715" y="228"/>
                    <a:pt x="703" y="133"/>
                  </a:cubicBezTo>
                  <a:cubicBezTo>
                    <a:pt x="681" y="57"/>
                    <a:pt x="609" y="1"/>
                    <a:pt x="524"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973" name="Google Shape;11973;p78"/>
            <p:cNvSpPr/>
            <p:nvPr/>
          </p:nvSpPr>
          <p:spPr>
            <a:xfrm>
              <a:off x="7307616" y="1594462"/>
              <a:ext cx="22651" cy="12514"/>
            </a:xfrm>
            <a:custGeom>
              <a:avLst/>
              <a:gdLst/>
              <a:ahLst/>
              <a:cxnLst/>
              <a:rect l="l" t="t" r="r" b="b"/>
              <a:pathLst>
                <a:path w="715" h="395" extrusionOk="0">
                  <a:moveTo>
                    <a:pt x="181" y="1"/>
                  </a:moveTo>
                  <a:cubicBezTo>
                    <a:pt x="104" y="1"/>
                    <a:pt x="23" y="57"/>
                    <a:pt x="12" y="133"/>
                  </a:cubicBezTo>
                  <a:cubicBezTo>
                    <a:pt x="0" y="228"/>
                    <a:pt x="60" y="312"/>
                    <a:pt x="143" y="335"/>
                  </a:cubicBezTo>
                  <a:lnTo>
                    <a:pt x="500" y="395"/>
                  </a:lnTo>
                  <a:lnTo>
                    <a:pt x="536" y="395"/>
                  </a:lnTo>
                  <a:cubicBezTo>
                    <a:pt x="608" y="395"/>
                    <a:pt x="679" y="335"/>
                    <a:pt x="703" y="252"/>
                  </a:cubicBezTo>
                  <a:cubicBezTo>
                    <a:pt x="715" y="169"/>
                    <a:pt x="655" y="73"/>
                    <a:pt x="560" y="62"/>
                  </a:cubicBezTo>
                  <a:lnTo>
                    <a:pt x="203" y="2"/>
                  </a:lnTo>
                  <a:cubicBezTo>
                    <a:pt x="196" y="1"/>
                    <a:pt x="188" y="1"/>
                    <a:pt x="181"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7" name="Google Shape;1035;p51"/>
          <p:cNvSpPr txBox="1"/>
          <p:nvPr/>
        </p:nvSpPr>
        <p:spPr>
          <a:xfrm>
            <a:off x="1936750" y="4650105"/>
            <a:ext cx="5991225" cy="40068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3000"/>
              <a:buFont typeface="Montserrat Light"/>
              <a:buNone/>
              <a:defRPr sz="2000" b="1" i="0" u="none" strike="noStrike" cap="none">
                <a:solidFill>
                  <a:schemeClr val="lt1"/>
                </a:solidFill>
                <a:latin typeface="Work Sans"/>
                <a:ea typeface="Work Sans"/>
                <a:cs typeface="Work Sans"/>
                <a:sym typeface="Work Sans"/>
              </a:defRPr>
            </a:lvl1pPr>
            <a:lvl2pPr marL="914400" marR="0" lvl="1" indent="-330200" algn="l" rtl="0">
              <a:lnSpc>
                <a:spcPct val="100000"/>
              </a:lnSpc>
              <a:spcBef>
                <a:spcPts val="1600"/>
              </a:spcBef>
              <a:spcAft>
                <a:spcPts val="0"/>
              </a:spcAft>
              <a:buClr>
                <a:schemeClr val="lt1"/>
              </a:buClr>
              <a:buSzPts val="3000"/>
              <a:buFont typeface="Montserrat Light"/>
              <a:buNone/>
              <a:defRPr sz="3000" b="0" i="0" u="none" strike="noStrike" cap="none">
                <a:solidFill>
                  <a:schemeClr val="lt1"/>
                </a:solidFill>
                <a:latin typeface="Montserrat Light"/>
                <a:ea typeface="Montserrat Light"/>
                <a:cs typeface="Montserrat Light"/>
                <a:sym typeface="Montserrat Light"/>
              </a:defRPr>
            </a:lvl2pPr>
            <a:lvl3pPr marL="1371600" marR="0" lvl="2" indent="-330200" algn="l" rtl="0">
              <a:lnSpc>
                <a:spcPct val="100000"/>
              </a:lnSpc>
              <a:spcBef>
                <a:spcPts val="1600"/>
              </a:spcBef>
              <a:spcAft>
                <a:spcPts val="0"/>
              </a:spcAft>
              <a:buClr>
                <a:schemeClr val="lt1"/>
              </a:buClr>
              <a:buSzPts val="3000"/>
              <a:buFont typeface="Montserrat Light"/>
              <a:buNone/>
              <a:defRPr sz="3000" b="0" i="0" u="none" strike="noStrike" cap="none">
                <a:solidFill>
                  <a:schemeClr val="lt1"/>
                </a:solidFill>
                <a:latin typeface="Montserrat Light"/>
                <a:ea typeface="Montserrat Light"/>
                <a:cs typeface="Montserrat Light"/>
                <a:sym typeface="Montserrat Light"/>
              </a:defRPr>
            </a:lvl3pPr>
            <a:lvl4pPr marL="1828800" marR="0" lvl="3" indent="-330200" algn="l" rtl="0">
              <a:lnSpc>
                <a:spcPct val="100000"/>
              </a:lnSpc>
              <a:spcBef>
                <a:spcPts val="1600"/>
              </a:spcBef>
              <a:spcAft>
                <a:spcPts val="0"/>
              </a:spcAft>
              <a:buClr>
                <a:schemeClr val="lt1"/>
              </a:buClr>
              <a:buSzPts val="3000"/>
              <a:buFont typeface="Montserrat Light"/>
              <a:buNone/>
              <a:defRPr sz="3000" b="0" i="0" u="none" strike="noStrike" cap="none">
                <a:solidFill>
                  <a:schemeClr val="lt1"/>
                </a:solidFill>
                <a:latin typeface="Montserrat Light"/>
                <a:ea typeface="Montserrat Light"/>
                <a:cs typeface="Montserrat Light"/>
                <a:sym typeface="Montserrat Light"/>
              </a:defRPr>
            </a:lvl4pPr>
            <a:lvl5pPr marL="2286000" marR="0" lvl="4" indent="-330200" algn="l" rtl="0">
              <a:lnSpc>
                <a:spcPct val="100000"/>
              </a:lnSpc>
              <a:spcBef>
                <a:spcPts val="1600"/>
              </a:spcBef>
              <a:spcAft>
                <a:spcPts val="0"/>
              </a:spcAft>
              <a:buClr>
                <a:schemeClr val="lt1"/>
              </a:buClr>
              <a:buSzPts val="3000"/>
              <a:buFont typeface="Montserrat Light"/>
              <a:buNone/>
              <a:defRPr sz="3000" b="0" i="0" u="none" strike="noStrike" cap="none">
                <a:solidFill>
                  <a:schemeClr val="lt1"/>
                </a:solidFill>
                <a:latin typeface="Montserrat Light"/>
                <a:ea typeface="Montserrat Light"/>
                <a:cs typeface="Montserrat Light"/>
                <a:sym typeface="Montserrat Light"/>
              </a:defRPr>
            </a:lvl5pPr>
            <a:lvl6pPr marL="2743200" marR="0" lvl="5" indent="-330200" algn="l" rtl="0">
              <a:lnSpc>
                <a:spcPct val="100000"/>
              </a:lnSpc>
              <a:spcBef>
                <a:spcPts val="1600"/>
              </a:spcBef>
              <a:spcAft>
                <a:spcPts val="0"/>
              </a:spcAft>
              <a:buClr>
                <a:schemeClr val="lt1"/>
              </a:buClr>
              <a:buSzPts val="3000"/>
              <a:buFont typeface="Montserrat Light"/>
              <a:buNone/>
              <a:defRPr sz="3000" b="0" i="0" u="none" strike="noStrike" cap="none">
                <a:solidFill>
                  <a:schemeClr val="lt1"/>
                </a:solidFill>
                <a:latin typeface="Montserrat Light"/>
                <a:ea typeface="Montserrat Light"/>
                <a:cs typeface="Montserrat Light"/>
                <a:sym typeface="Montserrat Light"/>
              </a:defRPr>
            </a:lvl6pPr>
            <a:lvl7pPr marL="3200400" marR="0" lvl="6" indent="-330200" algn="l" rtl="0">
              <a:lnSpc>
                <a:spcPct val="100000"/>
              </a:lnSpc>
              <a:spcBef>
                <a:spcPts val="1600"/>
              </a:spcBef>
              <a:spcAft>
                <a:spcPts val="0"/>
              </a:spcAft>
              <a:buClr>
                <a:schemeClr val="lt1"/>
              </a:buClr>
              <a:buSzPts val="3000"/>
              <a:buFont typeface="Montserrat Light"/>
              <a:buNone/>
              <a:defRPr sz="3000" b="0" i="0" u="none" strike="noStrike" cap="none">
                <a:solidFill>
                  <a:schemeClr val="lt1"/>
                </a:solidFill>
                <a:latin typeface="Montserrat Light"/>
                <a:ea typeface="Montserrat Light"/>
                <a:cs typeface="Montserrat Light"/>
                <a:sym typeface="Montserrat Light"/>
              </a:defRPr>
            </a:lvl7pPr>
            <a:lvl8pPr marL="3657600" marR="0" lvl="7" indent="-330200" algn="l" rtl="0">
              <a:lnSpc>
                <a:spcPct val="100000"/>
              </a:lnSpc>
              <a:spcBef>
                <a:spcPts val="1600"/>
              </a:spcBef>
              <a:spcAft>
                <a:spcPts val="0"/>
              </a:spcAft>
              <a:buClr>
                <a:schemeClr val="lt1"/>
              </a:buClr>
              <a:buSzPts val="3000"/>
              <a:buFont typeface="Montserrat Light"/>
              <a:buNone/>
              <a:defRPr sz="3000" b="0" i="0" u="none" strike="noStrike" cap="none">
                <a:solidFill>
                  <a:schemeClr val="lt1"/>
                </a:solidFill>
                <a:latin typeface="Montserrat Light"/>
                <a:ea typeface="Montserrat Light"/>
                <a:cs typeface="Montserrat Light"/>
                <a:sym typeface="Montserrat Light"/>
              </a:defRPr>
            </a:lvl8pPr>
            <a:lvl9pPr marL="4114800" marR="0" lvl="8" indent="-330200" algn="l" rtl="0">
              <a:lnSpc>
                <a:spcPct val="100000"/>
              </a:lnSpc>
              <a:spcBef>
                <a:spcPts val="1600"/>
              </a:spcBef>
              <a:spcAft>
                <a:spcPts val="1600"/>
              </a:spcAft>
              <a:buClr>
                <a:schemeClr val="lt1"/>
              </a:buClr>
              <a:buSzPts val="3000"/>
              <a:buFont typeface="Montserrat Light"/>
              <a:buNone/>
              <a:defRPr sz="3000" b="0" i="0" u="none" strike="noStrike" cap="none">
                <a:solidFill>
                  <a:schemeClr val="lt1"/>
                </a:solidFill>
                <a:latin typeface="Montserrat Light"/>
                <a:ea typeface="Montserrat Light"/>
                <a:cs typeface="Montserrat Light"/>
                <a:sym typeface="Montserrat Light"/>
              </a:defRPr>
            </a:lvl9pPr>
          </a:lstStyle>
          <a:p>
            <a:pPr marL="0" lvl="0" indent="0" algn="ctr" rtl="0">
              <a:lnSpc>
                <a:spcPct val="50000"/>
              </a:lnSpc>
              <a:spcAft>
                <a:spcPts val="1600"/>
              </a:spcAft>
              <a:buNone/>
            </a:pPr>
            <a:r>
              <a:rPr lang="en-US" altLang="en-GB" sz="1400"/>
              <a:t>Code for this project is: </a:t>
            </a:r>
            <a:r>
              <a:rPr lang="en-US" altLang="en-GB" sz="1400">
                <a:hlinkClick r:id="rId1" action="ppaction://hlinkfile"/>
              </a:rPr>
              <a:t>Github (click here</a:t>
            </a:r>
            <a:r>
              <a:rPr lang="en-US" altLang="en-GB" sz="1400"/>
              <a:t>)</a:t>
            </a:r>
            <a:endParaRPr lang="en-US" altLang="en-GB" sz="1400"/>
          </a:p>
        </p:txBody>
      </p:sp>
      <p:grpSp>
        <p:nvGrpSpPr>
          <p:cNvPr id="11672" name="Google Shape;11672;p78"/>
          <p:cNvGrpSpPr/>
          <p:nvPr/>
        </p:nvGrpSpPr>
        <p:grpSpPr>
          <a:xfrm>
            <a:off x="2560943" y="4623848"/>
            <a:ext cx="363243" cy="300675"/>
            <a:chOff x="3075928" y="2445798"/>
            <a:chExt cx="363243" cy="300675"/>
          </a:xfrm>
        </p:grpSpPr>
        <p:sp>
          <p:nvSpPr>
            <p:cNvPr id="11673" name="Google Shape;11673;p78"/>
            <p:cNvSpPr/>
            <p:nvPr/>
          </p:nvSpPr>
          <p:spPr>
            <a:xfrm>
              <a:off x="3227168" y="2675542"/>
              <a:ext cx="37002" cy="10581"/>
            </a:xfrm>
            <a:custGeom>
              <a:avLst/>
              <a:gdLst/>
              <a:ahLst/>
              <a:cxnLst/>
              <a:rect l="l" t="t" r="r" b="b"/>
              <a:pathLst>
                <a:path w="1168" h="334" extrusionOk="0">
                  <a:moveTo>
                    <a:pt x="167" y="0"/>
                  </a:moveTo>
                  <a:cubicBezTo>
                    <a:pt x="84" y="0"/>
                    <a:pt x="1" y="72"/>
                    <a:pt x="1" y="167"/>
                  </a:cubicBezTo>
                  <a:cubicBezTo>
                    <a:pt x="1" y="262"/>
                    <a:pt x="84" y="334"/>
                    <a:pt x="167" y="334"/>
                  </a:cubicBezTo>
                  <a:lnTo>
                    <a:pt x="1001" y="334"/>
                  </a:lnTo>
                  <a:cubicBezTo>
                    <a:pt x="1096" y="334"/>
                    <a:pt x="1167" y="262"/>
                    <a:pt x="1167" y="167"/>
                  </a:cubicBezTo>
                  <a:cubicBezTo>
                    <a:pt x="1167" y="72"/>
                    <a:pt x="1096" y="0"/>
                    <a:pt x="1001"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74" name="Google Shape;11674;p78"/>
            <p:cNvSpPr/>
            <p:nvPr/>
          </p:nvSpPr>
          <p:spPr>
            <a:xfrm>
              <a:off x="3075928" y="2445798"/>
              <a:ext cx="363243" cy="300675"/>
            </a:xfrm>
            <a:custGeom>
              <a:avLst/>
              <a:gdLst/>
              <a:ahLst/>
              <a:cxnLst/>
              <a:rect l="l" t="t" r="r" b="b"/>
              <a:pathLst>
                <a:path w="11466" h="9491" extrusionOk="0">
                  <a:moveTo>
                    <a:pt x="7299" y="2787"/>
                  </a:moveTo>
                  <a:cubicBezTo>
                    <a:pt x="7322" y="2895"/>
                    <a:pt x="7370" y="3002"/>
                    <a:pt x="7418" y="3085"/>
                  </a:cubicBezTo>
                  <a:lnTo>
                    <a:pt x="1548" y="3085"/>
                  </a:lnTo>
                  <a:lnTo>
                    <a:pt x="1548" y="2787"/>
                  </a:lnTo>
                  <a:close/>
                  <a:moveTo>
                    <a:pt x="8323" y="4121"/>
                  </a:moveTo>
                  <a:lnTo>
                    <a:pt x="8323" y="6026"/>
                  </a:lnTo>
                  <a:lnTo>
                    <a:pt x="6418" y="6026"/>
                  </a:lnTo>
                  <a:lnTo>
                    <a:pt x="6418" y="4121"/>
                  </a:lnTo>
                  <a:close/>
                  <a:moveTo>
                    <a:pt x="6370" y="8467"/>
                  </a:moveTo>
                  <a:lnTo>
                    <a:pt x="6477" y="8550"/>
                  </a:lnTo>
                  <a:lnTo>
                    <a:pt x="4227" y="8550"/>
                  </a:lnTo>
                  <a:lnTo>
                    <a:pt x="4334" y="8467"/>
                  </a:lnTo>
                  <a:close/>
                  <a:moveTo>
                    <a:pt x="9835" y="8050"/>
                  </a:moveTo>
                  <a:lnTo>
                    <a:pt x="10216" y="8550"/>
                  </a:lnTo>
                  <a:lnTo>
                    <a:pt x="7037" y="8550"/>
                  </a:lnTo>
                  <a:lnTo>
                    <a:pt x="6549" y="8169"/>
                  </a:lnTo>
                  <a:cubicBezTo>
                    <a:pt x="6525" y="8133"/>
                    <a:pt x="6489" y="8133"/>
                    <a:pt x="6441" y="8133"/>
                  </a:cubicBezTo>
                  <a:lnTo>
                    <a:pt x="4286" y="8133"/>
                  </a:lnTo>
                  <a:cubicBezTo>
                    <a:pt x="4239" y="8133"/>
                    <a:pt x="4215" y="8145"/>
                    <a:pt x="4179" y="8169"/>
                  </a:cubicBezTo>
                  <a:lnTo>
                    <a:pt x="3691" y="8550"/>
                  </a:lnTo>
                  <a:lnTo>
                    <a:pt x="524" y="8550"/>
                  </a:lnTo>
                  <a:lnTo>
                    <a:pt x="893" y="8050"/>
                  </a:lnTo>
                  <a:close/>
                  <a:moveTo>
                    <a:pt x="9578" y="0"/>
                  </a:moveTo>
                  <a:cubicBezTo>
                    <a:pt x="9500" y="0"/>
                    <a:pt x="9417" y="68"/>
                    <a:pt x="9406" y="156"/>
                  </a:cubicBezTo>
                  <a:cubicBezTo>
                    <a:pt x="9394" y="240"/>
                    <a:pt x="9466" y="335"/>
                    <a:pt x="9561" y="347"/>
                  </a:cubicBezTo>
                  <a:cubicBezTo>
                    <a:pt x="10454" y="466"/>
                    <a:pt x="11121" y="1228"/>
                    <a:pt x="11121" y="2133"/>
                  </a:cubicBezTo>
                  <a:cubicBezTo>
                    <a:pt x="11121" y="3133"/>
                    <a:pt x="10311" y="3930"/>
                    <a:pt x="9323" y="3930"/>
                  </a:cubicBezTo>
                  <a:cubicBezTo>
                    <a:pt x="8323" y="3930"/>
                    <a:pt x="7513" y="3133"/>
                    <a:pt x="7513" y="2133"/>
                  </a:cubicBezTo>
                  <a:cubicBezTo>
                    <a:pt x="7513" y="1287"/>
                    <a:pt x="8108" y="561"/>
                    <a:pt x="8930" y="382"/>
                  </a:cubicBezTo>
                  <a:cubicBezTo>
                    <a:pt x="9025" y="359"/>
                    <a:pt x="9085" y="275"/>
                    <a:pt x="9061" y="180"/>
                  </a:cubicBezTo>
                  <a:cubicBezTo>
                    <a:pt x="9050" y="104"/>
                    <a:pt x="8969" y="48"/>
                    <a:pt x="8892" y="48"/>
                  </a:cubicBezTo>
                  <a:cubicBezTo>
                    <a:pt x="8885" y="48"/>
                    <a:pt x="8877" y="48"/>
                    <a:pt x="8870" y="49"/>
                  </a:cubicBezTo>
                  <a:cubicBezTo>
                    <a:pt x="8394" y="156"/>
                    <a:pt x="7977" y="406"/>
                    <a:pt x="7668" y="775"/>
                  </a:cubicBezTo>
                  <a:cubicBezTo>
                    <a:pt x="7406" y="1097"/>
                    <a:pt x="7251" y="1466"/>
                    <a:pt x="7203" y="1859"/>
                  </a:cubicBezTo>
                  <a:lnTo>
                    <a:pt x="5513" y="1859"/>
                  </a:lnTo>
                  <a:cubicBezTo>
                    <a:pt x="5417" y="1859"/>
                    <a:pt x="5346" y="1930"/>
                    <a:pt x="5346" y="2014"/>
                  </a:cubicBezTo>
                  <a:cubicBezTo>
                    <a:pt x="5346" y="2109"/>
                    <a:pt x="5417" y="2180"/>
                    <a:pt x="5513" y="2180"/>
                  </a:cubicBezTo>
                  <a:lnTo>
                    <a:pt x="7191" y="2180"/>
                  </a:lnTo>
                  <a:cubicBezTo>
                    <a:pt x="7191" y="2275"/>
                    <a:pt x="7203" y="2359"/>
                    <a:pt x="7215" y="2454"/>
                  </a:cubicBezTo>
                  <a:lnTo>
                    <a:pt x="1381" y="2454"/>
                  </a:lnTo>
                  <a:cubicBezTo>
                    <a:pt x="1298" y="2454"/>
                    <a:pt x="1215" y="2526"/>
                    <a:pt x="1215" y="2609"/>
                  </a:cubicBezTo>
                  <a:lnTo>
                    <a:pt x="1215" y="3240"/>
                  </a:lnTo>
                  <a:lnTo>
                    <a:pt x="1215" y="6955"/>
                  </a:lnTo>
                  <a:cubicBezTo>
                    <a:pt x="1215" y="7050"/>
                    <a:pt x="1298" y="7121"/>
                    <a:pt x="1381" y="7121"/>
                  </a:cubicBezTo>
                  <a:lnTo>
                    <a:pt x="7275" y="7121"/>
                  </a:lnTo>
                  <a:cubicBezTo>
                    <a:pt x="7370" y="7121"/>
                    <a:pt x="7442" y="7050"/>
                    <a:pt x="7442" y="6955"/>
                  </a:cubicBezTo>
                  <a:cubicBezTo>
                    <a:pt x="7442" y="6871"/>
                    <a:pt x="7370" y="6800"/>
                    <a:pt x="7275" y="6800"/>
                  </a:cubicBezTo>
                  <a:lnTo>
                    <a:pt x="1560" y="6800"/>
                  </a:lnTo>
                  <a:lnTo>
                    <a:pt x="1560" y="3418"/>
                  </a:lnTo>
                  <a:lnTo>
                    <a:pt x="7656" y="3418"/>
                  </a:lnTo>
                  <a:cubicBezTo>
                    <a:pt x="7751" y="3549"/>
                    <a:pt x="7858" y="3669"/>
                    <a:pt x="7989" y="3776"/>
                  </a:cubicBezTo>
                  <a:lnTo>
                    <a:pt x="6263" y="3776"/>
                  </a:lnTo>
                  <a:cubicBezTo>
                    <a:pt x="6179" y="3776"/>
                    <a:pt x="6096" y="3847"/>
                    <a:pt x="6096" y="3942"/>
                  </a:cubicBezTo>
                  <a:lnTo>
                    <a:pt x="6096" y="6181"/>
                  </a:lnTo>
                  <a:cubicBezTo>
                    <a:pt x="6096" y="6276"/>
                    <a:pt x="6179" y="6347"/>
                    <a:pt x="6263" y="6347"/>
                  </a:cubicBezTo>
                  <a:lnTo>
                    <a:pt x="8513" y="6347"/>
                  </a:lnTo>
                  <a:cubicBezTo>
                    <a:pt x="8596" y="6347"/>
                    <a:pt x="8680" y="6276"/>
                    <a:pt x="8680" y="6181"/>
                  </a:cubicBezTo>
                  <a:lnTo>
                    <a:pt x="8680" y="4145"/>
                  </a:lnTo>
                  <a:cubicBezTo>
                    <a:pt x="8846" y="4192"/>
                    <a:pt x="9001" y="4240"/>
                    <a:pt x="9168" y="4252"/>
                  </a:cubicBezTo>
                  <a:lnTo>
                    <a:pt x="9168" y="6800"/>
                  </a:lnTo>
                  <a:lnTo>
                    <a:pt x="8096" y="6800"/>
                  </a:lnTo>
                  <a:cubicBezTo>
                    <a:pt x="8001" y="6800"/>
                    <a:pt x="7930" y="6871"/>
                    <a:pt x="7930" y="6955"/>
                  </a:cubicBezTo>
                  <a:cubicBezTo>
                    <a:pt x="7930" y="7050"/>
                    <a:pt x="8001" y="7121"/>
                    <a:pt x="8096" y="7121"/>
                  </a:cubicBezTo>
                  <a:lnTo>
                    <a:pt x="9335" y="7121"/>
                  </a:lnTo>
                  <a:cubicBezTo>
                    <a:pt x="9418" y="7121"/>
                    <a:pt x="9489" y="7050"/>
                    <a:pt x="9489" y="6955"/>
                  </a:cubicBezTo>
                  <a:lnTo>
                    <a:pt x="9489" y="4240"/>
                  </a:lnTo>
                  <a:cubicBezTo>
                    <a:pt x="9585" y="4240"/>
                    <a:pt x="9656" y="4216"/>
                    <a:pt x="9751" y="4204"/>
                  </a:cubicBezTo>
                  <a:lnTo>
                    <a:pt x="9751" y="7705"/>
                  </a:lnTo>
                  <a:lnTo>
                    <a:pt x="965" y="7705"/>
                  </a:lnTo>
                  <a:lnTo>
                    <a:pt x="965" y="2168"/>
                  </a:lnTo>
                  <a:lnTo>
                    <a:pt x="4846" y="2168"/>
                  </a:lnTo>
                  <a:cubicBezTo>
                    <a:pt x="4941" y="2168"/>
                    <a:pt x="5013" y="2097"/>
                    <a:pt x="5013" y="2002"/>
                  </a:cubicBezTo>
                  <a:cubicBezTo>
                    <a:pt x="5013" y="1918"/>
                    <a:pt x="4941" y="1835"/>
                    <a:pt x="4846" y="1835"/>
                  </a:cubicBezTo>
                  <a:lnTo>
                    <a:pt x="786" y="1835"/>
                  </a:lnTo>
                  <a:cubicBezTo>
                    <a:pt x="703" y="1835"/>
                    <a:pt x="619" y="1918"/>
                    <a:pt x="619" y="2002"/>
                  </a:cubicBezTo>
                  <a:lnTo>
                    <a:pt x="619" y="7812"/>
                  </a:lnTo>
                  <a:lnTo>
                    <a:pt x="24" y="8598"/>
                  </a:lnTo>
                  <a:cubicBezTo>
                    <a:pt x="12" y="8622"/>
                    <a:pt x="0" y="8657"/>
                    <a:pt x="0" y="8705"/>
                  </a:cubicBezTo>
                  <a:lnTo>
                    <a:pt x="0" y="9324"/>
                  </a:lnTo>
                  <a:cubicBezTo>
                    <a:pt x="0" y="9419"/>
                    <a:pt x="72" y="9491"/>
                    <a:pt x="167" y="9491"/>
                  </a:cubicBezTo>
                  <a:lnTo>
                    <a:pt x="7930" y="9491"/>
                  </a:lnTo>
                  <a:cubicBezTo>
                    <a:pt x="8025" y="9491"/>
                    <a:pt x="8096" y="9419"/>
                    <a:pt x="8096" y="9324"/>
                  </a:cubicBezTo>
                  <a:cubicBezTo>
                    <a:pt x="8096" y="9241"/>
                    <a:pt x="8025" y="9157"/>
                    <a:pt x="7930" y="9157"/>
                  </a:cubicBezTo>
                  <a:lnTo>
                    <a:pt x="322" y="9157"/>
                  </a:lnTo>
                  <a:lnTo>
                    <a:pt x="322" y="8883"/>
                  </a:lnTo>
                  <a:lnTo>
                    <a:pt x="10359" y="8883"/>
                  </a:lnTo>
                  <a:lnTo>
                    <a:pt x="10359" y="9157"/>
                  </a:lnTo>
                  <a:lnTo>
                    <a:pt x="8585" y="9157"/>
                  </a:lnTo>
                  <a:cubicBezTo>
                    <a:pt x="8501" y="9157"/>
                    <a:pt x="8418" y="9241"/>
                    <a:pt x="8418" y="9324"/>
                  </a:cubicBezTo>
                  <a:cubicBezTo>
                    <a:pt x="8418" y="9419"/>
                    <a:pt x="8501" y="9491"/>
                    <a:pt x="8585" y="9491"/>
                  </a:cubicBezTo>
                  <a:lnTo>
                    <a:pt x="10525" y="9491"/>
                  </a:lnTo>
                  <a:cubicBezTo>
                    <a:pt x="10609" y="9491"/>
                    <a:pt x="10680" y="9419"/>
                    <a:pt x="10680" y="9324"/>
                  </a:cubicBezTo>
                  <a:lnTo>
                    <a:pt x="10680" y="8705"/>
                  </a:lnTo>
                  <a:cubicBezTo>
                    <a:pt x="10680" y="8669"/>
                    <a:pt x="10668" y="8622"/>
                    <a:pt x="10656" y="8598"/>
                  </a:cubicBezTo>
                  <a:lnTo>
                    <a:pt x="10061" y="7812"/>
                  </a:lnTo>
                  <a:lnTo>
                    <a:pt x="10061" y="4097"/>
                  </a:lnTo>
                  <a:cubicBezTo>
                    <a:pt x="10894" y="3823"/>
                    <a:pt x="11466" y="3049"/>
                    <a:pt x="11466" y="2121"/>
                  </a:cubicBezTo>
                  <a:cubicBezTo>
                    <a:pt x="11466" y="1049"/>
                    <a:pt x="10656" y="144"/>
                    <a:pt x="9597" y="1"/>
                  </a:cubicBezTo>
                  <a:cubicBezTo>
                    <a:pt x="9590" y="1"/>
                    <a:pt x="9584" y="0"/>
                    <a:pt x="9578"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75" name="Google Shape;11675;p78"/>
            <p:cNvSpPr/>
            <p:nvPr/>
          </p:nvSpPr>
          <p:spPr>
            <a:xfrm>
              <a:off x="3141537" y="2565390"/>
              <a:ext cx="37763" cy="37382"/>
            </a:xfrm>
            <a:custGeom>
              <a:avLst/>
              <a:gdLst/>
              <a:ahLst/>
              <a:cxnLst/>
              <a:rect l="l" t="t" r="r" b="b"/>
              <a:pathLst>
                <a:path w="1192" h="1180" extrusionOk="0">
                  <a:moveTo>
                    <a:pt x="846" y="322"/>
                  </a:moveTo>
                  <a:lnTo>
                    <a:pt x="846" y="834"/>
                  </a:lnTo>
                  <a:lnTo>
                    <a:pt x="346" y="834"/>
                  </a:lnTo>
                  <a:lnTo>
                    <a:pt x="346" y="322"/>
                  </a:lnTo>
                  <a:close/>
                  <a:moveTo>
                    <a:pt x="156" y="1"/>
                  </a:moveTo>
                  <a:cubicBezTo>
                    <a:pt x="72" y="1"/>
                    <a:pt x="1" y="72"/>
                    <a:pt x="1" y="167"/>
                  </a:cubicBezTo>
                  <a:lnTo>
                    <a:pt x="1" y="1013"/>
                  </a:lnTo>
                  <a:cubicBezTo>
                    <a:pt x="1" y="1096"/>
                    <a:pt x="72" y="1179"/>
                    <a:pt x="156" y="1179"/>
                  </a:cubicBezTo>
                  <a:lnTo>
                    <a:pt x="1013" y="1179"/>
                  </a:lnTo>
                  <a:cubicBezTo>
                    <a:pt x="1096" y="1179"/>
                    <a:pt x="1180" y="1096"/>
                    <a:pt x="1180" y="1013"/>
                  </a:cubicBezTo>
                  <a:lnTo>
                    <a:pt x="1180" y="167"/>
                  </a:lnTo>
                  <a:cubicBezTo>
                    <a:pt x="1191" y="72"/>
                    <a:pt x="1096" y="1"/>
                    <a:pt x="1013"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76" name="Google Shape;11676;p78"/>
            <p:cNvSpPr/>
            <p:nvPr/>
          </p:nvSpPr>
          <p:spPr>
            <a:xfrm>
              <a:off x="3185287" y="2565390"/>
              <a:ext cx="73593" cy="10233"/>
            </a:xfrm>
            <a:custGeom>
              <a:avLst/>
              <a:gdLst/>
              <a:ahLst/>
              <a:cxnLst/>
              <a:rect l="l" t="t" r="r" b="b"/>
              <a:pathLst>
                <a:path w="2323" h="323" extrusionOk="0">
                  <a:moveTo>
                    <a:pt x="168" y="1"/>
                  </a:moveTo>
                  <a:cubicBezTo>
                    <a:pt x="72" y="1"/>
                    <a:pt x="1" y="72"/>
                    <a:pt x="1" y="167"/>
                  </a:cubicBezTo>
                  <a:cubicBezTo>
                    <a:pt x="1" y="251"/>
                    <a:pt x="72" y="322"/>
                    <a:pt x="168" y="322"/>
                  </a:cubicBezTo>
                  <a:lnTo>
                    <a:pt x="2144" y="322"/>
                  </a:lnTo>
                  <a:cubicBezTo>
                    <a:pt x="2239" y="322"/>
                    <a:pt x="2311" y="251"/>
                    <a:pt x="2311" y="167"/>
                  </a:cubicBezTo>
                  <a:cubicBezTo>
                    <a:pt x="2323" y="72"/>
                    <a:pt x="2251" y="1"/>
                    <a:pt x="2144"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77" name="Google Shape;11677;p78"/>
            <p:cNvSpPr/>
            <p:nvPr/>
          </p:nvSpPr>
          <p:spPr>
            <a:xfrm>
              <a:off x="3185287" y="2578601"/>
              <a:ext cx="73593" cy="10201"/>
            </a:xfrm>
            <a:custGeom>
              <a:avLst/>
              <a:gdLst/>
              <a:ahLst/>
              <a:cxnLst/>
              <a:rect l="l" t="t" r="r" b="b"/>
              <a:pathLst>
                <a:path w="2323" h="322" extrusionOk="0">
                  <a:moveTo>
                    <a:pt x="168" y="0"/>
                  </a:moveTo>
                  <a:cubicBezTo>
                    <a:pt x="72" y="0"/>
                    <a:pt x="1" y="72"/>
                    <a:pt x="1" y="167"/>
                  </a:cubicBezTo>
                  <a:cubicBezTo>
                    <a:pt x="1" y="250"/>
                    <a:pt x="72" y="322"/>
                    <a:pt x="168" y="322"/>
                  </a:cubicBezTo>
                  <a:lnTo>
                    <a:pt x="2144" y="322"/>
                  </a:lnTo>
                  <a:cubicBezTo>
                    <a:pt x="2239" y="322"/>
                    <a:pt x="2311" y="250"/>
                    <a:pt x="2311" y="167"/>
                  </a:cubicBezTo>
                  <a:cubicBezTo>
                    <a:pt x="2323" y="72"/>
                    <a:pt x="2251" y="0"/>
                    <a:pt x="2144"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78" name="Google Shape;11678;p78"/>
            <p:cNvSpPr/>
            <p:nvPr/>
          </p:nvSpPr>
          <p:spPr>
            <a:xfrm>
              <a:off x="3185287" y="2591811"/>
              <a:ext cx="73212" cy="10201"/>
            </a:xfrm>
            <a:custGeom>
              <a:avLst/>
              <a:gdLst/>
              <a:ahLst/>
              <a:cxnLst/>
              <a:rect l="l" t="t" r="r" b="b"/>
              <a:pathLst>
                <a:path w="2311" h="322" extrusionOk="0">
                  <a:moveTo>
                    <a:pt x="168" y="0"/>
                  </a:moveTo>
                  <a:cubicBezTo>
                    <a:pt x="72" y="0"/>
                    <a:pt x="1" y="72"/>
                    <a:pt x="1" y="167"/>
                  </a:cubicBezTo>
                  <a:cubicBezTo>
                    <a:pt x="1" y="250"/>
                    <a:pt x="72" y="322"/>
                    <a:pt x="168" y="322"/>
                  </a:cubicBezTo>
                  <a:lnTo>
                    <a:pt x="2144" y="322"/>
                  </a:lnTo>
                  <a:cubicBezTo>
                    <a:pt x="2239" y="322"/>
                    <a:pt x="2311" y="250"/>
                    <a:pt x="2311" y="167"/>
                  </a:cubicBezTo>
                  <a:cubicBezTo>
                    <a:pt x="2311" y="72"/>
                    <a:pt x="2251" y="0"/>
                    <a:pt x="2144"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79" name="Google Shape;11679;p78"/>
            <p:cNvSpPr/>
            <p:nvPr/>
          </p:nvSpPr>
          <p:spPr>
            <a:xfrm>
              <a:off x="3141537" y="2609520"/>
              <a:ext cx="37763" cy="37382"/>
            </a:xfrm>
            <a:custGeom>
              <a:avLst/>
              <a:gdLst/>
              <a:ahLst/>
              <a:cxnLst/>
              <a:rect l="l" t="t" r="r" b="b"/>
              <a:pathLst>
                <a:path w="1192" h="1180" extrusionOk="0">
                  <a:moveTo>
                    <a:pt x="846" y="346"/>
                  </a:moveTo>
                  <a:lnTo>
                    <a:pt x="846" y="858"/>
                  </a:lnTo>
                  <a:lnTo>
                    <a:pt x="346" y="858"/>
                  </a:lnTo>
                  <a:lnTo>
                    <a:pt x="346" y="346"/>
                  </a:lnTo>
                  <a:close/>
                  <a:moveTo>
                    <a:pt x="156" y="1"/>
                  </a:moveTo>
                  <a:cubicBezTo>
                    <a:pt x="72" y="1"/>
                    <a:pt x="1" y="72"/>
                    <a:pt x="1" y="167"/>
                  </a:cubicBezTo>
                  <a:lnTo>
                    <a:pt x="1" y="1013"/>
                  </a:lnTo>
                  <a:cubicBezTo>
                    <a:pt x="1" y="1108"/>
                    <a:pt x="72" y="1179"/>
                    <a:pt x="156" y="1179"/>
                  </a:cubicBezTo>
                  <a:lnTo>
                    <a:pt x="1013" y="1179"/>
                  </a:lnTo>
                  <a:cubicBezTo>
                    <a:pt x="1096" y="1179"/>
                    <a:pt x="1180" y="1108"/>
                    <a:pt x="1180" y="1013"/>
                  </a:cubicBezTo>
                  <a:lnTo>
                    <a:pt x="1180" y="167"/>
                  </a:lnTo>
                  <a:cubicBezTo>
                    <a:pt x="1191" y="72"/>
                    <a:pt x="1096" y="1"/>
                    <a:pt x="1013"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80" name="Google Shape;11680;p78"/>
            <p:cNvSpPr/>
            <p:nvPr/>
          </p:nvSpPr>
          <p:spPr>
            <a:xfrm>
              <a:off x="3185287" y="2609520"/>
              <a:ext cx="73212" cy="10613"/>
            </a:xfrm>
            <a:custGeom>
              <a:avLst/>
              <a:gdLst/>
              <a:ahLst/>
              <a:cxnLst/>
              <a:rect l="l" t="t" r="r" b="b"/>
              <a:pathLst>
                <a:path w="2311" h="335" extrusionOk="0">
                  <a:moveTo>
                    <a:pt x="168" y="1"/>
                  </a:moveTo>
                  <a:cubicBezTo>
                    <a:pt x="72" y="1"/>
                    <a:pt x="1" y="72"/>
                    <a:pt x="1" y="167"/>
                  </a:cubicBezTo>
                  <a:cubicBezTo>
                    <a:pt x="1" y="263"/>
                    <a:pt x="72" y="334"/>
                    <a:pt x="168" y="334"/>
                  </a:cubicBezTo>
                  <a:lnTo>
                    <a:pt x="2144" y="334"/>
                  </a:lnTo>
                  <a:cubicBezTo>
                    <a:pt x="2239" y="334"/>
                    <a:pt x="2311" y="263"/>
                    <a:pt x="2311" y="167"/>
                  </a:cubicBezTo>
                  <a:cubicBezTo>
                    <a:pt x="2311" y="72"/>
                    <a:pt x="2251" y="1"/>
                    <a:pt x="2144"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81" name="Google Shape;11681;p78"/>
            <p:cNvSpPr/>
            <p:nvPr/>
          </p:nvSpPr>
          <p:spPr>
            <a:xfrm>
              <a:off x="3185287" y="2622731"/>
              <a:ext cx="73212" cy="10581"/>
            </a:xfrm>
            <a:custGeom>
              <a:avLst/>
              <a:gdLst/>
              <a:ahLst/>
              <a:cxnLst/>
              <a:rect l="l" t="t" r="r" b="b"/>
              <a:pathLst>
                <a:path w="2311" h="334" extrusionOk="0">
                  <a:moveTo>
                    <a:pt x="168" y="0"/>
                  </a:moveTo>
                  <a:cubicBezTo>
                    <a:pt x="72" y="0"/>
                    <a:pt x="1" y="84"/>
                    <a:pt x="1" y="167"/>
                  </a:cubicBezTo>
                  <a:cubicBezTo>
                    <a:pt x="1" y="262"/>
                    <a:pt x="72" y="334"/>
                    <a:pt x="168" y="334"/>
                  </a:cubicBezTo>
                  <a:lnTo>
                    <a:pt x="2144" y="334"/>
                  </a:lnTo>
                  <a:cubicBezTo>
                    <a:pt x="2239" y="334"/>
                    <a:pt x="2311" y="262"/>
                    <a:pt x="2311" y="167"/>
                  </a:cubicBezTo>
                  <a:cubicBezTo>
                    <a:pt x="2311" y="84"/>
                    <a:pt x="2251" y="0"/>
                    <a:pt x="2144" y="0"/>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82" name="Google Shape;11682;p78"/>
            <p:cNvSpPr/>
            <p:nvPr/>
          </p:nvSpPr>
          <p:spPr>
            <a:xfrm>
              <a:off x="3185287" y="2636670"/>
              <a:ext cx="73212" cy="10233"/>
            </a:xfrm>
            <a:custGeom>
              <a:avLst/>
              <a:gdLst/>
              <a:ahLst/>
              <a:cxnLst/>
              <a:rect l="l" t="t" r="r" b="b"/>
              <a:pathLst>
                <a:path w="2311" h="323" extrusionOk="0">
                  <a:moveTo>
                    <a:pt x="168" y="1"/>
                  </a:moveTo>
                  <a:cubicBezTo>
                    <a:pt x="72" y="1"/>
                    <a:pt x="1" y="72"/>
                    <a:pt x="1" y="156"/>
                  </a:cubicBezTo>
                  <a:cubicBezTo>
                    <a:pt x="1" y="251"/>
                    <a:pt x="72" y="322"/>
                    <a:pt x="168" y="322"/>
                  </a:cubicBezTo>
                  <a:lnTo>
                    <a:pt x="2144" y="322"/>
                  </a:lnTo>
                  <a:cubicBezTo>
                    <a:pt x="2239" y="322"/>
                    <a:pt x="2311" y="251"/>
                    <a:pt x="2311" y="156"/>
                  </a:cubicBezTo>
                  <a:cubicBezTo>
                    <a:pt x="2311" y="72"/>
                    <a:pt x="2251" y="1"/>
                    <a:pt x="2144"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683" name="Google Shape;11683;p78"/>
            <p:cNvSpPr/>
            <p:nvPr/>
          </p:nvSpPr>
          <p:spPr>
            <a:xfrm>
              <a:off x="3330509" y="2471839"/>
              <a:ext cx="82653" cy="82653"/>
            </a:xfrm>
            <a:custGeom>
              <a:avLst/>
              <a:gdLst/>
              <a:ahLst/>
              <a:cxnLst/>
              <a:rect l="l" t="t" r="r" b="b"/>
              <a:pathLst>
                <a:path w="2609" h="2609" extrusionOk="0">
                  <a:moveTo>
                    <a:pt x="346" y="1287"/>
                  </a:moveTo>
                  <a:lnTo>
                    <a:pt x="429" y="1323"/>
                  </a:lnTo>
                  <a:cubicBezTo>
                    <a:pt x="668" y="1418"/>
                    <a:pt x="727" y="1501"/>
                    <a:pt x="727" y="1549"/>
                  </a:cubicBezTo>
                  <a:cubicBezTo>
                    <a:pt x="727" y="1573"/>
                    <a:pt x="668" y="1656"/>
                    <a:pt x="465" y="1775"/>
                  </a:cubicBezTo>
                  <a:cubicBezTo>
                    <a:pt x="394" y="1644"/>
                    <a:pt x="346" y="1489"/>
                    <a:pt x="346" y="1334"/>
                  </a:cubicBezTo>
                  <a:lnTo>
                    <a:pt x="346" y="1311"/>
                  </a:lnTo>
                  <a:lnTo>
                    <a:pt x="346" y="1287"/>
                  </a:lnTo>
                  <a:close/>
                  <a:moveTo>
                    <a:pt x="1203" y="346"/>
                  </a:moveTo>
                  <a:cubicBezTo>
                    <a:pt x="1191" y="358"/>
                    <a:pt x="1180" y="394"/>
                    <a:pt x="1168" y="406"/>
                  </a:cubicBezTo>
                  <a:cubicBezTo>
                    <a:pt x="1025" y="632"/>
                    <a:pt x="1108" y="799"/>
                    <a:pt x="1168" y="882"/>
                  </a:cubicBezTo>
                  <a:cubicBezTo>
                    <a:pt x="1311" y="1096"/>
                    <a:pt x="1525" y="1132"/>
                    <a:pt x="1668" y="1168"/>
                  </a:cubicBezTo>
                  <a:cubicBezTo>
                    <a:pt x="1846" y="1203"/>
                    <a:pt x="1858" y="1203"/>
                    <a:pt x="1882" y="1334"/>
                  </a:cubicBezTo>
                  <a:cubicBezTo>
                    <a:pt x="1882" y="1430"/>
                    <a:pt x="1703" y="1549"/>
                    <a:pt x="1525" y="1656"/>
                  </a:cubicBezTo>
                  <a:cubicBezTo>
                    <a:pt x="1299" y="1787"/>
                    <a:pt x="1049" y="1954"/>
                    <a:pt x="953" y="2192"/>
                  </a:cubicBezTo>
                  <a:cubicBezTo>
                    <a:pt x="870" y="2156"/>
                    <a:pt x="787" y="2120"/>
                    <a:pt x="715" y="2061"/>
                  </a:cubicBezTo>
                  <a:cubicBezTo>
                    <a:pt x="703" y="2037"/>
                    <a:pt x="691" y="2025"/>
                    <a:pt x="668" y="2025"/>
                  </a:cubicBezTo>
                  <a:cubicBezTo>
                    <a:pt x="941" y="1882"/>
                    <a:pt x="1060" y="1704"/>
                    <a:pt x="1060" y="1525"/>
                  </a:cubicBezTo>
                  <a:cubicBezTo>
                    <a:pt x="1060" y="1370"/>
                    <a:pt x="965" y="1168"/>
                    <a:pt x="549" y="1001"/>
                  </a:cubicBezTo>
                  <a:cubicBezTo>
                    <a:pt x="513" y="989"/>
                    <a:pt x="453" y="953"/>
                    <a:pt x="418" y="930"/>
                  </a:cubicBezTo>
                  <a:cubicBezTo>
                    <a:pt x="549" y="596"/>
                    <a:pt x="870" y="394"/>
                    <a:pt x="1203" y="346"/>
                  </a:cubicBezTo>
                  <a:close/>
                  <a:moveTo>
                    <a:pt x="1644" y="394"/>
                  </a:moveTo>
                  <a:cubicBezTo>
                    <a:pt x="1858" y="465"/>
                    <a:pt x="2049" y="644"/>
                    <a:pt x="2180" y="858"/>
                  </a:cubicBezTo>
                  <a:cubicBezTo>
                    <a:pt x="2251" y="989"/>
                    <a:pt x="2275" y="1132"/>
                    <a:pt x="2275" y="1299"/>
                  </a:cubicBezTo>
                  <a:cubicBezTo>
                    <a:pt x="2251" y="1668"/>
                    <a:pt x="2061" y="2001"/>
                    <a:pt x="1727" y="2168"/>
                  </a:cubicBezTo>
                  <a:cubicBezTo>
                    <a:pt x="1596" y="2239"/>
                    <a:pt x="1441" y="2263"/>
                    <a:pt x="1299" y="2263"/>
                  </a:cubicBezTo>
                  <a:cubicBezTo>
                    <a:pt x="1370" y="2168"/>
                    <a:pt x="1501" y="2061"/>
                    <a:pt x="1703" y="1942"/>
                  </a:cubicBezTo>
                  <a:cubicBezTo>
                    <a:pt x="1942" y="1787"/>
                    <a:pt x="2215" y="1608"/>
                    <a:pt x="2203" y="1311"/>
                  </a:cubicBezTo>
                  <a:cubicBezTo>
                    <a:pt x="2192" y="930"/>
                    <a:pt x="1918" y="870"/>
                    <a:pt x="1739" y="822"/>
                  </a:cubicBezTo>
                  <a:cubicBezTo>
                    <a:pt x="1620" y="799"/>
                    <a:pt x="1501" y="775"/>
                    <a:pt x="1441" y="680"/>
                  </a:cubicBezTo>
                  <a:cubicBezTo>
                    <a:pt x="1418" y="632"/>
                    <a:pt x="1465" y="537"/>
                    <a:pt x="1644" y="394"/>
                  </a:cubicBezTo>
                  <a:close/>
                  <a:moveTo>
                    <a:pt x="1299" y="1"/>
                  </a:moveTo>
                  <a:cubicBezTo>
                    <a:pt x="727" y="1"/>
                    <a:pt x="227" y="358"/>
                    <a:pt x="60" y="918"/>
                  </a:cubicBezTo>
                  <a:cubicBezTo>
                    <a:pt x="13" y="1037"/>
                    <a:pt x="1" y="1168"/>
                    <a:pt x="1" y="1299"/>
                  </a:cubicBezTo>
                  <a:lnTo>
                    <a:pt x="1" y="1334"/>
                  </a:lnTo>
                  <a:cubicBezTo>
                    <a:pt x="1" y="1608"/>
                    <a:pt x="96" y="1870"/>
                    <a:pt x="275" y="2085"/>
                  </a:cubicBezTo>
                  <a:lnTo>
                    <a:pt x="275" y="2108"/>
                  </a:lnTo>
                  <a:cubicBezTo>
                    <a:pt x="346" y="2192"/>
                    <a:pt x="418" y="2263"/>
                    <a:pt x="513" y="2346"/>
                  </a:cubicBezTo>
                  <a:cubicBezTo>
                    <a:pt x="656" y="2466"/>
                    <a:pt x="846" y="2537"/>
                    <a:pt x="1049" y="2585"/>
                  </a:cubicBezTo>
                  <a:cubicBezTo>
                    <a:pt x="1120" y="2596"/>
                    <a:pt x="1203" y="2608"/>
                    <a:pt x="1299" y="2608"/>
                  </a:cubicBezTo>
                  <a:cubicBezTo>
                    <a:pt x="1501" y="2608"/>
                    <a:pt x="1703" y="2561"/>
                    <a:pt x="1894" y="2477"/>
                  </a:cubicBezTo>
                  <a:cubicBezTo>
                    <a:pt x="2323" y="2251"/>
                    <a:pt x="2608" y="1811"/>
                    <a:pt x="2608" y="1311"/>
                  </a:cubicBezTo>
                  <a:cubicBezTo>
                    <a:pt x="2596" y="1096"/>
                    <a:pt x="2549" y="894"/>
                    <a:pt x="2442" y="703"/>
                  </a:cubicBezTo>
                  <a:cubicBezTo>
                    <a:pt x="2275" y="370"/>
                    <a:pt x="1965" y="144"/>
                    <a:pt x="1620" y="49"/>
                  </a:cubicBezTo>
                  <a:cubicBezTo>
                    <a:pt x="1525" y="13"/>
                    <a:pt x="1406" y="1"/>
                    <a:pt x="1299"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329" name="Shape 1329"/>
        <p:cNvGrpSpPr/>
        <p:nvPr/>
      </p:nvGrpSpPr>
      <p:grpSpPr>
        <a:xfrm>
          <a:off x="0" y="0"/>
          <a:ext cx="0" cy="0"/>
          <a:chOff x="0" y="0"/>
          <a:chExt cx="0" cy="0"/>
        </a:xfrm>
      </p:grpSpPr>
      <p:sp>
        <p:nvSpPr>
          <p:cNvPr id="1330" name="Google Shape;1330;p61"/>
          <p:cNvSpPr txBox="1"/>
          <p:nvPr>
            <p:ph type="title"/>
          </p:nvPr>
        </p:nvSpPr>
        <p:spPr>
          <a:xfrm>
            <a:off x="2766150" y="615700"/>
            <a:ext cx="3611700" cy="68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Thanks!</a:t>
            </a:r>
            <a:endParaRPr lang="en-GB"/>
          </a:p>
        </p:txBody>
      </p:sp>
      <p:sp>
        <p:nvSpPr>
          <p:cNvPr id="1331" name="Google Shape;1331;p61"/>
          <p:cNvSpPr txBox="1"/>
          <p:nvPr>
            <p:ph type="subTitle" idx="1"/>
          </p:nvPr>
        </p:nvSpPr>
        <p:spPr>
          <a:xfrm>
            <a:off x="2486660" y="4391025"/>
            <a:ext cx="4196080" cy="6635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lt1"/>
                </a:solidFill>
              </a:rPr>
              <a:t>Contact: kshyamrdy@gmail.com</a:t>
            </a:r>
            <a:endParaRPr lang="en-US">
              <a:solidFill>
                <a:schemeClr val="lt1"/>
              </a:solidFill>
            </a:endParaRPr>
          </a:p>
        </p:txBody>
      </p:sp>
      <p:pic>
        <p:nvPicPr>
          <p:cNvPr id="3" name="Picture 2"/>
          <p:cNvPicPr>
            <a:picLocks noChangeAspect="1"/>
          </p:cNvPicPr>
          <p:nvPr/>
        </p:nvPicPr>
        <p:blipFill>
          <a:blip r:embed="rId1"/>
          <a:stretch>
            <a:fillRect/>
          </a:stretch>
        </p:blipFill>
        <p:spPr>
          <a:xfrm>
            <a:off x="2486660" y="3417570"/>
            <a:ext cx="4980305" cy="10287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52" name="Shape 452"/>
        <p:cNvGrpSpPr/>
        <p:nvPr/>
      </p:nvGrpSpPr>
      <p:grpSpPr>
        <a:xfrm>
          <a:off x="0" y="0"/>
          <a:ext cx="0" cy="0"/>
          <a:chOff x="0" y="0"/>
          <a:chExt cx="0" cy="0"/>
        </a:xfrm>
      </p:grpSpPr>
      <p:sp>
        <p:nvSpPr>
          <p:cNvPr id="453" name="Google Shape;453;p33"/>
          <p:cNvSpPr txBox="1"/>
          <p:nvPr>
            <p:ph type="title"/>
          </p:nvPr>
        </p:nvSpPr>
        <p:spPr>
          <a:xfrm>
            <a:off x="3538660" y="187075"/>
            <a:ext cx="5083200" cy="105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Predictive</a:t>
            </a:r>
            <a:br>
              <a:rPr lang="en-US" altLang="en-GB"/>
            </a:br>
            <a:r>
              <a:rPr lang="en-US" altLang="en-GB"/>
              <a:t>Maintenance</a:t>
            </a:r>
            <a:endParaRPr lang="en-US" altLang="en-GB"/>
          </a:p>
        </p:txBody>
      </p:sp>
      <p:sp>
        <p:nvSpPr>
          <p:cNvPr id="456" name="Google Shape;456;p33"/>
          <p:cNvSpPr txBox="1"/>
          <p:nvPr>
            <p:ph type="subTitle" idx="3"/>
          </p:nvPr>
        </p:nvSpPr>
        <p:spPr>
          <a:xfrm>
            <a:off x="3804920" y="3126740"/>
            <a:ext cx="5076190" cy="214757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Predictive maintenance builds on condition-based monitoring to optimize the performance and lifespan of equipment by continually assessing its health in real time.</a:t>
            </a:r>
            <a:endParaRPr lang="en-GB"/>
          </a:p>
          <a:p>
            <a:pPr marL="0" lvl="0" indent="0" algn="l" rtl="0">
              <a:spcBef>
                <a:spcPts val="0"/>
              </a:spcBef>
              <a:spcAft>
                <a:spcPts val="1600"/>
              </a:spcAft>
              <a:buNone/>
            </a:pPr>
            <a:endParaRPr lang="en-GB"/>
          </a:p>
        </p:txBody>
      </p:sp>
      <p:pic>
        <p:nvPicPr>
          <p:cNvPr id="473" name="Google Shape;473;p34" title="Chart">
            <a:hlinkClick r:id="rId1"/>
          </p:cNvPr>
          <p:cNvPicPr preferRelativeResize="0"/>
          <p:nvPr/>
        </p:nvPicPr>
        <p:blipFill rotWithShape="1">
          <a:blip r:embed="rId2"/>
          <a:srcRect l="14265" r="14265" b="16149"/>
          <a:stretch>
            <a:fillRect/>
          </a:stretch>
        </p:blipFill>
        <p:spPr>
          <a:xfrm>
            <a:off x="5080000" y="1592580"/>
            <a:ext cx="2134870" cy="1271905"/>
          </a:xfrm>
          <a:prstGeom prst="rect">
            <a:avLst/>
          </a:prstGeom>
          <a:noFill/>
          <a:ln>
            <a:noFill/>
          </a:ln>
        </p:spPr>
      </p:pic>
      <p:sp>
        <p:nvSpPr>
          <p:cNvPr id="5" name="Google Shape;480;p34"/>
          <p:cNvSpPr txBox="1"/>
          <p:nvPr/>
        </p:nvSpPr>
        <p:spPr>
          <a:xfrm>
            <a:off x="4942205" y="2894330"/>
            <a:ext cx="617220" cy="20256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b="1">
                <a:solidFill>
                  <a:srgbClr val="FFFFFF"/>
                </a:solidFill>
                <a:latin typeface="Work Sans"/>
                <a:ea typeface="Work Sans"/>
                <a:cs typeface="Work Sans"/>
                <a:sym typeface="Work Sans"/>
              </a:rPr>
              <a:t>2020</a:t>
            </a:r>
            <a:endParaRPr sz="1200" b="1">
              <a:solidFill>
                <a:srgbClr val="FFFFFF"/>
              </a:solidFill>
              <a:latin typeface="Work Sans"/>
              <a:ea typeface="Work Sans"/>
              <a:cs typeface="Work Sans"/>
              <a:sym typeface="Work Sans"/>
            </a:endParaRPr>
          </a:p>
        </p:txBody>
      </p:sp>
      <p:sp>
        <p:nvSpPr>
          <p:cNvPr id="6" name="Google Shape;481;p34"/>
          <p:cNvSpPr txBox="1"/>
          <p:nvPr/>
        </p:nvSpPr>
        <p:spPr>
          <a:xfrm>
            <a:off x="6854825" y="2894330"/>
            <a:ext cx="681355" cy="20256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200" b="1">
                <a:solidFill>
                  <a:srgbClr val="FFFFFF"/>
                </a:solidFill>
                <a:latin typeface="Work Sans"/>
                <a:ea typeface="Work Sans"/>
                <a:cs typeface="Work Sans"/>
                <a:sym typeface="Work Sans"/>
              </a:rPr>
              <a:t>2024</a:t>
            </a:r>
            <a:endParaRPr sz="1200" b="1">
              <a:solidFill>
                <a:srgbClr val="FFFFFF"/>
              </a:solidFill>
              <a:latin typeface="Work Sans"/>
              <a:ea typeface="Work Sans"/>
              <a:cs typeface="Work Sans"/>
              <a:sym typeface="Work Sans"/>
            </a:endParaRPr>
          </a:p>
        </p:txBody>
      </p:sp>
      <p:sp>
        <p:nvSpPr>
          <p:cNvPr id="7" name="Google Shape;482;p34"/>
          <p:cNvSpPr txBox="1"/>
          <p:nvPr/>
        </p:nvSpPr>
        <p:spPr>
          <a:xfrm>
            <a:off x="5956935" y="2894330"/>
            <a:ext cx="681355" cy="20256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solidFill>
                  <a:srgbClr val="FFFFFF"/>
                </a:solidFill>
                <a:latin typeface="Work Sans"/>
                <a:ea typeface="Work Sans"/>
                <a:cs typeface="Work Sans"/>
                <a:sym typeface="Work Sans"/>
              </a:rPr>
              <a:t>2022</a:t>
            </a:r>
            <a:endParaRPr sz="1200" b="1">
              <a:solidFill>
                <a:srgbClr val="FFFFFF"/>
              </a:solidFill>
              <a:latin typeface="Work Sans"/>
              <a:ea typeface="Work Sans"/>
              <a:cs typeface="Work Sans"/>
              <a:sym typeface="Work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0" name="Shape 470"/>
        <p:cNvGrpSpPr/>
        <p:nvPr/>
      </p:nvGrpSpPr>
      <p:grpSpPr>
        <a:xfrm>
          <a:off x="0" y="0"/>
          <a:ext cx="0" cy="0"/>
          <a:chOff x="0" y="0"/>
          <a:chExt cx="0" cy="0"/>
        </a:xfrm>
      </p:grpSpPr>
      <p:sp>
        <p:nvSpPr>
          <p:cNvPr id="471" name="Google Shape;471;p34"/>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Understanding Scenario</a:t>
            </a:r>
            <a:endParaRPr lang="en-US" altLang="en-GB"/>
          </a:p>
        </p:txBody>
      </p:sp>
      <p:pic>
        <p:nvPicPr>
          <p:cNvPr id="2" name="Picture 1" descr="tinywow_Ind Gas Process Block Diagram_49600374_1"/>
          <p:cNvPicPr>
            <a:picLocks noChangeAspect="1"/>
          </p:cNvPicPr>
          <p:nvPr/>
        </p:nvPicPr>
        <p:blipFill>
          <a:blip r:embed="rId1"/>
          <a:stretch>
            <a:fillRect/>
          </a:stretch>
        </p:blipFill>
        <p:spPr>
          <a:xfrm>
            <a:off x="1833880" y="1379220"/>
            <a:ext cx="5247640" cy="3710940"/>
          </a:xfrm>
          <a:prstGeom prst="rect">
            <a:avLst/>
          </a:prstGeom>
        </p:spPr>
      </p:pic>
      <p:sp>
        <p:nvSpPr>
          <p:cNvPr id="3" name="Google Shape;456;p33"/>
          <p:cNvSpPr txBox="1"/>
          <p:nvPr>
            <p:ph type="subTitle" idx="3"/>
          </p:nvPr>
        </p:nvSpPr>
        <p:spPr>
          <a:xfrm>
            <a:off x="2289175" y="1513205"/>
            <a:ext cx="5076190" cy="511175"/>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buNone/>
            </a:pPr>
            <a:r>
              <a:rPr lang="en-US" altLang="en-GB">
                <a:solidFill>
                  <a:schemeClr val="tx1"/>
                </a:solidFill>
              </a:rPr>
              <a:t>Boiler Architecture inside a chemical plant</a:t>
            </a:r>
            <a:endParaRPr lang="en-US" altLang="en-GB">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0" name="Shape 470"/>
        <p:cNvGrpSpPr/>
        <p:nvPr/>
      </p:nvGrpSpPr>
      <p:grpSpPr>
        <a:xfrm>
          <a:off x="0" y="0"/>
          <a:ext cx="0" cy="0"/>
          <a:chOff x="0" y="0"/>
          <a:chExt cx="0" cy="0"/>
        </a:xfrm>
      </p:grpSpPr>
      <p:sp>
        <p:nvSpPr>
          <p:cNvPr id="471" name="Google Shape;471;p34"/>
          <p:cNvSpPr txBox="1"/>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Problem Statement</a:t>
            </a:r>
            <a:endParaRPr lang="en-US" altLang="en-GB"/>
          </a:p>
        </p:txBody>
      </p:sp>
      <p:sp>
        <p:nvSpPr>
          <p:cNvPr id="456" name="Google Shape;456;p33"/>
          <p:cNvSpPr txBox="1"/>
          <p:nvPr>
            <p:ph type="subTitle" idx="3"/>
          </p:nvPr>
        </p:nvSpPr>
        <p:spPr>
          <a:xfrm>
            <a:off x="1963420" y="1763395"/>
            <a:ext cx="5076190" cy="2147570"/>
          </a:xfrm>
          <a:prstGeom prst="rect">
            <a:avLst/>
          </a:prstGeom>
        </p:spPr>
        <p:txBody>
          <a:bodyPr spcFirstLastPara="1" wrap="square" lIns="91425" tIns="91425" rIns="91425" bIns="91425" anchor="t" anchorCtr="0">
            <a:noAutofit/>
          </a:bodyPr>
          <a:p>
            <a:pPr marL="285750" lvl="0" indent="-285750" algn="l" rtl="0">
              <a:spcBef>
                <a:spcPts val="0"/>
              </a:spcBef>
              <a:spcAft>
                <a:spcPts val="1600"/>
              </a:spcAft>
              <a:buFont typeface="Wingdings" panose="05000000000000000000" charset="0"/>
              <a:buChar char="Ø"/>
            </a:pPr>
            <a:r>
              <a:rPr lang="en-US" altLang="en-GB"/>
              <a:t>To detect the anomalies of </a:t>
            </a:r>
            <a:r>
              <a:rPr lang="en-US" altLang="en-GB">
                <a:sym typeface="+mn-ea"/>
              </a:rPr>
              <a:t>real-time IIot sensors.</a:t>
            </a:r>
            <a:endParaRPr lang="en-US" altLang="en-GB">
              <a:sym typeface="+mn-ea"/>
            </a:endParaRPr>
          </a:p>
          <a:p>
            <a:pPr marL="285750" lvl="0" indent="-285750" algn="l" rtl="0">
              <a:spcBef>
                <a:spcPts val="0"/>
              </a:spcBef>
              <a:spcAft>
                <a:spcPts val="1600"/>
              </a:spcAft>
              <a:buFont typeface="Wingdings" panose="05000000000000000000" charset="0"/>
              <a:buChar char="Ø"/>
            </a:pPr>
            <a:r>
              <a:rPr lang="en-US" altLang="en-GB"/>
              <a:t>To reduce company’s significant time and cost.</a:t>
            </a:r>
            <a:endParaRPr lang="en-US" alt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1" name="Shape 511"/>
        <p:cNvGrpSpPr/>
        <p:nvPr/>
      </p:nvGrpSpPr>
      <p:grpSpPr>
        <a:xfrm>
          <a:off x="0" y="0"/>
          <a:ext cx="0" cy="0"/>
          <a:chOff x="0" y="0"/>
          <a:chExt cx="0" cy="0"/>
        </a:xfrm>
      </p:grpSpPr>
      <p:sp>
        <p:nvSpPr>
          <p:cNvPr id="512" name="Google Shape;512;p35"/>
          <p:cNvSpPr txBox="1"/>
          <p:nvPr>
            <p:ph type="title"/>
          </p:nvPr>
        </p:nvSpPr>
        <p:spPr>
          <a:xfrm>
            <a:off x="713225" y="531245"/>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Proposed Solution</a:t>
            </a:r>
            <a:endParaRPr lang="en-US" altLang="en-GB"/>
          </a:p>
        </p:txBody>
      </p:sp>
      <p:sp>
        <p:nvSpPr>
          <p:cNvPr id="456" name="Google Shape;456;p33"/>
          <p:cNvSpPr txBox="1"/>
          <p:nvPr>
            <p:ph type="subTitle" idx="3"/>
          </p:nvPr>
        </p:nvSpPr>
        <p:spPr>
          <a:xfrm>
            <a:off x="1689100" y="1706245"/>
            <a:ext cx="6048375" cy="2147570"/>
          </a:xfrm>
          <a:prstGeom prst="rect">
            <a:avLst/>
          </a:prstGeom>
        </p:spPr>
        <p:txBody>
          <a:bodyPr spcFirstLastPara="1" wrap="square" lIns="91425" tIns="91425" rIns="91425" bIns="91425" anchor="t" anchorCtr="0">
            <a:noAutofit/>
          </a:bodyPr>
          <a:p>
            <a:pPr marL="0" lvl="0" indent="0" algn="l" rtl="0">
              <a:spcBef>
                <a:spcPts val="0"/>
              </a:spcBef>
              <a:spcAft>
                <a:spcPts val="1600"/>
              </a:spcAft>
              <a:buFont typeface="Wingdings" panose="05000000000000000000" charset="0"/>
            </a:pPr>
            <a:r>
              <a:rPr lang="en-US" altLang="en-GB"/>
              <a:t>By collecting data from sensors and applying advanced analytical tools and processes such as machine learning (ML). Predictive maintenance can identify, detect, and address issues as they occur, as well as predict the potential future state of equipment, and so reduce risk. The key is providing the right information at the right time to the right people.</a:t>
            </a:r>
            <a:endParaRPr lang="en-US" altLang="en-GB"/>
          </a:p>
          <a:p>
            <a:pPr marL="0" lvl="0" indent="0" algn="l" rtl="0">
              <a:spcBef>
                <a:spcPts val="0"/>
              </a:spcBef>
              <a:spcAft>
                <a:spcPts val="1600"/>
              </a:spcAft>
              <a:buFont typeface="Wingdings" panose="05000000000000000000" charset="0"/>
            </a:pPr>
            <a:endParaRPr lang="en-US" alt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60" name="Shape 560"/>
        <p:cNvGrpSpPr/>
        <p:nvPr/>
      </p:nvGrpSpPr>
      <p:grpSpPr>
        <a:xfrm>
          <a:off x="0" y="0"/>
          <a:ext cx="0" cy="0"/>
          <a:chOff x="0" y="0"/>
          <a:chExt cx="0" cy="0"/>
        </a:xfrm>
      </p:grpSpPr>
      <p:sp>
        <p:nvSpPr>
          <p:cNvPr id="561" name="Google Shape;561;p36"/>
          <p:cNvSpPr txBox="1"/>
          <p:nvPr>
            <p:ph type="title"/>
          </p:nvPr>
        </p:nvSpPr>
        <p:spPr>
          <a:xfrm>
            <a:off x="1037710" y="2680858"/>
            <a:ext cx="3864900" cy="66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a:t>
            </a:r>
            <a:r>
              <a:rPr lang="en-US" altLang="en-GB"/>
              <a:t>ARISTOTLE</a:t>
            </a:r>
            <a:endParaRPr lang="en-US" altLang="en-GB"/>
          </a:p>
        </p:txBody>
      </p:sp>
      <p:sp>
        <p:nvSpPr>
          <p:cNvPr id="562" name="Google Shape;562;p36"/>
          <p:cNvSpPr txBox="1"/>
          <p:nvPr>
            <p:ph type="subTitle" idx="1"/>
          </p:nvPr>
        </p:nvSpPr>
        <p:spPr>
          <a:xfrm>
            <a:off x="707390" y="1665605"/>
            <a:ext cx="3864610" cy="155638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a:t>
            </a:r>
            <a:r>
              <a:rPr lang="en-US" altLang="en-GB"/>
              <a:t>WE ARE WHAT WE FREQUENTLY DO.</a:t>
            </a:r>
            <a:r>
              <a:rPr lang="en-GB"/>
              <a:t>»</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5" name="Shape 445"/>
        <p:cNvGrpSpPr/>
        <p:nvPr/>
      </p:nvGrpSpPr>
      <p:grpSpPr>
        <a:xfrm>
          <a:off x="0" y="0"/>
          <a:ext cx="0" cy="0"/>
          <a:chOff x="0" y="0"/>
          <a:chExt cx="0" cy="0"/>
        </a:xfrm>
      </p:grpSpPr>
      <p:sp>
        <p:nvSpPr>
          <p:cNvPr id="446" name="Google Shape;446;p32"/>
          <p:cNvSpPr txBox="1"/>
          <p:nvPr>
            <p:ph type="title"/>
          </p:nvPr>
        </p:nvSpPr>
        <p:spPr>
          <a:xfrm>
            <a:off x="5111150" y="3356925"/>
            <a:ext cx="3319500" cy="523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Process</a:t>
            </a:r>
            <a:endParaRPr lang="en-US" altLang="en-GB"/>
          </a:p>
        </p:txBody>
      </p:sp>
      <p:sp>
        <p:nvSpPr>
          <p:cNvPr id="447" name="Google Shape;447;p32"/>
          <p:cNvSpPr txBox="1"/>
          <p:nvPr>
            <p:ph type="title" idx="2"/>
          </p:nvPr>
        </p:nvSpPr>
        <p:spPr>
          <a:xfrm>
            <a:off x="6694950" y="2538525"/>
            <a:ext cx="1735800" cy="818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a:t>0</a:t>
            </a:r>
            <a:r>
              <a:rPr lang="en-US" altLang="en-GB"/>
              <a:t>2</a:t>
            </a:r>
            <a:endParaRPr lang="en-US" altLang="en-GB"/>
          </a:p>
        </p:txBody>
      </p:sp>
      <p:grpSp>
        <p:nvGrpSpPr>
          <p:cNvPr id="424" name="Google Shape;424;p30"/>
          <p:cNvGrpSpPr/>
          <p:nvPr/>
        </p:nvGrpSpPr>
        <p:grpSpPr>
          <a:xfrm>
            <a:off x="6004639" y="3543308"/>
            <a:ext cx="387055" cy="336784"/>
            <a:chOff x="3716358" y="1544655"/>
            <a:chExt cx="361971" cy="314958"/>
          </a:xfrm>
        </p:grpSpPr>
        <p:sp>
          <p:nvSpPr>
            <p:cNvPr id="425" name="Google Shape;425;p30"/>
            <p:cNvSpPr/>
            <p:nvPr/>
          </p:nvSpPr>
          <p:spPr>
            <a:xfrm>
              <a:off x="3767509" y="1646957"/>
              <a:ext cx="231213" cy="10663"/>
            </a:xfrm>
            <a:custGeom>
              <a:avLst/>
              <a:gdLst/>
              <a:ahLst/>
              <a:cxnLst/>
              <a:rect l="l" t="t" r="r" b="b"/>
              <a:pathLst>
                <a:path w="7264" h="335" extrusionOk="0">
                  <a:moveTo>
                    <a:pt x="168" y="1"/>
                  </a:moveTo>
                  <a:cubicBezTo>
                    <a:pt x="72" y="1"/>
                    <a:pt x="1" y="72"/>
                    <a:pt x="1" y="167"/>
                  </a:cubicBezTo>
                  <a:cubicBezTo>
                    <a:pt x="1" y="263"/>
                    <a:pt x="72" y="334"/>
                    <a:pt x="168" y="334"/>
                  </a:cubicBezTo>
                  <a:lnTo>
                    <a:pt x="7097" y="334"/>
                  </a:lnTo>
                  <a:cubicBezTo>
                    <a:pt x="7192" y="334"/>
                    <a:pt x="7264" y="263"/>
                    <a:pt x="7264" y="167"/>
                  </a:cubicBezTo>
                  <a:cubicBezTo>
                    <a:pt x="7264" y="72"/>
                    <a:pt x="7192" y="1"/>
                    <a:pt x="709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26" name="Google Shape;426;p30"/>
            <p:cNvSpPr/>
            <p:nvPr/>
          </p:nvSpPr>
          <p:spPr>
            <a:xfrm>
              <a:off x="3767509" y="1618532"/>
              <a:ext cx="152020" cy="10663"/>
            </a:xfrm>
            <a:custGeom>
              <a:avLst/>
              <a:gdLst/>
              <a:ahLst/>
              <a:cxnLst/>
              <a:rect l="l" t="t" r="r" b="b"/>
              <a:pathLst>
                <a:path w="4776" h="335" extrusionOk="0">
                  <a:moveTo>
                    <a:pt x="168" y="1"/>
                  </a:moveTo>
                  <a:cubicBezTo>
                    <a:pt x="72" y="1"/>
                    <a:pt x="1" y="72"/>
                    <a:pt x="1" y="168"/>
                  </a:cubicBezTo>
                  <a:cubicBezTo>
                    <a:pt x="1" y="263"/>
                    <a:pt x="72" y="334"/>
                    <a:pt x="168" y="334"/>
                  </a:cubicBezTo>
                  <a:lnTo>
                    <a:pt x="4621" y="334"/>
                  </a:lnTo>
                  <a:cubicBezTo>
                    <a:pt x="4704" y="334"/>
                    <a:pt x="4775" y="263"/>
                    <a:pt x="4775" y="168"/>
                  </a:cubicBezTo>
                  <a:cubicBezTo>
                    <a:pt x="4775" y="72"/>
                    <a:pt x="4704" y="1"/>
                    <a:pt x="4621"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27" name="Google Shape;427;p30"/>
            <p:cNvSpPr/>
            <p:nvPr/>
          </p:nvSpPr>
          <p:spPr>
            <a:xfrm>
              <a:off x="3931624" y="1618532"/>
              <a:ext cx="67098" cy="10663"/>
            </a:xfrm>
            <a:custGeom>
              <a:avLst/>
              <a:gdLst/>
              <a:ahLst/>
              <a:cxnLst/>
              <a:rect l="l" t="t" r="r" b="b"/>
              <a:pathLst>
                <a:path w="2108" h="335" extrusionOk="0">
                  <a:moveTo>
                    <a:pt x="155" y="1"/>
                  </a:moveTo>
                  <a:cubicBezTo>
                    <a:pt x="72" y="1"/>
                    <a:pt x="0" y="72"/>
                    <a:pt x="0" y="168"/>
                  </a:cubicBezTo>
                  <a:cubicBezTo>
                    <a:pt x="0" y="263"/>
                    <a:pt x="72" y="334"/>
                    <a:pt x="155" y="334"/>
                  </a:cubicBezTo>
                  <a:lnTo>
                    <a:pt x="1941" y="334"/>
                  </a:lnTo>
                  <a:cubicBezTo>
                    <a:pt x="2036" y="334"/>
                    <a:pt x="2108" y="263"/>
                    <a:pt x="2108" y="168"/>
                  </a:cubicBezTo>
                  <a:cubicBezTo>
                    <a:pt x="2108" y="72"/>
                    <a:pt x="2036" y="1"/>
                    <a:pt x="1941"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28" name="Google Shape;428;p30"/>
            <p:cNvSpPr/>
            <p:nvPr/>
          </p:nvSpPr>
          <p:spPr>
            <a:xfrm>
              <a:off x="3767509" y="1590108"/>
              <a:ext cx="39087" cy="10663"/>
            </a:xfrm>
            <a:custGeom>
              <a:avLst/>
              <a:gdLst/>
              <a:ahLst/>
              <a:cxnLst/>
              <a:rect l="l" t="t" r="r" b="b"/>
              <a:pathLst>
                <a:path w="1228" h="335" extrusionOk="0">
                  <a:moveTo>
                    <a:pt x="168" y="1"/>
                  </a:moveTo>
                  <a:cubicBezTo>
                    <a:pt x="72" y="1"/>
                    <a:pt x="1" y="72"/>
                    <a:pt x="1" y="168"/>
                  </a:cubicBezTo>
                  <a:cubicBezTo>
                    <a:pt x="1" y="263"/>
                    <a:pt x="72" y="334"/>
                    <a:pt x="168" y="334"/>
                  </a:cubicBezTo>
                  <a:lnTo>
                    <a:pt x="1061" y="334"/>
                  </a:lnTo>
                  <a:cubicBezTo>
                    <a:pt x="1144" y="334"/>
                    <a:pt x="1227" y="263"/>
                    <a:pt x="1227" y="168"/>
                  </a:cubicBezTo>
                  <a:cubicBezTo>
                    <a:pt x="1227" y="72"/>
                    <a:pt x="1144" y="1"/>
                    <a:pt x="1061"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29" name="Google Shape;429;p30"/>
            <p:cNvSpPr/>
            <p:nvPr/>
          </p:nvSpPr>
          <p:spPr>
            <a:xfrm>
              <a:off x="3818309" y="1590108"/>
              <a:ext cx="180412" cy="10663"/>
            </a:xfrm>
            <a:custGeom>
              <a:avLst/>
              <a:gdLst/>
              <a:ahLst/>
              <a:cxnLst/>
              <a:rect l="l" t="t" r="r" b="b"/>
              <a:pathLst>
                <a:path w="5668" h="335" extrusionOk="0">
                  <a:moveTo>
                    <a:pt x="167" y="1"/>
                  </a:moveTo>
                  <a:cubicBezTo>
                    <a:pt x="72" y="1"/>
                    <a:pt x="0" y="72"/>
                    <a:pt x="0" y="168"/>
                  </a:cubicBezTo>
                  <a:cubicBezTo>
                    <a:pt x="0" y="263"/>
                    <a:pt x="72" y="334"/>
                    <a:pt x="167" y="334"/>
                  </a:cubicBezTo>
                  <a:lnTo>
                    <a:pt x="5501" y="334"/>
                  </a:lnTo>
                  <a:cubicBezTo>
                    <a:pt x="5596" y="334"/>
                    <a:pt x="5668" y="263"/>
                    <a:pt x="5668" y="168"/>
                  </a:cubicBezTo>
                  <a:cubicBezTo>
                    <a:pt x="5668" y="72"/>
                    <a:pt x="5596" y="1"/>
                    <a:pt x="5501"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430" name="Google Shape;430;p30"/>
            <p:cNvGrpSpPr/>
            <p:nvPr/>
          </p:nvGrpSpPr>
          <p:grpSpPr>
            <a:xfrm>
              <a:off x="3716358" y="1544655"/>
              <a:ext cx="361971" cy="314958"/>
              <a:chOff x="3716358" y="1544655"/>
              <a:chExt cx="361971" cy="314958"/>
            </a:xfrm>
          </p:grpSpPr>
          <p:sp>
            <p:nvSpPr>
              <p:cNvPr id="431" name="Google Shape;431;p30"/>
              <p:cNvSpPr/>
              <p:nvPr/>
            </p:nvSpPr>
            <p:spPr>
              <a:xfrm>
                <a:off x="3767509" y="1675381"/>
                <a:ext cx="84540" cy="10663"/>
              </a:xfrm>
              <a:custGeom>
                <a:avLst/>
                <a:gdLst/>
                <a:ahLst/>
                <a:cxnLst/>
                <a:rect l="l" t="t" r="r" b="b"/>
                <a:pathLst>
                  <a:path w="2656" h="335" extrusionOk="0">
                    <a:moveTo>
                      <a:pt x="168" y="1"/>
                    </a:moveTo>
                    <a:cubicBezTo>
                      <a:pt x="72" y="1"/>
                      <a:pt x="1" y="72"/>
                      <a:pt x="1" y="167"/>
                    </a:cubicBezTo>
                    <a:cubicBezTo>
                      <a:pt x="1" y="263"/>
                      <a:pt x="72" y="334"/>
                      <a:pt x="168" y="334"/>
                    </a:cubicBezTo>
                    <a:lnTo>
                      <a:pt x="2477" y="334"/>
                    </a:lnTo>
                    <a:cubicBezTo>
                      <a:pt x="2561" y="334"/>
                      <a:pt x="2632" y="263"/>
                      <a:pt x="2632" y="167"/>
                    </a:cubicBezTo>
                    <a:cubicBezTo>
                      <a:pt x="2656" y="72"/>
                      <a:pt x="2573" y="1"/>
                      <a:pt x="247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32" name="Google Shape;432;p30"/>
              <p:cNvSpPr/>
              <p:nvPr/>
            </p:nvSpPr>
            <p:spPr>
              <a:xfrm>
                <a:off x="3875158" y="1675381"/>
                <a:ext cx="123564" cy="10663"/>
              </a:xfrm>
              <a:custGeom>
                <a:avLst/>
                <a:gdLst/>
                <a:ahLst/>
                <a:cxnLst/>
                <a:rect l="l" t="t" r="r" b="b"/>
                <a:pathLst>
                  <a:path w="3882" h="335" extrusionOk="0">
                    <a:moveTo>
                      <a:pt x="167" y="1"/>
                    </a:moveTo>
                    <a:cubicBezTo>
                      <a:pt x="72" y="1"/>
                      <a:pt x="0" y="72"/>
                      <a:pt x="0" y="167"/>
                    </a:cubicBezTo>
                    <a:cubicBezTo>
                      <a:pt x="0" y="263"/>
                      <a:pt x="72" y="334"/>
                      <a:pt x="167" y="334"/>
                    </a:cubicBezTo>
                    <a:lnTo>
                      <a:pt x="3715" y="334"/>
                    </a:lnTo>
                    <a:cubicBezTo>
                      <a:pt x="3810" y="334"/>
                      <a:pt x="3882" y="263"/>
                      <a:pt x="3882" y="167"/>
                    </a:cubicBezTo>
                    <a:cubicBezTo>
                      <a:pt x="3882" y="72"/>
                      <a:pt x="3810" y="1"/>
                      <a:pt x="3715"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33" name="Google Shape;433;p30"/>
              <p:cNvSpPr/>
              <p:nvPr/>
            </p:nvSpPr>
            <p:spPr>
              <a:xfrm>
                <a:off x="3767509" y="1703423"/>
                <a:ext cx="174747" cy="10663"/>
              </a:xfrm>
              <a:custGeom>
                <a:avLst/>
                <a:gdLst/>
                <a:ahLst/>
                <a:cxnLst/>
                <a:rect l="l" t="t" r="r" b="b"/>
                <a:pathLst>
                  <a:path w="5490" h="335" extrusionOk="0">
                    <a:moveTo>
                      <a:pt x="168" y="1"/>
                    </a:moveTo>
                    <a:cubicBezTo>
                      <a:pt x="72" y="1"/>
                      <a:pt x="1" y="72"/>
                      <a:pt x="1" y="168"/>
                    </a:cubicBezTo>
                    <a:cubicBezTo>
                      <a:pt x="1" y="251"/>
                      <a:pt x="72" y="334"/>
                      <a:pt x="168" y="334"/>
                    </a:cubicBezTo>
                    <a:lnTo>
                      <a:pt x="5335" y="334"/>
                    </a:lnTo>
                    <a:cubicBezTo>
                      <a:pt x="5418" y="334"/>
                      <a:pt x="5490" y="251"/>
                      <a:pt x="5490" y="168"/>
                    </a:cubicBezTo>
                    <a:cubicBezTo>
                      <a:pt x="5490" y="72"/>
                      <a:pt x="5418" y="1"/>
                      <a:pt x="5335"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34" name="Google Shape;434;p30"/>
              <p:cNvSpPr/>
              <p:nvPr/>
            </p:nvSpPr>
            <p:spPr>
              <a:xfrm>
                <a:off x="3954351" y="1703423"/>
                <a:ext cx="44371" cy="10663"/>
              </a:xfrm>
              <a:custGeom>
                <a:avLst/>
                <a:gdLst/>
                <a:ahLst/>
                <a:cxnLst/>
                <a:rect l="l" t="t" r="r" b="b"/>
                <a:pathLst>
                  <a:path w="1394" h="335" extrusionOk="0">
                    <a:moveTo>
                      <a:pt x="155" y="1"/>
                    </a:moveTo>
                    <a:cubicBezTo>
                      <a:pt x="72" y="1"/>
                      <a:pt x="1" y="72"/>
                      <a:pt x="1" y="168"/>
                    </a:cubicBezTo>
                    <a:cubicBezTo>
                      <a:pt x="1" y="251"/>
                      <a:pt x="72" y="334"/>
                      <a:pt x="155" y="334"/>
                    </a:cubicBezTo>
                    <a:lnTo>
                      <a:pt x="1227" y="334"/>
                    </a:lnTo>
                    <a:cubicBezTo>
                      <a:pt x="1322" y="334"/>
                      <a:pt x="1394" y="251"/>
                      <a:pt x="1394" y="168"/>
                    </a:cubicBezTo>
                    <a:cubicBezTo>
                      <a:pt x="1394" y="72"/>
                      <a:pt x="1322" y="1"/>
                      <a:pt x="1227"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35" name="Google Shape;435;p30"/>
              <p:cNvSpPr/>
              <p:nvPr/>
            </p:nvSpPr>
            <p:spPr>
              <a:xfrm>
                <a:off x="3716358" y="1544655"/>
                <a:ext cx="361971" cy="314958"/>
              </a:xfrm>
              <a:custGeom>
                <a:avLst/>
                <a:gdLst/>
                <a:ahLst/>
                <a:cxnLst/>
                <a:rect l="l" t="t" r="r" b="b"/>
                <a:pathLst>
                  <a:path w="11372" h="9895" extrusionOk="0">
                    <a:moveTo>
                      <a:pt x="3513" y="6751"/>
                    </a:moveTo>
                    <a:lnTo>
                      <a:pt x="3346" y="7477"/>
                    </a:lnTo>
                    <a:lnTo>
                      <a:pt x="1953" y="7477"/>
                    </a:lnTo>
                    <a:lnTo>
                      <a:pt x="1953" y="7489"/>
                    </a:lnTo>
                    <a:cubicBezTo>
                      <a:pt x="1656" y="7489"/>
                      <a:pt x="1394" y="7251"/>
                      <a:pt x="1394" y="6941"/>
                    </a:cubicBezTo>
                    <a:lnTo>
                      <a:pt x="1394" y="6751"/>
                    </a:lnTo>
                    <a:close/>
                    <a:moveTo>
                      <a:pt x="9430" y="333"/>
                    </a:moveTo>
                    <a:cubicBezTo>
                      <a:pt x="9728" y="333"/>
                      <a:pt x="9990" y="572"/>
                      <a:pt x="9990" y="881"/>
                    </a:cubicBezTo>
                    <a:lnTo>
                      <a:pt x="9990" y="5870"/>
                    </a:lnTo>
                    <a:cubicBezTo>
                      <a:pt x="9990" y="6168"/>
                      <a:pt x="9752" y="6418"/>
                      <a:pt x="9430" y="6418"/>
                    </a:cubicBezTo>
                    <a:lnTo>
                      <a:pt x="6597" y="6418"/>
                    </a:lnTo>
                    <a:cubicBezTo>
                      <a:pt x="6561" y="6418"/>
                      <a:pt x="6537" y="6429"/>
                      <a:pt x="6501" y="6441"/>
                    </a:cubicBezTo>
                    <a:lnTo>
                      <a:pt x="3489" y="8501"/>
                    </a:lnTo>
                    <a:cubicBezTo>
                      <a:pt x="3465" y="8501"/>
                      <a:pt x="3465" y="8489"/>
                      <a:pt x="3465" y="8489"/>
                    </a:cubicBezTo>
                    <a:lnTo>
                      <a:pt x="3906" y="6608"/>
                    </a:lnTo>
                    <a:cubicBezTo>
                      <a:pt x="3918" y="6560"/>
                      <a:pt x="3906" y="6501"/>
                      <a:pt x="3870" y="6477"/>
                    </a:cubicBezTo>
                    <a:cubicBezTo>
                      <a:pt x="3834" y="6429"/>
                      <a:pt x="3799" y="6418"/>
                      <a:pt x="3739" y="6418"/>
                    </a:cubicBezTo>
                    <a:lnTo>
                      <a:pt x="894" y="6418"/>
                    </a:lnTo>
                    <a:cubicBezTo>
                      <a:pt x="596" y="6418"/>
                      <a:pt x="346" y="6179"/>
                      <a:pt x="346" y="5870"/>
                    </a:cubicBezTo>
                    <a:lnTo>
                      <a:pt x="346" y="881"/>
                    </a:lnTo>
                    <a:cubicBezTo>
                      <a:pt x="346" y="584"/>
                      <a:pt x="584" y="333"/>
                      <a:pt x="894" y="333"/>
                    </a:cubicBezTo>
                    <a:close/>
                    <a:moveTo>
                      <a:pt x="10502" y="1405"/>
                    </a:moveTo>
                    <a:cubicBezTo>
                      <a:pt x="10800" y="1405"/>
                      <a:pt x="11061" y="1643"/>
                      <a:pt x="11061" y="1953"/>
                    </a:cubicBezTo>
                    <a:lnTo>
                      <a:pt x="11061" y="6941"/>
                    </a:lnTo>
                    <a:cubicBezTo>
                      <a:pt x="11050" y="7239"/>
                      <a:pt x="10788" y="7489"/>
                      <a:pt x="10490" y="7489"/>
                    </a:cubicBezTo>
                    <a:lnTo>
                      <a:pt x="7656" y="7489"/>
                    </a:lnTo>
                    <a:cubicBezTo>
                      <a:pt x="7609" y="7489"/>
                      <a:pt x="7549" y="7525"/>
                      <a:pt x="7513" y="7549"/>
                    </a:cubicBezTo>
                    <a:cubicBezTo>
                      <a:pt x="7490" y="7596"/>
                      <a:pt x="7478" y="7644"/>
                      <a:pt x="7490" y="7680"/>
                    </a:cubicBezTo>
                    <a:lnTo>
                      <a:pt x="7918" y="9561"/>
                    </a:lnTo>
                    <a:lnTo>
                      <a:pt x="7918" y="9573"/>
                    </a:lnTo>
                    <a:lnTo>
                      <a:pt x="7906" y="9573"/>
                    </a:lnTo>
                    <a:lnTo>
                      <a:pt x="5216" y="7727"/>
                    </a:lnTo>
                    <a:lnTo>
                      <a:pt x="6644" y="6751"/>
                    </a:lnTo>
                    <a:lnTo>
                      <a:pt x="9430" y="6751"/>
                    </a:lnTo>
                    <a:cubicBezTo>
                      <a:pt x="9930" y="6751"/>
                      <a:pt x="10311" y="6358"/>
                      <a:pt x="10311" y="5870"/>
                    </a:cubicBezTo>
                    <a:lnTo>
                      <a:pt x="10311" y="1405"/>
                    </a:lnTo>
                    <a:close/>
                    <a:moveTo>
                      <a:pt x="882" y="0"/>
                    </a:moveTo>
                    <a:cubicBezTo>
                      <a:pt x="393" y="0"/>
                      <a:pt x="1" y="393"/>
                      <a:pt x="1" y="881"/>
                    </a:cubicBezTo>
                    <a:lnTo>
                      <a:pt x="1" y="5870"/>
                    </a:lnTo>
                    <a:cubicBezTo>
                      <a:pt x="1" y="6358"/>
                      <a:pt x="393" y="6739"/>
                      <a:pt x="882" y="6739"/>
                    </a:cubicBezTo>
                    <a:lnTo>
                      <a:pt x="1072" y="6739"/>
                    </a:lnTo>
                    <a:lnTo>
                      <a:pt x="1072" y="6941"/>
                    </a:lnTo>
                    <a:cubicBezTo>
                      <a:pt x="1072" y="7430"/>
                      <a:pt x="1465" y="7811"/>
                      <a:pt x="1953" y="7811"/>
                    </a:cubicBezTo>
                    <a:lnTo>
                      <a:pt x="3275" y="7811"/>
                    </a:lnTo>
                    <a:lnTo>
                      <a:pt x="3144" y="8406"/>
                    </a:lnTo>
                    <a:cubicBezTo>
                      <a:pt x="3108" y="8549"/>
                      <a:pt x="3168" y="8692"/>
                      <a:pt x="3287" y="8763"/>
                    </a:cubicBezTo>
                    <a:cubicBezTo>
                      <a:pt x="3346" y="8811"/>
                      <a:pt x="3430" y="8823"/>
                      <a:pt x="3489" y="8823"/>
                    </a:cubicBezTo>
                    <a:cubicBezTo>
                      <a:pt x="3561" y="8823"/>
                      <a:pt x="3620" y="8811"/>
                      <a:pt x="3680" y="8763"/>
                    </a:cubicBezTo>
                    <a:lnTo>
                      <a:pt x="4918" y="7918"/>
                    </a:lnTo>
                    <a:lnTo>
                      <a:pt x="7704" y="9835"/>
                    </a:lnTo>
                    <a:cubicBezTo>
                      <a:pt x="7763" y="9882"/>
                      <a:pt x="7847" y="9894"/>
                      <a:pt x="7906" y="9894"/>
                    </a:cubicBezTo>
                    <a:cubicBezTo>
                      <a:pt x="7978" y="9894"/>
                      <a:pt x="8037" y="9882"/>
                      <a:pt x="8097" y="9835"/>
                    </a:cubicBezTo>
                    <a:cubicBezTo>
                      <a:pt x="8216" y="9763"/>
                      <a:pt x="8275" y="9620"/>
                      <a:pt x="8240" y="9477"/>
                    </a:cubicBezTo>
                    <a:lnTo>
                      <a:pt x="7859" y="7811"/>
                    </a:lnTo>
                    <a:lnTo>
                      <a:pt x="10490" y="7811"/>
                    </a:lnTo>
                    <a:cubicBezTo>
                      <a:pt x="10978" y="7811"/>
                      <a:pt x="11371" y="7430"/>
                      <a:pt x="11371" y="6941"/>
                    </a:cubicBezTo>
                    <a:lnTo>
                      <a:pt x="11371" y="1953"/>
                    </a:lnTo>
                    <a:cubicBezTo>
                      <a:pt x="11371" y="1476"/>
                      <a:pt x="10966" y="1072"/>
                      <a:pt x="10490" y="1072"/>
                    </a:cubicBezTo>
                    <a:lnTo>
                      <a:pt x="10299" y="1072"/>
                    </a:lnTo>
                    <a:lnTo>
                      <a:pt x="10299" y="881"/>
                    </a:lnTo>
                    <a:cubicBezTo>
                      <a:pt x="10299" y="393"/>
                      <a:pt x="9918" y="0"/>
                      <a:pt x="9418"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spTree>
  </p:cSld>
  <p:clrMapOvr>
    <a:masterClrMapping/>
  </p:clrMapOvr>
</p:sld>
</file>

<file path=ppt/theme/theme1.xml><?xml version="1.0" encoding="utf-8"?>
<a:theme xmlns:a="http://schemas.openxmlformats.org/drawingml/2006/main" name="SEO Monthly Project Report by Slidesgo">
  <a:themeElements>
    <a:clrScheme name="Simple Light">
      <a:dk1>
        <a:srgbClr val="00343E"/>
      </a:dk1>
      <a:lt1>
        <a:srgbClr val="FFFFFF"/>
      </a:lt1>
      <a:dk2>
        <a:srgbClr val="00343E"/>
      </a:dk2>
      <a:lt2>
        <a:srgbClr val="FFFFFF"/>
      </a:lt2>
      <a:accent1>
        <a:srgbClr val="00677B"/>
      </a:accent1>
      <a:accent2>
        <a:srgbClr val="00AFAD"/>
      </a:accent2>
      <a:accent3>
        <a:srgbClr val="77D6CD"/>
      </a:accent3>
      <a:accent4>
        <a:srgbClr val="6B91C8"/>
      </a:accent4>
      <a:accent5>
        <a:srgbClr val="BF85AE"/>
      </a:accent5>
      <a:accent6>
        <a:srgbClr val="DCC19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5632</Words>
  <Application>WPS Presentation</Application>
  <PresentationFormat/>
  <Paragraphs>236</Paragraphs>
  <Slides>32</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32</vt:i4>
      </vt:variant>
    </vt:vector>
  </HeadingPairs>
  <TitlesOfParts>
    <vt:vector size="49" baseType="lpstr">
      <vt:lpstr>Arial</vt:lpstr>
      <vt:lpstr>SimSun</vt:lpstr>
      <vt:lpstr>Wingdings</vt:lpstr>
      <vt:lpstr>Arial</vt:lpstr>
      <vt:lpstr>Work Sans ExtraBold</vt:lpstr>
      <vt:lpstr>Montserrat Light</vt:lpstr>
      <vt:lpstr>Livvic</vt:lpstr>
      <vt:lpstr>Segoe Print</vt:lpstr>
      <vt:lpstr>Montserrat</vt:lpstr>
      <vt:lpstr>Roboto Condensed Light</vt:lpstr>
      <vt:lpstr>Work Sans</vt:lpstr>
      <vt:lpstr>Open Sans ExtraBold</vt:lpstr>
      <vt:lpstr>Wingdings</vt:lpstr>
      <vt:lpstr>Microsoft YaHei</vt:lpstr>
      <vt:lpstr>Arial Unicode MS</vt:lpstr>
      <vt:lpstr>Montserrat Light</vt:lpstr>
      <vt:lpstr>SEO Monthly Project Report by Slidesgo</vt:lpstr>
      <vt:lpstr>Rockfort Labs Internship Report</vt:lpstr>
      <vt:lpstr>03</vt:lpstr>
      <vt:lpstr>01</vt:lpstr>
      <vt:lpstr>Predictive Maintenance</vt:lpstr>
      <vt:lpstr>Understanding Scenario</vt:lpstr>
      <vt:lpstr>Problem Statement</vt:lpstr>
      <vt:lpstr>Proposed Solution</vt:lpstr>
      <vt:lpstr>—ARISTOTLE</vt:lpstr>
      <vt:lpstr>02</vt:lpstr>
      <vt:lpstr>CRISP-DM process</vt:lpstr>
      <vt:lpstr>1. Business Understanding</vt:lpstr>
      <vt:lpstr>2. Data Understanding</vt:lpstr>
      <vt:lpstr>2. Data Understanding</vt:lpstr>
      <vt:lpstr>2. Data Understanding</vt:lpstr>
      <vt:lpstr>2. Data Understanding</vt:lpstr>
      <vt:lpstr>2. Data Understanding</vt:lpstr>
      <vt:lpstr>2. Data Understanding</vt:lpstr>
      <vt:lpstr>2. Data Understanding</vt:lpstr>
      <vt:lpstr>2. Data Understanding</vt:lpstr>
      <vt:lpstr>3. Data Preparation</vt:lpstr>
      <vt:lpstr>4. Modelling</vt:lpstr>
      <vt:lpstr>4. Modelling</vt:lpstr>
      <vt:lpstr>5. Evaluation</vt:lpstr>
      <vt:lpstr>5. Evaluation</vt:lpstr>
      <vt:lpstr>98%</vt:lpstr>
      <vt:lpstr>03</vt:lpstr>
      <vt:lpstr>Benefits of PM</vt:lpstr>
      <vt:lpstr>03</vt:lpstr>
      <vt:lpstr>5. Evaluation</vt:lpstr>
      <vt:lpstr>Inferences</vt:lpstr>
      <vt:lpstr>Our team</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Rockfort Labs Internship Report</dc:title>
  <dc:creator/>
  <cp:lastModifiedBy>Jathin Shyam</cp:lastModifiedBy>
  <cp:revision>8</cp:revision>
  <dcterms:created xsi:type="dcterms:W3CDTF">2024-03-05T07:30:00Z</dcterms:created>
  <dcterms:modified xsi:type="dcterms:W3CDTF">2024-03-05T16:02:13Z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7A465C1F1D674B55B771E54A47035C97_12</vt:lpwstr>
  </property>
  <property fmtid="{D5CDD505-2E9C-101B-9397-08002B2CF9AE}" pid="3" name="KSOProductBuildVer">
    <vt:lpwstr>1033-12.2.0.13489</vt:lpwstr>
  </property>
</Properties>
</file>