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2" r:id="rId5"/>
    <p:sldId id="275" r:id="rId6"/>
    <p:sldId id="276" r:id="rId7"/>
    <p:sldId id="295" r:id="rId8"/>
    <p:sldId id="277" r:id="rId9"/>
    <p:sldId id="293" r:id="rId10"/>
    <p:sldId id="288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34"/>
  </p:normalViewPr>
  <p:slideViewPr>
    <p:cSldViewPr snapToGrid="0" showGuides="1">
      <p:cViewPr varScale="1">
        <p:scale>
          <a:sx n="96" d="100"/>
          <a:sy n="96" d="100"/>
        </p:scale>
        <p:origin x="86" y="20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n/photo/157625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DISEASE</a:t>
            </a:r>
            <a:br>
              <a:rPr lang="en-US" dirty="0"/>
            </a:br>
            <a:r>
              <a:rPr lang="en-US" dirty="0"/>
              <a:t>DIAGNOSTICS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1746133" cy="760288"/>
          </a:xfrm>
        </p:spPr>
        <p:txBody>
          <a:bodyPr/>
          <a:lstStyle/>
          <a:p>
            <a:r>
              <a:rPr lang="en-US" dirty="0"/>
              <a:t>JATHIN REDDY JAIDI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015" r="21015"/>
          <a:stretch/>
        </p:blipFill>
        <p:spPr>
          <a:xfrm>
            <a:off x="6742557" y="821836"/>
            <a:ext cx="4405503" cy="5066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About tools and work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357411" y="6292135"/>
            <a:ext cx="4114800" cy="365125"/>
          </a:xfrm>
        </p:spPr>
        <p:txBody>
          <a:bodyPr/>
          <a:lstStyle/>
          <a:p>
            <a:r>
              <a:rPr lang="en-US" sz="900" dirty="0"/>
              <a:t>HEART DISEASE DIAGNOSTIC - ANALYSIS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198306"/>
            <a:ext cx="9278482" cy="2353004"/>
          </a:xfrm>
        </p:spPr>
        <p:txBody>
          <a:bodyPr/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/>
              <a:t>* The goal of this project is to analyze the heart disease occurrence, based on a combination of features that describes the heart disease.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/>
              <a:t>* 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/>
              <a:t>* A dataset is formed by taking into consideration some of the information of 303 individuals.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sz="900" dirty="0"/>
              <a:t>HEART DISEASE DIAGNOSTIC - ANALYSIS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KPIs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10717" y="2442649"/>
            <a:ext cx="5162709" cy="2148774"/>
          </a:xfrm>
        </p:spPr>
        <p:txBody>
          <a:bodyPr/>
          <a:lstStyle/>
          <a:p>
            <a:r>
              <a:rPr lang="en-US" dirty="0"/>
              <a:t>Chest pain by age and gender</a:t>
            </a:r>
          </a:p>
          <a:p>
            <a:r>
              <a:rPr lang="en-US" dirty="0"/>
              <a:t>Average BP by age</a:t>
            </a:r>
          </a:p>
          <a:p>
            <a:r>
              <a:rPr lang="en-US" dirty="0"/>
              <a:t>Average age by gender</a:t>
            </a:r>
          </a:p>
          <a:p>
            <a:r>
              <a:rPr lang="en-US" dirty="0"/>
              <a:t>Maximum Heart rate by age and gender</a:t>
            </a:r>
          </a:p>
          <a:p>
            <a:r>
              <a:rPr lang="en-US" dirty="0"/>
              <a:t>Diabetes by gender</a:t>
            </a:r>
          </a:p>
          <a:p>
            <a:r>
              <a:rPr lang="en-US" dirty="0"/>
              <a:t>Peak Exercise ST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61" r="2661"/>
          <a:stretch>
            <a:fillRect/>
          </a:stretch>
        </p:blipFill>
        <p:spPr>
          <a:xfrm>
            <a:off x="3510837" y="1773295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110718" y="1845895"/>
            <a:ext cx="5162709" cy="420683"/>
          </a:xfrm>
        </p:spPr>
        <p:txBody>
          <a:bodyPr/>
          <a:lstStyle/>
          <a:p>
            <a:r>
              <a:rPr lang="en-IN" sz="2000" i="0" dirty="0">
                <a:solidFill>
                  <a:srgbClr val="410007"/>
                </a:solidFill>
                <a:effectLst/>
                <a:latin typeface="+mj-lt"/>
              </a:rPr>
              <a:t>Key Performance Indicator</a:t>
            </a:r>
            <a:endParaRPr lang="en-US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ANNUAL REVENUE GROWTH</a:t>
            </a:r>
          </a:p>
          <a:p>
            <a:endParaRPr lang="en-US" dirty="0"/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5475AB-0A01-FBD6-0033-30218246B3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5" r="692"/>
          <a:stretch/>
        </p:blipFill>
        <p:spPr>
          <a:xfrm>
            <a:off x="461176" y="409796"/>
            <a:ext cx="10920173" cy="6074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925" y="529988"/>
            <a:ext cx="6599429" cy="1325563"/>
          </a:xfrm>
        </p:spPr>
        <p:txBody>
          <a:bodyPr/>
          <a:lstStyle/>
          <a:p>
            <a:r>
              <a:rPr lang="en-US" dirty="0"/>
              <a:t>Details of Data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63925" y="1919161"/>
            <a:ext cx="7259540" cy="4663884"/>
          </a:xfrm>
        </p:spPr>
        <p:txBody>
          <a:bodyPr/>
          <a:lstStyle/>
          <a:p>
            <a:r>
              <a:rPr lang="en-US" b="1" dirty="0"/>
              <a:t>Age </a:t>
            </a:r>
            <a:r>
              <a:rPr lang="en-US" dirty="0"/>
              <a:t>: The person's age in years</a:t>
            </a:r>
          </a:p>
          <a:p>
            <a:r>
              <a:rPr lang="en-US" b="1" dirty="0"/>
              <a:t>Sex </a:t>
            </a:r>
            <a:r>
              <a:rPr lang="en-US" dirty="0"/>
              <a:t>: The person's sex (1 = male, 0 = female)</a:t>
            </a:r>
          </a:p>
          <a:p>
            <a:r>
              <a:rPr lang="en-US" b="1" dirty="0"/>
              <a:t>Cp </a:t>
            </a:r>
            <a:r>
              <a:rPr lang="en-US" dirty="0"/>
              <a:t>: The chest pain experienced (Value 1: typical angina, Value 2: atypical angina, Value 3: non-anginal pain, Value 4: asymptomatic)</a:t>
            </a:r>
          </a:p>
          <a:p>
            <a:r>
              <a:rPr lang="en-US" b="1" dirty="0"/>
              <a:t>trestbps</a:t>
            </a:r>
            <a:r>
              <a:rPr lang="en-US" dirty="0"/>
              <a:t>: The person's resting blood pressure (mm Hg on admission to the hospital)</a:t>
            </a:r>
          </a:p>
          <a:p>
            <a:r>
              <a:rPr lang="en-US" b="1" dirty="0"/>
              <a:t>Chol </a:t>
            </a:r>
            <a:r>
              <a:rPr lang="en-US" dirty="0"/>
              <a:t>: The person's cholesterol measurement in mg/dl</a:t>
            </a:r>
          </a:p>
          <a:p>
            <a:r>
              <a:rPr lang="en-US" b="1" dirty="0"/>
              <a:t>Fbs </a:t>
            </a:r>
            <a:r>
              <a:rPr lang="en-US" dirty="0"/>
              <a:t>: The person's fasting blood sugar (&gt; 120 mg/dl, 1 = true; 0 = false)</a:t>
            </a:r>
          </a:p>
          <a:p>
            <a:r>
              <a:rPr lang="en-US" b="1" dirty="0"/>
              <a:t>Restecg </a:t>
            </a:r>
            <a:r>
              <a:rPr lang="en-US" dirty="0"/>
              <a:t>: Resting electrocardiographic measurement (0 = normal, 1 = having ST-T wave abnormality, 2 = showing probable or definite left ventricular hypertrophy by Estes' criteria)</a:t>
            </a:r>
          </a:p>
          <a:p>
            <a:r>
              <a:rPr lang="en-US" b="1" dirty="0"/>
              <a:t>thalach</a:t>
            </a:r>
            <a:r>
              <a:rPr lang="en-US" dirty="0"/>
              <a:t>: The person's maximum heart rate achieved</a:t>
            </a:r>
          </a:p>
          <a:p>
            <a:r>
              <a:rPr lang="en-IN" b="1" dirty="0"/>
              <a:t>Xang </a:t>
            </a:r>
            <a:r>
              <a:rPr lang="en-IN" dirty="0"/>
              <a:t>: Exercise induced angina (1 = yes; 0 =no)</a:t>
            </a:r>
          </a:p>
          <a:p>
            <a:r>
              <a:rPr lang="en-IN" b="1" dirty="0"/>
              <a:t>Old peak </a:t>
            </a:r>
            <a:r>
              <a:rPr lang="en-IN" dirty="0"/>
              <a:t>: ST depression induced by exercise</a:t>
            </a:r>
          </a:p>
          <a:p>
            <a:r>
              <a:rPr lang="en-IN" dirty="0"/>
              <a:t>relative to rest.</a:t>
            </a:r>
          </a:p>
          <a:p>
            <a:r>
              <a:rPr lang="en-IN" b="1" dirty="0"/>
              <a:t>slope</a:t>
            </a:r>
            <a:r>
              <a:rPr lang="en-IN" dirty="0"/>
              <a:t>: the slope of the peak exercise ST</a:t>
            </a:r>
          </a:p>
          <a:p>
            <a:r>
              <a:rPr lang="en-IN" dirty="0"/>
              <a:t>segment (Value 1: upsloping, Value 2: flat, Value 3: down sloping)</a:t>
            </a:r>
          </a:p>
          <a:p>
            <a:r>
              <a:rPr lang="en-IN" b="1" dirty="0"/>
              <a:t>ca: </a:t>
            </a:r>
            <a:r>
              <a:rPr lang="en-IN" dirty="0"/>
              <a:t>The number of major vessels (0-3)</a:t>
            </a:r>
          </a:p>
          <a:p>
            <a:r>
              <a:rPr lang="en-IN" b="1" dirty="0"/>
              <a:t>Thal </a:t>
            </a:r>
            <a:r>
              <a:rPr lang="en-IN" dirty="0"/>
              <a:t>: A blood disorder called thalassemia (3 = normal; 6 = fixed defect; 7 = reversable defect)</a:t>
            </a:r>
          </a:p>
          <a:p>
            <a:r>
              <a:rPr lang="en-IN" b="1" dirty="0"/>
              <a:t>Num </a:t>
            </a:r>
            <a:r>
              <a:rPr lang="en-IN" dirty="0"/>
              <a:t>: Heart disease (0 = no, 1 = yes)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161670"/>
            <a:ext cx="3696764" cy="7556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4892" y="1917302"/>
            <a:ext cx="4959822" cy="2424110"/>
          </a:xfrm>
        </p:spPr>
        <p:txBody>
          <a:bodyPr/>
          <a:lstStyle/>
          <a:p>
            <a:r>
              <a:rPr lang="en-US" dirty="0"/>
              <a:t>Men recorded the most number of chest pains and Typical angina, and Non-anginal pain are the most common type of pains in both male and female.</a:t>
            </a:r>
          </a:p>
          <a:p>
            <a:r>
              <a:rPr lang="en-US" dirty="0"/>
              <a:t>People who aged above 59 has the high Blood pressure rate.</a:t>
            </a:r>
          </a:p>
          <a:p>
            <a:r>
              <a:rPr lang="en-US" dirty="0"/>
              <a:t>People aged between 20 to 40 has the maximum heart rates compared to the old.</a:t>
            </a:r>
          </a:p>
          <a:p>
            <a:r>
              <a:rPr lang="en-US" dirty="0"/>
              <a:t>More than half of the people form the data has diabetes.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sz="1000" dirty="0"/>
              <a:t>HEART DISEASE DIAGNOSTIC -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Jathin Reddy Jaidi</a:t>
            </a:r>
          </a:p>
          <a:p>
            <a:pPr lvl="0"/>
            <a:r>
              <a:rPr lang="en-US" dirty="0"/>
              <a:t>jatinreddy012@gmail.com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47</TotalTime>
  <Words>485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Custom​​</vt:lpstr>
      <vt:lpstr>HEART DISEASE DIAGNOSTICS ANALYSIS</vt:lpstr>
      <vt:lpstr>Agenda</vt:lpstr>
      <vt:lpstr>Introduction</vt:lpstr>
      <vt:lpstr>MAIN KPIs</vt:lpstr>
      <vt:lpstr>Primary goals</vt:lpstr>
      <vt:lpstr>Details of Data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Jathin Reddy Jaidi</dc:creator>
  <cp:lastModifiedBy>Jathin Reddy Jaidi</cp:lastModifiedBy>
  <cp:revision>1</cp:revision>
  <dcterms:created xsi:type="dcterms:W3CDTF">2024-10-01T04:15:04Z</dcterms:created>
  <dcterms:modified xsi:type="dcterms:W3CDTF">2024-10-01T05:02:42Z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