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bs/bootstrap/archive/v5.0.2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ptos" panose="020B0004020202020204" pitchFamily="34" charset="0"/>
              </a:rPr>
              <a:t>Bootstrap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261E-F249-4F5C-A4BD-D1AAB1B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Franklin Gothic Book (Body)"/>
              </a:rPr>
              <a:t>One advantage of using the Bootstrap 5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FA3-76A3-4476-8798-2B311867A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Many users already have downloaded Bootstrap 5 from </a:t>
            </a:r>
            <a:r>
              <a:rPr lang="en-US" sz="2800" b="1" dirty="0" err="1"/>
              <a:t>jsDelivr</a:t>
            </a:r>
            <a:r>
              <a:rPr lang="en-US" sz="2800" b="1" dirty="0"/>
              <a:t> when visiting another site. As a result, it will be loaded from cache when they visit your site, which leads to faster loading time. Also, most CDN's will make sure that once a user requests a file from it, it will be served from the server closest to them, which also leads to faster loading time.</a:t>
            </a:r>
          </a:p>
        </p:txBody>
      </p:sp>
    </p:spTree>
    <p:extLst>
      <p:ext uri="{BB962C8B-B14F-4D97-AF65-F5344CB8AC3E}">
        <p14:creationId xmlns:p14="http://schemas.microsoft.com/office/powerpoint/2010/main" val="43534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0588-13DE-4015-B57C-7B73F1F0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62626"/>
                </a:solidFill>
                <a:effectLst/>
                <a:latin typeface="Franklin Gothic Book (Body)"/>
              </a:rPr>
              <a:t>Downloading the Bootstrap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0DAD-5121-4A11-81C5-36BED72D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414141"/>
                </a:solidFill>
                <a:effectLst/>
                <a:latin typeface="Franklin Gothic Book (Body)"/>
              </a:rPr>
              <a:t> Download the Bootstrap's CSS and JS files from their official website and include in your project.</a:t>
            </a:r>
            <a:endParaRPr lang="en-US" sz="2800" dirty="0">
              <a:latin typeface="Franklin Gothic Book (Body)"/>
              <a:hlinkClick r:id="rId2"/>
            </a:endParaRPr>
          </a:p>
          <a:p>
            <a:r>
              <a:rPr lang="en-US" sz="3200" dirty="0">
                <a:hlinkClick r:id="rId2"/>
              </a:rPr>
              <a:t>https://github.com/twbs/bootstrap/archive/v5.0.2.zip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5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1DA4-49DF-426E-AF0E-3B143EFD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 (Body)"/>
              </a:rPr>
              <a:t>Responsive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62ACB-50FD-4442-B6E6-29FB3F6F2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290007"/>
            <a:ext cx="10058400" cy="31216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1C6F15-3C55-42DE-83B5-6BDBCB4DC925}"/>
              </a:ext>
            </a:extLst>
          </p:cNvPr>
          <p:cNvSpPr txBox="1"/>
          <p:nvPr/>
        </p:nvSpPr>
        <p:spPr>
          <a:xfrm>
            <a:off x="1066800" y="1950647"/>
            <a:ext cx="9909716" cy="147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Breakpoints are customizable widths that determine how your responsive layout behaves across device or viewport sizes in Bootstrap.</a:t>
            </a:r>
          </a:p>
        </p:txBody>
      </p:sp>
    </p:spTree>
    <p:extLst>
      <p:ext uri="{BB962C8B-B14F-4D97-AF65-F5344CB8AC3E}">
        <p14:creationId xmlns:p14="http://schemas.microsoft.com/office/powerpoint/2010/main" val="291604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3D0D-A07C-4D59-AE13-7790D7BE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ranklin Gothic Book (Body)"/>
              </a:rPr>
              <a:t>Media queries-</a:t>
            </a:r>
            <a:r>
              <a:rPr lang="en-US" dirty="0">
                <a:latin typeface="Franklin Gothic Book (Body)"/>
              </a:rPr>
              <a:t>Min width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F177E-A3A8-47C1-BE96-8E7CA9DBC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3" y="2136775"/>
            <a:ext cx="8258639" cy="3760788"/>
          </a:xfrm>
        </p:spPr>
      </p:pic>
    </p:spTree>
    <p:extLst>
      <p:ext uri="{BB962C8B-B14F-4D97-AF65-F5344CB8AC3E}">
        <p14:creationId xmlns:p14="http://schemas.microsoft.com/office/powerpoint/2010/main" val="375803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3D0D-A07C-4D59-AE13-7790D7BE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ranklin Gothic Book (Body)"/>
              </a:rPr>
              <a:t>Media queries-</a:t>
            </a:r>
            <a:r>
              <a:rPr lang="en-US" dirty="0">
                <a:latin typeface="Franklin Gothic Book (Body)"/>
              </a:rPr>
              <a:t>Max width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153FA-CE3A-45E9-8508-A64B6929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8" y="2040511"/>
            <a:ext cx="855821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5B3-5ACD-4E66-B535-EF969211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 (Body)"/>
              </a:rPr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19E5-6FED-4916-9469-48244F74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Franklin Gothic Book (Body)"/>
              </a:rPr>
              <a:t> Containers are a fundamental building block of Bootstrap that contain, pad, and align your content within a given device or viewport.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212529"/>
              </a:solidFill>
              <a:latin typeface="system-ui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F8176-18BA-4EF2-B795-C2A2DDD8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12" y="4200424"/>
            <a:ext cx="824980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3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356C-3BAD-4625-98A7-26AD7E89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 (Body)"/>
              </a:rPr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F1DD-FCD5-4031-B2C0-9606BE03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Container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Provides a responsive fixed width container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Container-fluid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 Provides a full width container, spanning the entire width of the viewport</a:t>
            </a:r>
          </a:p>
        </p:txBody>
      </p:sp>
    </p:spTree>
    <p:extLst>
      <p:ext uri="{BB962C8B-B14F-4D97-AF65-F5344CB8AC3E}">
        <p14:creationId xmlns:p14="http://schemas.microsoft.com/office/powerpoint/2010/main" val="114229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17B8-2987-4CB5-A6CC-D0D23B90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Franklin Gothic Book (Body)"/>
              </a:rPr>
              <a:t>Thank You!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A4C64-EB46-4CD3-BBDD-DF0969D7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601" y="2389485"/>
            <a:ext cx="2560798" cy="2560798"/>
          </a:xfrm>
        </p:spPr>
      </p:pic>
    </p:spTree>
    <p:extLst>
      <p:ext uri="{BB962C8B-B14F-4D97-AF65-F5344CB8AC3E}">
        <p14:creationId xmlns:p14="http://schemas.microsoft.com/office/powerpoint/2010/main" val="93517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C6FD-924D-01B0-FFE5-74099F5E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 (Body)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1254-B035-4400-DB6B-66D6A8BB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Franklin Gothic Book (Body)"/>
              </a:rPr>
              <a:t>Basic idea about web development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Franklin Gothic Book (Body)"/>
              </a:rPr>
              <a:t>Knowledge about HTML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Franklin Gothic Book (Body)"/>
              </a:rPr>
              <a:t>Basic and Advanced concept/idea of CSS.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62B3-79AB-4BA5-A7E0-B778DAFC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 (Body)"/>
              </a:rPr>
              <a:t>Learning</a:t>
            </a:r>
            <a:r>
              <a:rPr lang="en-US" dirty="0"/>
              <a:t>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76E9-1009-3D8F-0DDE-7C33D547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Bootstrap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What You Can Do with 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Usage of 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Download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Bootstrap Responsive Layout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Create bootstrap Project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1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5033-8B1B-3E2D-4C6C-E958427E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ranklin Gothic Book (Body)"/>
              </a:rPr>
              <a:t>What is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6E25-96DA-FA47-4814-FF60E157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Franklin Gothic Book (Body)"/>
              </a:rPr>
              <a:t> Bootstrap is the most popular and powerful front-end (HTML,       CSS, and JavaScript) framework for faster and easier responsive web development.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Franklin Gothic Book (Body)"/>
              </a:rPr>
              <a:t> It is absolutely free to download and use.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Franklin Gothic Book (Body)"/>
              </a:rPr>
              <a:t> It facilitates you to create responsive designs.</a:t>
            </a:r>
          </a:p>
        </p:txBody>
      </p:sp>
    </p:spTree>
    <p:extLst>
      <p:ext uri="{BB962C8B-B14F-4D97-AF65-F5344CB8AC3E}">
        <p14:creationId xmlns:p14="http://schemas.microsoft.com/office/powerpoint/2010/main" val="187100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53F6-2FFC-C4BD-F57D-6D5EF1D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Advantages of Using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1A80-E87F-3E77-73E4-A2BD2857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9661"/>
            <a:ext cx="10058400" cy="426825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Franklin Gothic Book (Body)"/>
              </a:rPr>
              <a:t> Easy to use: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ranklin Gothic Book (Body)"/>
              </a:rPr>
              <a:t> Anybody with just basic knowledge of HTML and CSS can start using Bootstrap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Franklin Gothic Book (Body)"/>
              </a:rPr>
              <a:t> Responsive features: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ranklin Gothic Book (Body)"/>
              </a:rPr>
              <a:t> Bootstrap's responsive CSS adjusts to phones, tablets, and desktops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Franklin Gothic Book (Body)"/>
              </a:rPr>
              <a:t> Mobile-first approach: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ranklin Gothic Book (Body)"/>
              </a:rPr>
              <a:t> In Bootstrap, mobile-first styles are part of the core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Franklin Gothic Book (Body)"/>
              </a:rPr>
              <a:t> Browser compatibility: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ranklin Gothic Book (Body)"/>
              </a:rPr>
              <a:t> Bootstrap 5 is compatible with all modern browsers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39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5949-C935-446B-9EFE-8E66C35F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8028"/>
            <a:ext cx="10058400" cy="1450757"/>
          </a:xfrm>
        </p:spPr>
        <p:txBody>
          <a:bodyPr/>
          <a:lstStyle/>
          <a:p>
            <a:r>
              <a:rPr lang="en-US" sz="4800" dirty="0"/>
              <a:t>What You </a:t>
            </a:r>
            <a:r>
              <a:rPr lang="en-US" sz="4800" dirty="0">
                <a:latin typeface="Franklin Gothic Book (Body)"/>
              </a:rPr>
              <a:t>Can</a:t>
            </a:r>
            <a:r>
              <a:rPr lang="en-US" sz="4800" dirty="0"/>
              <a:t> Do with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AFD0-A107-4453-A082-AE8B1A4B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640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800" dirty="0"/>
              <a:t>Easily create responsive websites.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Quickly create multi-column layout with pre-defined classes.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Quickly create different types of form layouts.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Quickly create different variation of navigation bar.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Easily create tooltips and popovers to show hint text.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Easily create carousel or image slider to showcase your content.</a:t>
            </a:r>
          </a:p>
        </p:txBody>
      </p:sp>
    </p:spTree>
    <p:extLst>
      <p:ext uri="{BB962C8B-B14F-4D97-AF65-F5344CB8AC3E}">
        <p14:creationId xmlns:p14="http://schemas.microsoft.com/office/powerpoint/2010/main" val="362113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1BE0-64DE-49BE-B88A-74B4A4B6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 (Body)"/>
              </a:rPr>
              <a:t>Download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6539-4BC7-454D-B0DD-EBBCA89E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Franklin Gothic Book (Body)"/>
              </a:rPr>
              <a:t> Include Bootstrap 5 from a CDN(Content Delivery Network)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Franklin Gothic Book (Body)"/>
              </a:rPr>
              <a:t> Download Bootstrap 5 from getbootstrap.com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Franklin Gothic Book (Body)"/>
              </a:rPr>
              <a:t> Installation with </a:t>
            </a:r>
            <a:r>
              <a:rPr lang="en-US" sz="2800" dirty="0" err="1">
                <a:solidFill>
                  <a:srgbClr val="000000"/>
                </a:solidFill>
                <a:latin typeface="Franklin Gothic Book (Body)"/>
              </a:rPr>
              <a:t>npm</a:t>
            </a:r>
            <a:r>
              <a:rPr lang="en-US" sz="2800" dirty="0">
                <a:solidFill>
                  <a:srgbClr val="000000"/>
                </a:solidFill>
                <a:latin typeface="Franklin Gothic Book (Body)"/>
              </a:rPr>
              <a:t>(Node Package Manager)</a:t>
            </a:r>
            <a:endParaRPr lang="en-US" sz="2800" b="0" i="0" dirty="0">
              <a:solidFill>
                <a:srgbClr val="000000"/>
              </a:solidFill>
              <a:effectLst/>
              <a:latin typeface="Franklin Gothic Book (Body)"/>
            </a:endParaRPr>
          </a:p>
          <a:p>
            <a:endParaRPr lang="en-US" dirty="0">
              <a:latin typeface="Franklin Gothic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5544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C0AB2DF-AD6F-434C-AA72-59F2E148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/>
          <a:p>
            <a:r>
              <a:rPr lang="en-US" dirty="0">
                <a:latin typeface="Franklin Gothic Book (Body)"/>
              </a:rPr>
              <a:t>CDN</a:t>
            </a:r>
            <a:br>
              <a:rPr lang="en-US" dirty="0"/>
            </a:b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CCA2AF4-382B-4839-B923-BA730337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9949FC-552F-488C-87FA-DC034726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4" y="1019280"/>
            <a:ext cx="11233928" cy="51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9722C-017E-4B3D-B9DB-CC7AC842F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614363"/>
            <a:ext cx="10144125" cy="5197475"/>
          </a:xfrm>
        </p:spPr>
      </p:pic>
    </p:spTree>
    <p:extLst>
      <p:ext uri="{BB962C8B-B14F-4D97-AF65-F5344CB8AC3E}">
        <p14:creationId xmlns:p14="http://schemas.microsoft.com/office/powerpoint/2010/main" val="278666703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{FF941170-36DD-4ECE-A54E-2FCEC38A653A}tf33845126_win32</Template>
  <TotalTime>207</TotalTime>
  <Words>452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Bookman Old Style</vt:lpstr>
      <vt:lpstr>Calibri</vt:lpstr>
      <vt:lpstr>Franklin Gothic Book</vt:lpstr>
      <vt:lpstr>Franklin Gothic Book (Body)</vt:lpstr>
      <vt:lpstr>system-ui</vt:lpstr>
      <vt:lpstr>Wingdings</vt:lpstr>
      <vt:lpstr>1_RetrospectVTI</vt:lpstr>
      <vt:lpstr>Bootstrap</vt:lpstr>
      <vt:lpstr>Prerequisites</vt:lpstr>
      <vt:lpstr>Learning Objectives</vt:lpstr>
      <vt:lpstr>What is Bootstrap</vt:lpstr>
      <vt:lpstr>Advantages of Using Bootstrap</vt:lpstr>
      <vt:lpstr>What You Can Do with Bootstrap</vt:lpstr>
      <vt:lpstr>Download Bootstrap</vt:lpstr>
      <vt:lpstr>CDN </vt:lpstr>
      <vt:lpstr>PowerPoint Presentation</vt:lpstr>
      <vt:lpstr>One advantage of using the Bootstrap 5 CDN</vt:lpstr>
      <vt:lpstr>Downloading the Bootstrap Files</vt:lpstr>
      <vt:lpstr>Responsive Layout</vt:lpstr>
      <vt:lpstr>Media queries-Min width</vt:lpstr>
      <vt:lpstr>Media queries-Max width</vt:lpstr>
      <vt:lpstr>Containers</vt:lpstr>
      <vt:lpstr>Containers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Ajith</dc:creator>
  <cp:lastModifiedBy>Kanchu Nanthan</cp:lastModifiedBy>
  <cp:revision>22</cp:revision>
  <dcterms:created xsi:type="dcterms:W3CDTF">2024-04-29T03:40:42Z</dcterms:created>
  <dcterms:modified xsi:type="dcterms:W3CDTF">2024-05-02T16:48:16Z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