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2019-04-04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2019-04-04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2019-04-04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2019-04-04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2019-04-04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2019-04-04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2019-04-04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2019-04-04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2019-04-04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2019-04-04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2019-04-04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2019-04-04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2019-04-04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2019-04-04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2019-04-04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2019-04-04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2019-04-04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2019-04-04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27685"/>
            <a:ext cx="8689976" cy="250921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Handwritten </a:t>
            </a:r>
            <a:r>
              <a:rPr lang="en-US" sz="3200" dirty="0" err="1" smtClean="0"/>
              <a:t>tamil</a:t>
            </a:r>
            <a:r>
              <a:rPr lang="en-US" sz="3200" dirty="0" smtClean="0"/>
              <a:t> character recognition</a:t>
            </a:r>
            <a:br>
              <a:rPr lang="en-US" sz="3200" dirty="0" smtClean="0"/>
            </a:br>
            <a:r>
              <a:rPr lang="en-US" sz="3200" dirty="0" smtClean="0"/>
              <a:t>using convolutional Neural network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632200"/>
            <a:ext cx="8689976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Supervisor: Dr. M. </a:t>
            </a:r>
            <a:r>
              <a:rPr lang="en-US" dirty="0" err="1" smtClean="0"/>
              <a:t>Siyamalan</a:t>
            </a:r>
            <a:endParaRPr lang="en-US" dirty="0" smtClean="0"/>
          </a:p>
          <a:p>
            <a:r>
              <a:rPr lang="en-US" dirty="0" smtClean="0"/>
              <a:t>Name: S. </a:t>
            </a:r>
            <a:r>
              <a:rPr lang="en-US" dirty="0" err="1" smtClean="0"/>
              <a:t>jathurshan</a:t>
            </a:r>
            <a:endParaRPr lang="en-US" dirty="0" smtClean="0"/>
          </a:p>
          <a:p>
            <a:r>
              <a:rPr lang="en-US" dirty="0" smtClean="0"/>
              <a:t>Registration No: 2014/</a:t>
            </a:r>
            <a:r>
              <a:rPr lang="en-US" dirty="0" err="1" smtClean="0"/>
              <a:t>csc</a:t>
            </a:r>
            <a:r>
              <a:rPr lang="en-US" dirty="0" smtClean="0"/>
              <a:t>/003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1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Pre-processing Data</a:t>
            </a:r>
          </a:p>
          <a:p>
            <a:r>
              <a:rPr lang="en-US" dirty="0" smtClean="0"/>
              <a:t>Using convolutional neural network</a:t>
            </a:r>
          </a:p>
          <a:p>
            <a:pPr lvl="1"/>
            <a:r>
              <a:rPr lang="en-US" dirty="0" smtClean="0"/>
              <a:t>Feature extraction</a:t>
            </a:r>
          </a:p>
          <a:p>
            <a:pPr lvl="1"/>
            <a:r>
              <a:rPr lang="en-US" dirty="0" smtClean="0"/>
              <a:t>classification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142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</a:p>
          <a:p>
            <a:pPr lvl="1"/>
            <a:r>
              <a:rPr lang="en-US" dirty="0" smtClean="0"/>
              <a:t>Each images of characters are contained by the folder with particular user-name</a:t>
            </a:r>
          </a:p>
          <a:p>
            <a:pPr lvl="1"/>
            <a:r>
              <a:rPr lang="en-US" dirty="0" smtClean="0"/>
              <a:t>Each images are re-named with the user-name and Unicode of the character.</a:t>
            </a:r>
          </a:p>
          <a:p>
            <a:pPr lvl="1"/>
            <a:r>
              <a:rPr lang="en-US" dirty="0" smtClean="0"/>
              <a:t>Collect the same set of character with proper folder named with Unicode </a:t>
            </a:r>
          </a:p>
          <a:p>
            <a:pPr lvl="1"/>
            <a:r>
              <a:rPr lang="en-US" dirty="0" smtClean="0"/>
              <a:t>Re-size the image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</a:p>
          <a:p>
            <a:pPr lvl="1"/>
            <a:r>
              <a:rPr lang="en-US" dirty="0"/>
              <a:t>Conv2d layers</a:t>
            </a:r>
          </a:p>
          <a:p>
            <a:pPr lvl="1"/>
            <a:r>
              <a:rPr lang="en-US" dirty="0"/>
              <a:t>Pooling layers</a:t>
            </a:r>
          </a:p>
          <a:p>
            <a:pPr lvl="1"/>
            <a:r>
              <a:rPr lang="en-US" dirty="0"/>
              <a:t>Max-pooling </a:t>
            </a:r>
            <a:r>
              <a:rPr lang="en-US" dirty="0" smtClean="0"/>
              <a:t>layers</a:t>
            </a:r>
          </a:p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Dense layer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0" y="1739591"/>
            <a:ext cx="5586419" cy="491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With 156 class of character from 169 users</a:t>
            </a:r>
          </a:p>
          <a:p>
            <a:r>
              <a:rPr lang="en-US" dirty="0" smtClean="0"/>
              <a:t>Number of epochs: 60</a:t>
            </a:r>
          </a:p>
          <a:p>
            <a:r>
              <a:rPr lang="en-US" dirty="0" smtClean="0"/>
              <a:t>Number of train images: </a:t>
            </a:r>
            <a:r>
              <a:rPr lang="en-US" dirty="0" smtClean="0"/>
              <a:t>58,112</a:t>
            </a:r>
            <a:endParaRPr lang="en-US" dirty="0" smtClean="0"/>
          </a:p>
          <a:p>
            <a:r>
              <a:rPr lang="en-US" dirty="0" smtClean="0"/>
              <a:t>Number of test images</a:t>
            </a:r>
            <a:r>
              <a:rPr lang="en-US" dirty="0" smtClean="0"/>
              <a:t>: 19,254</a:t>
            </a:r>
            <a:endParaRPr lang="en-US" dirty="0" smtClean="0"/>
          </a:p>
          <a:p>
            <a:r>
              <a:rPr lang="en-US" dirty="0" smtClean="0"/>
              <a:t>Number of validation images</a:t>
            </a:r>
            <a:r>
              <a:rPr lang="en-US" dirty="0" smtClean="0"/>
              <a:t>: 15,600</a:t>
            </a:r>
            <a:endParaRPr lang="en-US" dirty="0" smtClean="0"/>
          </a:p>
          <a:p>
            <a:r>
              <a:rPr lang="en-US" dirty="0" smtClean="0"/>
              <a:t>Result: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93" y="4904645"/>
            <a:ext cx="3373608" cy="7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6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 smtClean="0"/>
              <a:t>Handwritten character recognition for </a:t>
            </a:r>
            <a:r>
              <a:rPr lang="en-US" dirty="0" err="1" smtClean="0"/>
              <a:t>tamil</a:t>
            </a:r>
            <a:r>
              <a:rPr lang="en-US" dirty="0" smtClean="0"/>
              <a:t> characters is an active research area which always needs an improvement in accuracy.</a:t>
            </a:r>
          </a:p>
          <a:p>
            <a:pPr algn="just"/>
            <a:r>
              <a:rPr lang="en-US" dirty="0" smtClean="0"/>
              <a:t>This work based on recognition of </a:t>
            </a:r>
            <a:r>
              <a:rPr lang="en-US" dirty="0" err="1" smtClean="0"/>
              <a:t>tamil</a:t>
            </a:r>
            <a:r>
              <a:rPr lang="en-US" dirty="0" smtClean="0"/>
              <a:t> characters using convolutional neural network.</a:t>
            </a:r>
          </a:p>
          <a:p>
            <a:pPr algn="just"/>
            <a:r>
              <a:rPr lang="en-US" dirty="0" smtClean="0"/>
              <a:t>CNN can able to manage large dimensions of inputs and share their weights.</a:t>
            </a:r>
          </a:p>
          <a:p>
            <a:pPr algn="just"/>
            <a:r>
              <a:rPr lang="en-US" dirty="0" smtClean="0"/>
              <a:t>With this experiment the result is 95% accuracy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7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 future the performance of the handwritten </a:t>
            </a:r>
            <a:r>
              <a:rPr lang="en-US" dirty="0" err="1" smtClean="0"/>
              <a:t>tamil</a:t>
            </a:r>
            <a:r>
              <a:rPr lang="en-US" dirty="0" smtClean="0"/>
              <a:t> character recognition will be improved using the pre-trained model</a:t>
            </a:r>
          </a:p>
          <a:p>
            <a:r>
              <a:rPr lang="en-US" dirty="0" smtClean="0"/>
              <a:t>Plan to Compare the result between, Resnet50 and </a:t>
            </a:r>
            <a:r>
              <a:rPr lang="en-US" dirty="0" err="1" smtClean="0"/>
              <a:t>Densnet</a:t>
            </a:r>
            <a:r>
              <a:rPr lang="en-US" dirty="0" smtClean="0"/>
              <a:t> architecture methodology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200" dirty="0"/>
              <a:t>Ahmed El-</a:t>
            </a:r>
            <a:r>
              <a:rPr lang="en-US" sz="1200" dirty="0" err="1"/>
              <a:t>Sawy</a:t>
            </a:r>
            <a:r>
              <a:rPr lang="en-US" sz="1200" dirty="0"/>
              <a:t>, Mohamed </a:t>
            </a:r>
            <a:r>
              <a:rPr lang="en-US" sz="1200" dirty="0" err="1"/>
              <a:t>Loey</a:t>
            </a:r>
            <a:r>
              <a:rPr lang="en-US" sz="1200" dirty="0"/>
              <a:t>, Arabic Handwritten Character Recognition using Convolutional Neural Network, WSEAS TRANSACTION on COMPUTER RESEARCH, E-ISSN: 2415-1521, Volume 5</a:t>
            </a:r>
            <a:r>
              <a:rPr lang="en-US" sz="1200" dirty="0" smtClean="0"/>
              <a:t>.</a:t>
            </a:r>
          </a:p>
          <a:p>
            <a:pPr algn="just"/>
            <a:r>
              <a:rPr lang="en-US" sz="1200" dirty="0" err="1"/>
              <a:t>K.Punitharaja</a:t>
            </a:r>
            <a:r>
              <a:rPr lang="en-US" sz="1200" dirty="0"/>
              <a:t>, and </a:t>
            </a:r>
            <a:r>
              <a:rPr lang="en-US" sz="1200" dirty="0" err="1"/>
              <a:t>P.Elango</a:t>
            </a:r>
            <a:r>
              <a:rPr lang="en-US" sz="1200" dirty="0"/>
              <a:t>, Tamil Handwritten Character Recognition: Progress and Challenges, IJCTA, 9(3), 2016, pp. 143-151 </a:t>
            </a:r>
          </a:p>
          <a:p>
            <a:pPr algn="just"/>
            <a:r>
              <a:rPr lang="en-US" sz="1200" dirty="0"/>
              <a:t>P. Singh, A. </a:t>
            </a:r>
            <a:r>
              <a:rPr lang="en-US" sz="1200" dirty="0" err="1"/>
              <a:t>Verma</a:t>
            </a:r>
            <a:r>
              <a:rPr lang="en-US" sz="1200" dirty="0"/>
              <a:t>, and N.S. </a:t>
            </a:r>
            <a:r>
              <a:rPr lang="en-US" sz="1200" dirty="0" err="1"/>
              <a:t>Chaudhari</a:t>
            </a:r>
            <a:r>
              <a:rPr lang="en-US" sz="1200" dirty="0"/>
              <a:t>, Deep Convolutional Neural Network Classifier for Handwritten Devanagari Character </a:t>
            </a:r>
            <a:r>
              <a:rPr lang="en-US" sz="1200" dirty="0" err="1"/>
              <a:t>Recognition,Information</a:t>
            </a:r>
            <a:r>
              <a:rPr lang="en-US" sz="1200" dirty="0"/>
              <a:t> Systems Design and Intelligent </a:t>
            </a:r>
            <a:r>
              <a:rPr lang="en-US" sz="1200" dirty="0" err="1"/>
              <a:t>Applications:Proceedings</a:t>
            </a:r>
            <a:r>
              <a:rPr lang="en-US" sz="1200" dirty="0"/>
              <a:t> of Third International Conference INDIA ,2 , 2016, pp. </a:t>
            </a:r>
            <a:r>
              <a:rPr lang="en-US" sz="1200" dirty="0" smtClean="0"/>
              <a:t>551-561</a:t>
            </a:r>
          </a:p>
          <a:p>
            <a:pPr algn="just"/>
            <a:r>
              <a:rPr lang="en-US" sz="1200" dirty="0"/>
              <a:t>S. Acharya, A.K. Pant, and P.K. </a:t>
            </a:r>
            <a:r>
              <a:rPr lang="en-US" sz="1200" dirty="0" err="1"/>
              <a:t>Gyawali</a:t>
            </a:r>
            <a:r>
              <a:rPr lang="en-US" sz="1200" dirty="0"/>
              <a:t>, Deep learning based large-scale handwritten Devanagari character recognition, 2015 9th   on Software, Knowledge, Information Management and Applications (SKIMA), 2015, pp. 1-6.</a:t>
            </a:r>
          </a:p>
          <a:p>
            <a:pPr algn="just"/>
            <a:r>
              <a:rPr lang="en-US" sz="1200" dirty="0" err="1"/>
              <a:t>Dhanya</a:t>
            </a:r>
            <a:r>
              <a:rPr lang="en-US" sz="1200" dirty="0"/>
              <a:t> </a:t>
            </a:r>
            <a:r>
              <a:rPr lang="en-US" sz="1200" dirty="0" err="1"/>
              <a:t>Sudarsan</a:t>
            </a:r>
            <a:r>
              <a:rPr lang="en-US" sz="1200" dirty="0"/>
              <a:t>, Shelbi Joseph, 2018, A Novel Approach for Handwriting Recognition in Malayalam Manuscripts using Contour Detection and Convolutional Neural Nets, 2018 International Conference on Advances in Computing, Communications and Informatics (ICACCI), 978-1-5386-5314-2/18.</a:t>
            </a:r>
          </a:p>
          <a:p>
            <a:pPr algn="just"/>
            <a:endParaRPr lang="en-US" sz="1400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561617"/>
            <a:ext cx="10364451" cy="1596177"/>
          </a:xfrm>
        </p:spPr>
        <p:txBody>
          <a:bodyPr>
            <a:normAutofit/>
          </a:bodyPr>
          <a:lstStyle/>
          <a:p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39326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Outline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Discussion &amp; </a:t>
            </a:r>
            <a:r>
              <a:rPr lang="en-US" dirty="0" smtClean="0"/>
              <a:t>conclusion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8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Tamil is a language, which has rich history more than 2000 years [9] and is widely spoken in India, Sri </a:t>
            </a:r>
            <a:r>
              <a:rPr lang="en-US" dirty="0" smtClean="0"/>
              <a:t>Lanka.</a:t>
            </a:r>
          </a:p>
          <a:p>
            <a:pPr algn="just"/>
            <a:r>
              <a:rPr lang="en-US" dirty="0"/>
              <a:t>Tamil alphabet consists of 12 vowels and 18 </a:t>
            </a:r>
            <a:r>
              <a:rPr lang="en-US" dirty="0" smtClean="0"/>
              <a:t>consonants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one special character called “</a:t>
            </a:r>
            <a:r>
              <a:rPr lang="en-US" dirty="0" err="1"/>
              <a:t>Aaytham</a:t>
            </a:r>
            <a:r>
              <a:rPr lang="en-US" dirty="0" smtClean="0"/>
              <a:t>”, </a:t>
            </a:r>
            <a:r>
              <a:rPr lang="en-US" dirty="0"/>
              <a:t>Totally, Tamil alphabet consists 247 characters its own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More than that, we are using borrowed consonants, which came from Grantham (</a:t>
            </a:r>
            <a:r>
              <a:rPr lang="en-US" dirty="0">
                <a:latin typeface="Boopalam" pitchFamily="2" charset="0"/>
              </a:rPr>
              <a:t>[ ] \ = ` </a:t>
            </a:r>
            <a:r>
              <a:rPr lang="en-US" dirty="0" smtClean="0">
                <a:latin typeface="Boopalam" pitchFamily="2" charset="0"/>
              </a:rPr>
              <a:t>~\</a:t>
            </a:r>
            <a:r>
              <a:rPr lang="en-US" dirty="0" smtClean="0"/>
              <a:t>).</a:t>
            </a:r>
          </a:p>
          <a:p>
            <a:pPr algn="just"/>
            <a:r>
              <a:rPr lang="en-US" dirty="0"/>
              <a:t>In </a:t>
            </a:r>
            <a:r>
              <a:rPr lang="en-US" dirty="0" smtClean="0"/>
              <a:t>off-line character </a:t>
            </a:r>
            <a:r>
              <a:rPr lang="en-US" dirty="0"/>
              <a:t>recognition takes the digitalized documents or scanned image as an input </a:t>
            </a:r>
            <a:r>
              <a:rPr lang="en-US" dirty="0" smtClean="0"/>
              <a:t> </a:t>
            </a:r>
            <a:r>
              <a:rPr lang="en-US" dirty="0"/>
              <a:t>and on-line character recognition system use live input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5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smtClean="0"/>
              <a:t>issues in this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Most of the errors in such system arise because of the confusion among the similar shaped characters.</a:t>
            </a:r>
          </a:p>
          <a:p>
            <a:pPr lvl="0"/>
            <a:r>
              <a:rPr lang="en-US" dirty="0"/>
              <a:t>Another problem specified area in this topic is different individuals can write different letters in similar shaped.</a:t>
            </a:r>
          </a:p>
          <a:p>
            <a:pPr lvl="0"/>
            <a:r>
              <a:rPr lang="en-US" dirty="0"/>
              <a:t>Shape variation and Unknown shapes of characters</a:t>
            </a:r>
          </a:p>
          <a:p>
            <a:pPr lvl="0"/>
            <a:r>
              <a:rPr lang="en-US" dirty="0"/>
              <a:t>Character discontinuity </a:t>
            </a:r>
          </a:p>
          <a:p>
            <a:pPr lvl="0"/>
            <a:r>
              <a:rPr lang="en-US" dirty="0"/>
              <a:t>A single character combine with double letter</a:t>
            </a:r>
          </a:p>
          <a:p>
            <a:pPr lvl="0"/>
            <a:r>
              <a:rPr lang="en-US" dirty="0"/>
              <a:t>With the writing issues, recognition will difficult.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1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/>
              <a:t>Tamil character recognition is not well-explored area, in past less numbers of researches have been reported to support this research area. </a:t>
            </a:r>
            <a:endParaRPr lang="en-US" dirty="0" smtClean="0"/>
          </a:p>
          <a:p>
            <a:pPr algn="just"/>
            <a:r>
              <a:rPr lang="en-US" dirty="0"/>
              <a:t>Although, many of earlier proposed methods of TCR system have given good recognition </a:t>
            </a:r>
            <a:r>
              <a:rPr lang="en-US" dirty="0" smtClean="0"/>
              <a:t>rate </a:t>
            </a:r>
            <a:r>
              <a:rPr lang="en-US" dirty="0"/>
              <a:t>(more than 90%) with traditional and modern approaches.  </a:t>
            </a:r>
          </a:p>
          <a:p>
            <a:pPr algn="just"/>
            <a:r>
              <a:rPr lang="en-US" dirty="0" smtClean="0"/>
              <a:t>propose </a:t>
            </a:r>
            <a:r>
              <a:rPr lang="en-US" dirty="0"/>
              <a:t>an efficient method with high recognition rate for Tamil character </a:t>
            </a:r>
            <a:r>
              <a:rPr lang="en-US" dirty="0" smtClean="0"/>
              <a:t>recognition </a:t>
            </a:r>
            <a:r>
              <a:rPr lang="en-US" dirty="0"/>
              <a:t>using Convolutional Neural </a:t>
            </a:r>
            <a:r>
              <a:rPr lang="en-US" dirty="0" smtClean="0"/>
              <a:t>Network.</a:t>
            </a:r>
          </a:p>
          <a:p>
            <a:pPr algn="just"/>
            <a:r>
              <a:rPr lang="en-US" dirty="0" smtClean="0"/>
              <a:t>reach </a:t>
            </a:r>
            <a:r>
              <a:rPr lang="en-US" dirty="0"/>
              <a:t>the goals for better recognition rate of </a:t>
            </a:r>
            <a:r>
              <a:rPr lang="en-US" dirty="0" smtClean="0"/>
              <a:t>Tamil character recognition. 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8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err="1"/>
              <a:t>Prashanth</a:t>
            </a:r>
            <a:r>
              <a:rPr lang="en-US" b="1" dirty="0"/>
              <a:t> </a:t>
            </a:r>
            <a:r>
              <a:rPr lang="en-US" b="1" dirty="0" err="1"/>
              <a:t>Vijayaraghavan</a:t>
            </a:r>
            <a:r>
              <a:rPr lang="en-US" b="1" dirty="0"/>
              <a:t> et al</a:t>
            </a:r>
            <a:r>
              <a:rPr lang="en-US" b="1" dirty="0" smtClean="0"/>
              <a:t>. </a:t>
            </a:r>
            <a:r>
              <a:rPr lang="en-US" b="1" dirty="0"/>
              <a:t>proposed a method for Tamil character recognition using convolutional neural networks into 35 different </a:t>
            </a:r>
            <a:r>
              <a:rPr lang="en-US" b="1" dirty="0" smtClean="0"/>
              <a:t>classes</a:t>
            </a:r>
          </a:p>
          <a:p>
            <a:r>
              <a:rPr lang="en-US" b="1" dirty="0" smtClean="0"/>
              <a:t>Methodology: </a:t>
            </a:r>
            <a:r>
              <a:rPr lang="en-US" dirty="0" err="1"/>
              <a:t>ConvNetJS</a:t>
            </a:r>
            <a:r>
              <a:rPr lang="en-US" dirty="0"/>
              <a:t> library for learning features by using stochastic pooling, probabilistic weighted pooling, and local contrast normalization </a:t>
            </a:r>
            <a:endParaRPr lang="en-US" dirty="0" smtClean="0"/>
          </a:p>
          <a:p>
            <a:r>
              <a:rPr lang="en-US" b="1" dirty="0" smtClean="0"/>
              <a:t>Dataset: </a:t>
            </a:r>
            <a:r>
              <a:rPr lang="en-US" dirty="0"/>
              <a:t>IWFHR-10 </a:t>
            </a:r>
            <a:endParaRPr lang="en-US" dirty="0" smtClean="0"/>
          </a:p>
          <a:p>
            <a:r>
              <a:rPr lang="en-US" b="1" dirty="0" smtClean="0"/>
              <a:t>result: </a:t>
            </a:r>
            <a:r>
              <a:rPr lang="en-US" dirty="0" smtClean="0"/>
              <a:t>94.4% accuracy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39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b="1" dirty="0"/>
              <a:t>Ahmed El-</a:t>
            </a:r>
            <a:r>
              <a:rPr lang="en-US" b="1" dirty="0" err="1"/>
              <a:t>Sawy</a:t>
            </a:r>
            <a:r>
              <a:rPr lang="en-US" b="1" dirty="0"/>
              <a:t>, Mohamed </a:t>
            </a:r>
            <a:r>
              <a:rPr lang="en-US" b="1" dirty="0" err="1"/>
              <a:t>Loey</a:t>
            </a:r>
            <a:r>
              <a:rPr lang="en-US" b="1" dirty="0"/>
              <a:t> et al. </a:t>
            </a:r>
            <a:r>
              <a:rPr lang="en-US" b="1" dirty="0" smtClean="0"/>
              <a:t>proposed </a:t>
            </a:r>
            <a:r>
              <a:rPr lang="en-US" b="1" dirty="0"/>
              <a:t>the optimization methods were implemented to increase the performance of CNN for Arabic letter </a:t>
            </a:r>
            <a:r>
              <a:rPr lang="en-US" b="1" dirty="0" smtClean="0"/>
              <a:t>recognition</a:t>
            </a:r>
          </a:p>
          <a:p>
            <a:pPr algn="just"/>
            <a:r>
              <a:rPr lang="en-US" b="1" dirty="0" smtClean="0"/>
              <a:t>Methodology: </a:t>
            </a:r>
            <a:r>
              <a:rPr lang="en-US" dirty="0"/>
              <a:t>common combination of machine learning methodologies apply a combination of feature extractor and trainable </a:t>
            </a:r>
            <a:r>
              <a:rPr lang="en-US" dirty="0" smtClean="0"/>
              <a:t>classifier</a:t>
            </a:r>
          </a:p>
          <a:p>
            <a:pPr algn="just"/>
            <a:r>
              <a:rPr lang="en-US" b="1" dirty="0" smtClean="0"/>
              <a:t>Result: </a:t>
            </a:r>
            <a:r>
              <a:rPr lang="en-US" dirty="0"/>
              <a:t>This proposed CNN is giving an average 5.1% misclassification error on testing </a:t>
            </a:r>
            <a:r>
              <a:rPr lang="en-US" dirty="0" smtClean="0"/>
              <a:t>data, 94.9% accuracy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94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b="1" dirty="0" err="1"/>
              <a:t>Harpreet</a:t>
            </a:r>
            <a:r>
              <a:rPr lang="en-US" b="1" dirty="0"/>
              <a:t> Kaur et at</a:t>
            </a:r>
            <a:r>
              <a:rPr lang="en-US" b="1" dirty="0" smtClean="0"/>
              <a:t>. </a:t>
            </a:r>
            <a:r>
              <a:rPr lang="en-US" b="1" dirty="0"/>
              <a:t>have introduce a scheme for offline handwritten Gurumukhi character recognition using CNN </a:t>
            </a:r>
            <a:r>
              <a:rPr lang="en-US" b="1" dirty="0" smtClean="0"/>
              <a:t>classifier</a:t>
            </a:r>
          </a:p>
          <a:p>
            <a:pPr algn="just"/>
            <a:r>
              <a:rPr lang="en-US" b="1" dirty="0" smtClean="0"/>
              <a:t>Methodology: </a:t>
            </a:r>
            <a:r>
              <a:rPr lang="en-US" dirty="0"/>
              <a:t>Zoning based features and CNN </a:t>
            </a:r>
            <a:r>
              <a:rPr lang="en-US" dirty="0" smtClean="0"/>
              <a:t>Classifier</a:t>
            </a:r>
          </a:p>
          <a:p>
            <a:pPr algn="just"/>
            <a:r>
              <a:rPr lang="en-US" b="1" dirty="0" smtClean="0"/>
              <a:t>Result: </a:t>
            </a:r>
            <a:r>
              <a:rPr lang="en-US" dirty="0" smtClean="0"/>
              <a:t>92.08% accuracy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780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for this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HPL Isolated Handwritten Tamil Character </a:t>
            </a:r>
            <a:r>
              <a:rPr lang="en-US" b="1" dirty="0" smtClean="0"/>
              <a:t>Dataset</a:t>
            </a:r>
            <a:endParaRPr lang="en-US" dirty="0" smtClean="0"/>
          </a:p>
          <a:p>
            <a:r>
              <a:rPr lang="en-US" dirty="0"/>
              <a:t>the data were collected from different individuals, different individuals can have different font styles, font size, and different variations on their writing </a:t>
            </a:r>
            <a:r>
              <a:rPr lang="en-US" dirty="0" smtClean="0"/>
              <a:t>styles</a:t>
            </a:r>
          </a:p>
          <a:p>
            <a:r>
              <a:rPr lang="en-US" dirty="0" smtClean="0"/>
              <a:t>Each and every single characters have been scanned and taken as set of images</a:t>
            </a:r>
          </a:p>
          <a:p>
            <a:r>
              <a:rPr lang="en-US" dirty="0" smtClean="0"/>
              <a:t>Same set of characters have labeled with unique code</a:t>
            </a:r>
          </a:p>
          <a:p>
            <a:r>
              <a:rPr lang="en-US" dirty="0" smtClean="0"/>
              <a:t>The dataset contains 156 unique characters from 169 different individuals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250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480</TotalTime>
  <Words>860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Boopalam</vt:lpstr>
      <vt:lpstr>Tw Cen MT</vt:lpstr>
      <vt:lpstr>Droplet</vt:lpstr>
      <vt:lpstr>Handwritten tamil character recognition using convolutional Neural network</vt:lpstr>
      <vt:lpstr>Outline</vt:lpstr>
      <vt:lpstr>Introduction</vt:lpstr>
      <vt:lpstr>common issues in this area</vt:lpstr>
      <vt:lpstr>objectives</vt:lpstr>
      <vt:lpstr>Related work</vt:lpstr>
      <vt:lpstr>Related work</vt:lpstr>
      <vt:lpstr>Related work</vt:lpstr>
      <vt:lpstr>Dataset for this study</vt:lpstr>
      <vt:lpstr>Proposed Methodology</vt:lpstr>
      <vt:lpstr>Methodology cont..</vt:lpstr>
      <vt:lpstr>Methodology cont..</vt:lpstr>
      <vt:lpstr>results</vt:lpstr>
      <vt:lpstr>Discussion and conclusion</vt:lpstr>
      <vt:lpstr>Future work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tamil character recognition using convolutional Neural network</dc:title>
  <dc:creator>Windows User</dc:creator>
  <cp:lastModifiedBy>Windows User</cp:lastModifiedBy>
  <cp:revision>18</cp:revision>
  <dcterms:created xsi:type="dcterms:W3CDTF">2019-04-04T09:40:05Z</dcterms:created>
  <dcterms:modified xsi:type="dcterms:W3CDTF">2019-04-04T18:28:17Z</dcterms:modified>
</cp:coreProperties>
</file>