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45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64008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1" userDrawn="1">
          <p15:clr>
            <a:srgbClr val="A4A3A4"/>
          </p15:clr>
        </p15:guide>
        <p15:guide id="2" pos="151" userDrawn="1">
          <p15:clr>
            <a:srgbClr val="F26B43"/>
          </p15:clr>
        </p15:guide>
        <p15:guide id="3" orient="horz" pos="5678" userDrawn="1">
          <p15:clr>
            <a:srgbClr val="F26B43"/>
          </p15:clr>
        </p15:guide>
        <p15:guide id="4" orient="horz" pos="2083" userDrawn="1">
          <p15:clr>
            <a:srgbClr val="A4A3A4"/>
          </p15:clr>
        </p15:guide>
        <p15:guide id="5" pos="2003" userDrawn="1">
          <p15:clr>
            <a:srgbClr val="A4A3A4"/>
          </p15:clr>
        </p15:guide>
        <p15:guide id="6" pos="3893" userDrawn="1">
          <p15:clr>
            <a:srgbClr val="F26B43"/>
          </p15:clr>
        </p15:guide>
        <p15:guide id="7" orient="horz" pos="437" userDrawn="1">
          <p15:clr>
            <a:srgbClr val="F26B43"/>
          </p15:clr>
        </p15:guide>
        <p15:guide id="8" orient="horz" pos="3024" userDrawn="1">
          <p15:clr>
            <a:srgbClr val="A4A3A4"/>
          </p15:clr>
        </p15:guide>
        <p15:guide id="9" orient="horz" pos="3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12" y="60"/>
      </p:cViewPr>
      <p:guideLst>
        <p:guide orient="horz" pos="5141"/>
        <p:guide pos="151"/>
        <p:guide orient="horz" pos="5678"/>
        <p:guide orient="horz" pos="2083"/>
        <p:guide pos="2003"/>
        <p:guide pos="3893"/>
        <p:guide orient="horz" pos="437"/>
        <p:guide orient="horz" pos="3024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9601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6323990"/>
            <a:ext cx="3455316" cy="1920240"/>
          </a:xfrm>
        </p:spPr>
        <p:txBody>
          <a:bodyPr>
            <a:normAutofit/>
          </a:bodyPr>
          <a:lstStyle>
            <a:lvl1pPr>
              <a:lnSpc>
                <a:spcPts val="6440"/>
              </a:lnSpc>
              <a:defRPr sz="504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30" y="3597250"/>
            <a:ext cx="1900238" cy="1651406"/>
          </a:xfrm>
        </p:spPr>
        <p:txBody>
          <a:bodyPr anchor="b" anchorCtr="0">
            <a:normAutofit/>
          </a:bodyPr>
          <a:lstStyle>
            <a:lvl1pPr>
              <a:lnSpc>
                <a:spcPts val="5600"/>
              </a:lnSpc>
              <a:defRPr sz="448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46681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9209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91737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14264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46681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209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91737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14264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3524313" y="2311400"/>
            <a:ext cx="241741" cy="728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4867276" y="1"/>
            <a:ext cx="1533525" cy="755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1" y="3342641"/>
            <a:ext cx="2867025" cy="30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120016" y="337820"/>
            <a:ext cx="6180773" cy="89611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9" y="1280160"/>
            <a:ext cx="2942768" cy="220097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1" y="4301338"/>
            <a:ext cx="2597125" cy="40197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2520">
                <a:solidFill>
                  <a:schemeClr val="bg1"/>
                </a:solidFill>
              </a:defRPr>
            </a:lvl1pPr>
            <a:lvl2pPr marL="640074" indent="0">
              <a:buNone/>
              <a:defRPr sz="3360"/>
            </a:lvl2pPr>
            <a:lvl3pPr marL="1280148" indent="0">
              <a:buNone/>
              <a:defRPr sz="3360"/>
            </a:lvl3pPr>
            <a:lvl4pPr marL="1920221" indent="0">
              <a:buNone/>
              <a:defRPr sz="3360"/>
            </a:lvl4pPr>
            <a:lvl5pPr marL="2560295" indent="0">
              <a:buNone/>
              <a:defRPr sz="336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68472" y="640080"/>
            <a:ext cx="2395499" cy="8961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822" y="1343039"/>
            <a:ext cx="4032519" cy="3600647"/>
          </a:xfrm>
        </p:spPr>
        <p:txBody>
          <a:bodyPr bIns="0" anchor="b">
            <a:normAutofit/>
          </a:bodyPr>
          <a:lstStyle>
            <a:lvl1pPr algn="l"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822" y="4943688"/>
            <a:ext cx="4032519" cy="136866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120" b="0">
                <a:solidFill>
                  <a:schemeClr val="tx1"/>
                </a:solidFill>
              </a:defRPr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7821" y="461032"/>
            <a:ext cx="2374501" cy="4328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0340" y="184422"/>
            <a:ext cx="561404" cy="705009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1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51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22" y="2458582"/>
            <a:ext cx="4034899" cy="2870092"/>
          </a:xfrm>
        </p:spPr>
        <p:txBody>
          <a:bodyPr anchor="b">
            <a:normAutofit/>
          </a:bodyPr>
          <a:lstStyle>
            <a:lvl1pPr algn="l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822" y="5328675"/>
            <a:ext cx="4034899" cy="1418101"/>
          </a:xfrm>
        </p:spPr>
        <p:txBody>
          <a:bodyPr tIns="9144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309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21" y="1343040"/>
            <a:ext cx="4594811" cy="1461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2" y="3041567"/>
            <a:ext cx="2188110" cy="4590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4676" y="3041568"/>
            <a:ext cx="2187956" cy="4590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03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56" y="1343864"/>
            <a:ext cx="4599941" cy="1462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92" y="3036732"/>
            <a:ext cx="2188036" cy="112272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540" b="0" cap="none" baseline="0">
                <a:solidFill>
                  <a:schemeClr val="accent1"/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692" y="4163341"/>
            <a:ext cx="2188036" cy="34883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4676" y="3041568"/>
            <a:ext cx="2187956" cy="11231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540" b="0" cap="none" baseline="0">
                <a:solidFill>
                  <a:schemeClr val="accent1"/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4676" y="4159450"/>
            <a:ext cx="2187956" cy="3478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52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05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2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29" y="1343039"/>
            <a:ext cx="1698165" cy="3138871"/>
          </a:xfrm>
        </p:spPr>
        <p:txBody>
          <a:bodyPr anchor="b">
            <a:normAutofit/>
          </a:bodyPr>
          <a:lstStyle>
            <a:lvl1pPr algn="l"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914" y="1345246"/>
            <a:ext cx="2679725" cy="629567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829" y="4487690"/>
            <a:ext cx="1699158" cy="3147453"/>
          </a:xfrm>
        </p:spPr>
        <p:txBody>
          <a:bodyPr>
            <a:normAutofit/>
          </a:bodyPr>
          <a:lstStyle>
            <a:lvl1pPr marL="0" indent="0" algn="l">
              <a:buNone/>
              <a:defRPr sz="112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960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0226" y="3136392"/>
            <a:ext cx="2438705" cy="5875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920"/>
              </a:lnSpc>
              <a:spcBef>
                <a:spcPts val="0"/>
              </a:spcBef>
              <a:buNone/>
              <a:defRPr sz="2520">
                <a:solidFill>
                  <a:schemeClr val="bg1"/>
                </a:solidFill>
              </a:defRPr>
            </a:lvl1pPr>
            <a:lvl2pPr marL="640074" indent="0">
              <a:buNone/>
              <a:defRPr sz="3360"/>
            </a:lvl2pPr>
            <a:lvl3pPr marL="1280148" indent="0">
              <a:buNone/>
              <a:defRPr sz="3360"/>
            </a:lvl3pPr>
            <a:lvl4pPr marL="1920221" indent="0">
              <a:buNone/>
              <a:defRPr sz="3360"/>
            </a:lvl4pPr>
            <a:lvl5pPr marL="2560295" indent="0">
              <a:buNone/>
              <a:defRPr sz="336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243" y="6298387"/>
            <a:ext cx="1113739" cy="87050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2520"/>
              </a:lnSpc>
              <a:spcBef>
                <a:spcPts val="0"/>
              </a:spcBef>
              <a:buNone/>
              <a:defRPr sz="1680" b="1"/>
            </a:lvl1pPr>
            <a:lvl2pPr marL="640074" indent="0">
              <a:lnSpc>
                <a:spcPts val="2520"/>
              </a:lnSpc>
              <a:spcBef>
                <a:spcPts val="0"/>
              </a:spcBef>
              <a:buNone/>
              <a:defRPr sz="1680" b="1"/>
            </a:lvl2pPr>
            <a:lvl3pPr marL="1280148" indent="0">
              <a:lnSpc>
                <a:spcPts val="2520"/>
              </a:lnSpc>
              <a:spcBef>
                <a:spcPts val="0"/>
              </a:spcBef>
              <a:buNone/>
              <a:defRPr sz="1680" b="1"/>
            </a:lvl3pPr>
            <a:lvl4pPr marL="1920221" indent="0">
              <a:lnSpc>
                <a:spcPts val="2520"/>
              </a:lnSpc>
              <a:spcBef>
                <a:spcPts val="0"/>
              </a:spcBef>
              <a:buNone/>
              <a:defRPr sz="1680" b="1"/>
            </a:lvl4pPr>
            <a:lvl5pPr marL="2560295" indent="0">
              <a:lnSpc>
                <a:spcPts val="2520"/>
              </a:lnSpc>
              <a:spcBef>
                <a:spcPts val="0"/>
              </a:spcBef>
              <a:buNone/>
              <a:defRPr sz="168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97551" y="675040"/>
            <a:ext cx="2457971" cy="720874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54" y="1581317"/>
            <a:ext cx="2370316" cy="2685882"/>
          </a:xfrm>
        </p:spPr>
        <p:txBody>
          <a:bodyPr anchor="b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8089" y="1571561"/>
            <a:ext cx="1564499" cy="5412858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994" y="4280033"/>
            <a:ext cx="2373572" cy="2929595"/>
          </a:xfrm>
        </p:spPr>
        <p:txBody>
          <a:bodyPr>
            <a:normAutofit/>
          </a:bodyPr>
          <a:lstStyle>
            <a:lvl1pPr marL="0" indent="0" algn="l">
              <a:buNone/>
              <a:defRPr sz="126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7215" y="7657801"/>
            <a:ext cx="2375784" cy="448172"/>
          </a:xfrm>
        </p:spPr>
        <p:txBody>
          <a:bodyPr/>
          <a:lstStyle>
            <a:lvl1pPr algn="l">
              <a:defRPr/>
            </a:lvl1pPr>
          </a:lstStyle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7822" y="446098"/>
            <a:ext cx="1820722" cy="449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08544" y="184422"/>
            <a:ext cx="557022" cy="705009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787822" y="900850"/>
            <a:ext cx="2374697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423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787822" y="900850"/>
            <a:ext cx="4602175" cy="217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800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0513" y="1114818"/>
            <a:ext cx="772119" cy="652759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8337" y="1114818"/>
            <a:ext cx="3710767" cy="6527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2291569" y="4324818"/>
            <a:ext cx="6528816" cy="10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85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9601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6323990"/>
            <a:ext cx="3455316" cy="1920240"/>
          </a:xfrm>
        </p:spPr>
        <p:txBody>
          <a:bodyPr>
            <a:normAutofit/>
          </a:bodyPr>
          <a:lstStyle>
            <a:lvl1pPr>
              <a:lnSpc>
                <a:spcPts val="6440"/>
              </a:lnSpc>
              <a:defRPr sz="504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30" y="3597250"/>
            <a:ext cx="1900238" cy="1651406"/>
          </a:xfrm>
        </p:spPr>
        <p:txBody>
          <a:bodyPr anchor="b" anchorCtr="0">
            <a:normAutofit/>
          </a:bodyPr>
          <a:lstStyle>
            <a:lvl1pPr>
              <a:lnSpc>
                <a:spcPts val="5600"/>
              </a:lnSpc>
              <a:defRPr sz="448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46681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9209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91737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14264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46681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209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91737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14264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3360420"/>
            <a:ext cx="2240280" cy="624078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958645"/>
            <a:ext cx="1900238" cy="122895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1" y="3891686"/>
            <a:ext cx="1819427" cy="45573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2520">
                <a:solidFill>
                  <a:schemeClr val="bg1"/>
                </a:solidFill>
              </a:defRPr>
            </a:lvl1pPr>
            <a:lvl2pPr marL="640074" indent="0">
              <a:buNone/>
              <a:defRPr sz="3360"/>
            </a:lvl2pPr>
            <a:lvl3pPr marL="1280148" indent="0">
              <a:buNone/>
              <a:defRPr sz="3360"/>
            </a:lvl3pPr>
            <a:lvl4pPr marL="1920221" indent="0">
              <a:buNone/>
              <a:defRPr sz="3360"/>
            </a:lvl4pPr>
            <a:lvl5pPr marL="2560295" indent="0">
              <a:buNone/>
              <a:defRPr sz="336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3612" y="0"/>
            <a:ext cx="3927158" cy="9601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6160770" y="6223001"/>
            <a:ext cx="240030" cy="33782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6160770" y="0"/>
            <a:ext cx="240030" cy="6247181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134418" y="371247"/>
            <a:ext cx="6133601" cy="88654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52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1" y="1280160"/>
            <a:ext cx="3920491" cy="2201875"/>
          </a:xfrm>
        </p:spPr>
        <p:txBody>
          <a:bodyPr/>
          <a:lstStyle>
            <a:lvl1pPr>
              <a:lnSpc>
                <a:spcPts val="644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1" y="3556001"/>
            <a:ext cx="3460433" cy="4765040"/>
          </a:xfrm>
          <a:prstGeom prst="rect">
            <a:avLst/>
          </a:prstGeom>
        </p:spPr>
        <p:txBody>
          <a:bodyPr/>
          <a:lstStyle>
            <a:lvl1pPr marL="480056" indent="-480056">
              <a:lnSpc>
                <a:spcPts val="4200"/>
              </a:lnSpc>
              <a:spcBef>
                <a:spcPts val="0"/>
              </a:spcBef>
              <a:buFont typeface="+mj-lt"/>
              <a:buAutoNum type="arabicPeriod"/>
              <a:defRPr sz="2520"/>
            </a:lvl1pPr>
            <a:lvl2pPr marL="640074" indent="0">
              <a:buNone/>
              <a:defRPr sz="3360"/>
            </a:lvl2pPr>
            <a:lvl3pPr marL="1280148" indent="0">
              <a:buNone/>
              <a:defRPr sz="3360"/>
            </a:lvl3pPr>
            <a:lvl4pPr marL="1920221" indent="0">
              <a:buNone/>
              <a:defRPr sz="3360"/>
            </a:lvl4pPr>
            <a:lvl5pPr marL="2560295" indent="0">
              <a:buNone/>
              <a:defRPr sz="336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60532" y="1938020"/>
            <a:ext cx="1790624" cy="64008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5" userDrawn="1">
          <p15:clr>
            <a:srgbClr val="FBAE40"/>
          </p15:clr>
        </p15:guide>
        <p15:guide id="2" pos="1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30" y="3597250"/>
            <a:ext cx="1900238" cy="1651406"/>
          </a:xfrm>
        </p:spPr>
        <p:txBody>
          <a:bodyPr anchor="b" anchorCtr="0">
            <a:normAutofit/>
          </a:bodyPr>
          <a:lstStyle>
            <a:lvl1pPr>
              <a:lnSpc>
                <a:spcPts val="5600"/>
              </a:lnSpc>
              <a:defRPr sz="448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46681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9209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91737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14264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46681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209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91737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14264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1" y="0"/>
            <a:ext cx="1283881" cy="64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4568944" y="7769343"/>
            <a:ext cx="3423683" cy="24003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4190924" y="693420"/>
            <a:ext cx="1970646" cy="8321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2231858" y="693420"/>
            <a:ext cx="1988204" cy="8321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1" y="3891686"/>
            <a:ext cx="1819427" cy="45573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2520">
                <a:solidFill>
                  <a:schemeClr val="tx1"/>
                </a:solidFill>
              </a:defRPr>
            </a:lvl1pPr>
            <a:lvl2pPr marL="640074" indent="0">
              <a:buNone/>
              <a:defRPr sz="3360"/>
            </a:lvl2pPr>
            <a:lvl3pPr marL="1280148" indent="0">
              <a:buNone/>
              <a:defRPr sz="3360"/>
            </a:lvl3pPr>
            <a:lvl4pPr marL="1920221" indent="0">
              <a:buNone/>
              <a:defRPr sz="3360"/>
            </a:lvl4pPr>
            <a:lvl5pPr marL="2560295" indent="0">
              <a:buNone/>
              <a:defRPr sz="336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2310" y="1344168"/>
            <a:ext cx="3451631" cy="7104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120016" y="337820"/>
            <a:ext cx="6180773" cy="896112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120016" y="3382274"/>
            <a:ext cx="211184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920240"/>
            <a:ext cx="1900238" cy="1228954"/>
          </a:xfrm>
        </p:spPr>
        <p:txBody>
          <a:bodyPr/>
          <a:lstStyle>
            <a:lvl1pPr>
              <a:lnSpc>
                <a:spcPts val="6048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030" y="3597250"/>
            <a:ext cx="1900238" cy="1651406"/>
          </a:xfrm>
        </p:spPr>
        <p:txBody>
          <a:bodyPr anchor="t" anchorCtr="0">
            <a:normAutofit/>
          </a:bodyPr>
          <a:lstStyle>
            <a:lvl1pPr>
              <a:lnSpc>
                <a:spcPts val="5600"/>
              </a:lnSpc>
              <a:defRPr sz="448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46681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9209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91737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14264" y="2048256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46681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209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91737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14264" y="5722315"/>
            <a:ext cx="787298" cy="307238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693420"/>
            <a:ext cx="3180398" cy="186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3428620" y="693420"/>
            <a:ext cx="1539083" cy="3680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4647625" y="5409199"/>
            <a:ext cx="1533525" cy="3627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120016" y="337820"/>
            <a:ext cx="6180773" cy="89611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1" y="1280160"/>
            <a:ext cx="2960371" cy="220097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1" y="3484880"/>
            <a:ext cx="2731541" cy="49670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2520">
                <a:solidFill>
                  <a:schemeClr val="tx1"/>
                </a:solidFill>
              </a:defRPr>
            </a:lvl1pPr>
            <a:lvl2pPr marL="640074" indent="0">
              <a:buNone/>
              <a:defRPr sz="3360"/>
            </a:lvl2pPr>
            <a:lvl3pPr marL="1280148" indent="0">
              <a:buNone/>
              <a:defRPr sz="3360"/>
            </a:lvl3pPr>
            <a:lvl4pPr marL="1920221" indent="0">
              <a:buNone/>
              <a:defRPr sz="3360"/>
            </a:lvl4pPr>
            <a:lvl5pPr marL="2560295" indent="0">
              <a:buNone/>
              <a:defRPr sz="336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73793" y="1280160"/>
            <a:ext cx="2275484" cy="7130491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280161"/>
            <a:ext cx="5866780" cy="1265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005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265" y="8898891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2056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1280148" rtl="0" eaLnBrk="1" latinLnBrk="0" hangingPunct="1">
        <a:lnSpc>
          <a:spcPct val="90000"/>
        </a:lnSpc>
        <a:spcBef>
          <a:spcPct val="0"/>
        </a:spcBef>
        <a:buNone/>
        <a:defRPr sz="5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7" indent="-320037" algn="l" defTabSz="128014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1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5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59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2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06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0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54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27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4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48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1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95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69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3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16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84" userDrawn="1">
          <p15:clr>
            <a:srgbClr val="F26B43"/>
          </p15:clr>
        </p15:guide>
        <p15:guide id="2" pos="1348" userDrawn="1">
          <p15:clr>
            <a:srgbClr val="F26B43"/>
          </p15:clr>
        </p15:guide>
        <p15:guide id="3" pos="151" userDrawn="1">
          <p15:clr>
            <a:srgbClr val="5ACBF0"/>
          </p15:clr>
        </p15:guide>
        <p15:guide id="4" pos="3881" userDrawn="1">
          <p15:clr>
            <a:srgbClr val="5ACBF0"/>
          </p15:clr>
        </p15:guide>
        <p15:guide id="5" orient="horz" pos="806" userDrawn="1">
          <p15:clr>
            <a:srgbClr val="5ACBF0"/>
          </p15:clr>
        </p15:guide>
        <p15:guide id="6" orient="horz" pos="5242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280161"/>
            <a:ext cx="5866780" cy="1265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005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265" y="8898891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2056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1280148" rtl="0" eaLnBrk="1" latinLnBrk="0" hangingPunct="1">
        <a:lnSpc>
          <a:spcPct val="90000"/>
        </a:lnSpc>
        <a:spcBef>
          <a:spcPct val="0"/>
        </a:spcBef>
        <a:buNone/>
        <a:defRPr sz="50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7" indent="-320037" algn="l" defTabSz="128014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1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5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59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2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06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0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54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27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4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48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1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95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69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3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16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84" userDrawn="1">
          <p15:clr>
            <a:srgbClr val="F26B43"/>
          </p15:clr>
        </p15:guide>
        <p15:guide id="2" pos="1348" userDrawn="1">
          <p15:clr>
            <a:srgbClr val="F26B43"/>
          </p15:clr>
        </p15:guide>
        <p15:guide id="3" pos="151" userDrawn="1">
          <p15:clr>
            <a:srgbClr val="5ACBF0"/>
          </p15:clr>
        </p15:guide>
        <p15:guide id="4" pos="3881" userDrawn="1">
          <p15:clr>
            <a:srgbClr val="5ACBF0"/>
          </p15:clr>
        </p15:guide>
        <p15:guide id="5" orient="horz" pos="806" userDrawn="1">
          <p15:clr>
            <a:srgbClr val="5ACBF0"/>
          </p15:clr>
        </p15:guide>
        <p15:guide id="6" orient="horz" pos="5242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280161"/>
            <a:ext cx="5866780" cy="1265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005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265" y="8898891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2056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1280148" rtl="0" eaLnBrk="1" latinLnBrk="0" hangingPunct="1">
        <a:lnSpc>
          <a:spcPct val="90000"/>
        </a:lnSpc>
        <a:spcBef>
          <a:spcPct val="0"/>
        </a:spcBef>
        <a:buNone/>
        <a:defRPr sz="50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7" indent="-320037" algn="l" defTabSz="128014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1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5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59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2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06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0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54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27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4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48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1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95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69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3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16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84" userDrawn="1">
          <p15:clr>
            <a:srgbClr val="F26B43"/>
          </p15:clr>
        </p15:guide>
        <p15:guide id="2" pos="1348" userDrawn="1">
          <p15:clr>
            <a:srgbClr val="F26B43"/>
          </p15:clr>
        </p15:guide>
        <p15:guide id="3" pos="151" userDrawn="1">
          <p15:clr>
            <a:srgbClr val="5ACBF0"/>
          </p15:clr>
        </p15:guide>
        <p15:guide id="4" pos="3881" userDrawn="1">
          <p15:clr>
            <a:srgbClr val="5ACBF0"/>
          </p15:clr>
        </p15:guide>
        <p15:guide id="5" orient="horz" pos="806" userDrawn="1">
          <p15:clr>
            <a:srgbClr val="5ACBF0"/>
          </p15:clr>
        </p15:guide>
        <p15:guide id="6" orient="horz" pos="5242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280161"/>
            <a:ext cx="5866780" cy="1265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005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265" y="8898891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20565" y="8898891"/>
            <a:ext cx="14401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1280148" rtl="0" eaLnBrk="1" latinLnBrk="0" hangingPunct="1">
        <a:lnSpc>
          <a:spcPct val="90000"/>
        </a:lnSpc>
        <a:spcBef>
          <a:spcPct val="0"/>
        </a:spcBef>
        <a:buNone/>
        <a:defRPr sz="50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7" indent="-320037" algn="l" defTabSz="128014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1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5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59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2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06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0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54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27" indent="-320037" algn="l" defTabSz="128014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4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48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1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95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69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3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16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0" algn="l" defTabSz="128014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84" userDrawn="1">
          <p15:clr>
            <a:srgbClr val="F26B43"/>
          </p15:clr>
        </p15:guide>
        <p15:guide id="2" pos="1348" userDrawn="1">
          <p15:clr>
            <a:srgbClr val="F26B43"/>
          </p15:clr>
        </p15:guide>
        <p15:guide id="3" pos="151" userDrawn="1">
          <p15:clr>
            <a:srgbClr val="5ACBF0"/>
          </p15:clr>
        </p15:guide>
        <p15:guide id="4" pos="3881" userDrawn="1">
          <p15:clr>
            <a:srgbClr val="5ACBF0"/>
          </p15:clr>
        </p15:guide>
        <p15:guide id="5" orient="horz" pos="806" userDrawn="1">
          <p15:clr>
            <a:srgbClr val="5ACBF0"/>
          </p15:clr>
        </p15:guide>
        <p15:guide id="6" orient="horz" pos="5242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8567796"/>
            <a:ext cx="6400800" cy="10401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56276"/>
            <a:ext cx="6400800" cy="790583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8569407"/>
            <a:ext cx="6400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0079" y="1338642"/>
            <a:ext cx="4599940" cy="1468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079" y="3034340"/>
            <a:ext cx="4599940" cy="460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4917" y="462520"/>
            <a:ext cx="1657804" cy="426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0079" y="461032"/>
            <a:ext cx="2371949" cy="432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25610" y="184422"/>
            <a:ext cx="557022" cy="7050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960">
                <a:solidFill>
                  <a:schemeClr val="accent1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3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24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60020" indent="-160020" algn="l" defTabSz="480060" rtl="0" eaLnBrk="1" latinLnBrk="0" hangingPunct="1">
        <a:lnSpc>
          <a:spcPct val="12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80060" indent="-160020" algn="l" defTabSz="48006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00100" indent="-160020" algn="l" defTabSz="48006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20140" indent="-160020" algn="l" defTabSz="48006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40180" indent="-160020" algn="l" defTabSz="48006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120000"/>
        </a:lnSpc>
        <a:spcBef>
          <a:spcPts val="3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8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84" userDrawn="1">
          <p15:clr>
            <a:srgbClr val="F26B43"/>
          </p15:clr>
        </p15:guide>
        <p15:guide id="2" pos="1348" userDrawn="1">
          <p15:clr>
            <a:srgbClr val="F26B43"/>
          </p15:clr>
        </p15:guide>
        <p15:guide id="3" pos="151" userDrawn="1">
          <p15:clr>
            <a:srgbClr val="5ACBF0"/>
          </p15:clr>
        </p15:guide>
        <p15:guide id="4" pos="3881" userDrawn="1">
          <p15:clr>
            <a:srgbClr val="5ACBF0"/>
          </p15:clr>
        </p15:guide>
        <p15:guide id="5" orient="horz" pos="806" userDrawn="1">
          <p15:clr>
            <a:srgbClr val="5ACBF0"/>
          </p15:clr>
        </p15:guide>
        <p15:guide id="6" orient="horz" pos="524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7654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{7F375EE3-B008-417C-8716-ED358EC28C58}tf78479028_win32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Century Gothic</vt:lpstr>
      <vt:lpstr>Segoe UI</vt:lpstr>
      <vt:lpstr>Segoe UI Light</vt:lpstr>
      <vt:lpstr>Balancing Act</vt:lpstr>
      <vt:lpstr>Wellspring</vt:lpstr>
      <vt:lpstr>Star of the show</vt:lpstr>
      <vt:lpstr>Amusements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aathiththa karikaalan</dc:creator>
  <cp:lastModifiedBy>aathiththa karikaalan</cp:lastModifiedBy>
  <cp:revision>1</cp:revision>
  <dcterms:created xsi:type="dcterms:W3CDTF">2022-02-01T14:06:54Z</dcterms:created>
  <dcterms:modified xsi:type="dcterms:W3CDTF">2022-02-01T14:12:25Z</dcterms:modified>
</cp:coreProperties>
</file>