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3" r:id="rId2"/>
    <p:sldId id="261" r:id="rId3"/>
    <p:sldId id="264" r:id="rId4"/>
    <p:sldId id="283" r:id="rId5"/>
    <p:sldId id="275" r:id="rId6"/>
    <p:sldId id="262" r:id="rId7"/>
    <p:sldId id="284" r:id="rId8"/>
    <p:sldId id="263" r:id="rId9"/>
    <p:sldId id="267" r:id="rId10"/>
    <p:sldId id="274" r:id="rId11"/>
    <p:sldId id="265" r:id="rId12"/>
    <p:sldId id="266" r:id="rId13"/>
    <p:sldId id="285" r:id="rId14"/>
    <p:sldId id="278" r:id="rId15"/>
    <p:sldId id="25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85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49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64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336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987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89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101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431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9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00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29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45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19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9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86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8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56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A8044AD-D223-4080-83B1-3B298BB97418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2382FD-81D3-4544-9ED4-71C7BD91C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801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tmirrorsjk.blogspot.com/" TargetMode="External"/><Relationship Id="rId2" Type="http://schemas.openxmlformats.org/officeDocument/2006/relationships/hyperlink" Target="https://moqups.com/Ashakalai/S9qWcP5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laiyarasiganeshalingam/opt_simV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685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Optical Mirrors Experiment             		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Simulation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4114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Group </a:t>
            </a:r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08</a:t>
            </a:r>
            <a:endParaRPr lang="en-US" sz="24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lvl="0" algn="ctr"/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lvl="0" algn="ctr"/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</a:t>
            </a:r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.kalaiyarasi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lvl="0" algn="ctr"/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J.jesitha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lvl="0" algn="ctr"/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S.jeyarani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lvl="0" algn="ctr"/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S.sutharsika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2" descr="C:\Users\Isha Tech\Desktop\rdcmc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429000"/>
            <a:ext cx="3552524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56263" cy="1054250"/>
          </a:xfrm>
        </p:spPr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06" t="8333" r="220" b="4167"/>
          <a:stretch/>
        </p:blipFill>
        <p:spPr>
          <a:xfrm>
            <a:off x="0" y="0"/>
            <a:ext cx="9144000" cy="708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It is very helpful for under the A/L students.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Here we add the help include some clear information.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We can get output of the object in any position of the horizontal plane.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We can understand the optical mirror simulations dynamically.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the System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Only we can get the output for one mirror at a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did not include about the size of the Image.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we'd like to give students the ability to combine lenses and mirrors in their simulations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After successfully simulating lenses &amp; mirrors, we'd also like to include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calculations part for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image distance and magnification.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2018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see our project here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on  </a:t>
            </a:r>
            <a:r>
              <a:rPr lang="en-US" dirty="0" err="1" smtClean="0"/>
              <a:t>mocapps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moqups.com/Ashakalai/S9qWcP5s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Blog-updates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 </a:t>
            </a:r>
            <a:r>
              <a:rPr lang="en-US" b="1" dirty="0">
                <a:hlinkClick r:id="rId3"/>
              </a:rPr>
              <a:t>http://optmirrorsjk.blogspot.com</a:t>
            </a:r>
            <a:r>
              <a:rPr lang="en-US" b="1" dirty="0" smtClean="0">
                <a:hlinkClick r:id="rId3"/>
              </a:rPr>
              <a:t>/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-project</a:t>
            </a:r>
          </a:p>
          <a:p>
            <a:pPr lvl="1">
              <a:buNone/>
            </a:pPr>
            <a:r>
              <a:rPr lang="en-US" b="1" dirty="0" smtClean="0">
                <a:hlinkClick r:id="rId4"/>
              </a:rPr>
              <a:t>https</a:t>
            </a:r>
            <a:r>
              <a:rPr lang="en-US" b="1" smtClean="0">
                <a:hlinkClick r:id="rId4"/>
              </a:rPr>
              <a:t>://</a:t>
            </a:r>
            <a:r>
              <a:rPr lang="en-US" b="1" smtClean="0">
                <a:hlinkClick r:id="rId4"/>
              </a:rPr>
              <a:t>github.com/kalaiyarasiganeshalingam/opt_simV2</a:t>
            </a:r>
            <a:endParaRPr lang="en-US" b="1" smtClean="0"/>
          </a:p>
          <a:p>
            <a:pPr lvl="1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44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101fundraising.org/wp-content/uploads/2012/09/thank-you-and-Follow-up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077200" cy="44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1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50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SCOPE &amp; PURPOSE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4495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lnSpc>
                <a:spcPct val="220000"/>
              </a:lnSpc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     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      </a:t>
            </a: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we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expect pupils can learn about optical physics in a friendly, interactive environment. </a:t>
            </a:r>
            <a:endParaRPr lang="en-US" sz="7400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>
              <a:lnSpc>
                <a:spcPct val="220000"/>
              </a:lnSpc>
              <a:buNone/>
            </a:pP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 </a:t>
            </a:r>
            <a:r>
              <a:rPr lang="en-US" sz="7400" spc="5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ll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 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7400" spc="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ke </a:t>
            </a:r>
            <a:r>
              <a:rPr lang="en-US" sz="7400" spc="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ng 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 </a:t>
            </a:r>
            <a:r>
              <a:rPr lang="en-US" sz="7400" spc="3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 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ay 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 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 objec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's</a:t>
            </a:r>
            <a:r>
              <a:rPr lang="en-US" sz="7400" spc="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</a:t>
            </a:r>
            <a:r>
              <a:rPr lang="en-US" sz="7400" spc="-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om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mirrors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ke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ve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sz="7400" spc="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 plane mirror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endParaRPr lang="en-US" sz="7400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220000"/>
              </a:lnSpc>
              <a:buNone/>
            </a:pP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We</a:t>
            </a:r>
            <a:r>
              <a:rPr lang="en-US" sz="7400" spc="5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7400" spc="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 dyna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7400" spc="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7400" spc="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ke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7400" spc="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</a:t>
            </a:r>
            <a:r>
              <a:rPr lang="en-US" sz="7400" spc="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7400" spc="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bje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7400" spc="2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1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owa</a:t>
            </a:r>
            <a:r>
              <a:rPr lang="en-US" sz="7400" spc="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ds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74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bac</a:t>
            </a:r>
            <a:r>
              <a:rPr lang="en-US" sz="7400" spc="-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</a:t>
            </a:r>
            <a:r>
              <a:rPr lang="en-US" sz="7400" spc="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7400" spc="2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7400" spc="-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</a:t>
            </a:r>
            <a:r>
              <a:rPr lang="en-US" sz="7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om </a:t>
            </a:r>
            <a:r>
              <a:rPr lang="en-US" sz="7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mirrors.</a:t>
            </a:r>
            <a:r>
              <a:rPr lang="en-US" sz="7400" spc="15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>
              <a:buNone/>
            </a:pPr>
            <a:endParaRPr lang="en-US" sz="6000" spc="15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buNone/>
            </a:pPr>
            <a:endParaRPr lang="en-US" sz="6000" spc="15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buNone/>
            </a:pP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  </a:t>
            </a:r>
            <a:endParaRPr lang="en-US" sz="7400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buNone/>
            </a:pPr>
            <a:r>
              <a:rPr lang="en-US" sz="6000" spc="15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Languages &amp; license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38400"/>
            <a:ext cx="7086600" cy="3810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We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develop our project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using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javascript</a:t>
            </a:r>
            <a:endParaRPr lang="en-US" sz="2200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Html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&amp; CSS  languages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We used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MIT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license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We use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kineticjs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(JavaScript library)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jquery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We are contributing this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project 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in the </a:t>
            </a:r>
            <a:r>
              <a:rPr lang="en-GB" sz="2400" dirty="0" err="1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opt_sim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through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the 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Mozilla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Science Lab</a:t>
            </a: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GB" sz="24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 Overview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848600" cy="2667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 this experiment, there are   three  categories   with   convex,   concave,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plane mirror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. Each categories works five different cases such as object beyond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C/2F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, object between F and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C/2F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, object 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C/2F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, object at F, object within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C:\Users\Isha Tech\Desktop\rdcmc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648200"/>
            <a:ext cx="2194206" cy="1600200"/>
          </a:xfrm>
          <a:prstGeom prst="rect">
            <a:avLst/>
          </a:prstGeom>
          <a:noFill/>
        </p:spPr>
      </p:pic>
      <p:pic>
        <p:nvPicPr>
          <p:cNvPr id="5" name="Picture 3" descr="C:\Users\Isha Tech\Desktop\ifp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648200"/>
            <a:ext cx="1790700" cy="1652529"/>
          </a:xfrm>
          <a:prstGeom prst="rect">
            <a:avLst/>
          </a:prstGeom>
          <a:noFill/>
        </p:spPr>
      </p:pic>
      <p:pic>
        <p:nvPicPr>
          <p:cNvPr id="1026" name="Picture 2" descr="C:\$Recycle.Bin\S-1-5-21-2297384046-284895065-1877615305-1000\$R5CHDO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953000"/>
            <a:ext cx="1514475" cy="962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491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800" y="2895600"/>
            <a:ext cx="4191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</a:t>
            </a:r>
            <a:endParaRPr lang="en-US" sz="7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7756263" cy="105425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6" t="9195" b="5747"/>
          <a:stretch/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70" t="8248" r="584" b="5154"/>
          <a:stretch/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7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76200"/>
            <a:ext cx="7756263" cy="1054250"/>
          </a:xfrm>
        </p:spPr>
        <p:txBody>
          <a:bodyPr/>
          <a:lstStyle/>
          <a:p>
            <a:pPr algn="l"/>
            <a:r>
              <a:rPr lang="en-US" dirty="0" smtClean="0"/>
              <a:t>Demo…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05" t="8333" r="805" b="6250"/>
          <a:stretch/>
        </p:blipFill>
        <p:spPr>
          <a:xfrm>
            <a:off x="0" y="-152400"/>
            <a:ext cx="91440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56263" cy="1054250"/>
          </a:xfrm>
        </p:spPr>
        <p:txBody>
          <a:bodyPr/>
          <a:lstStyle/>
          <a:p>
            <a:pPr algn="l"/>
            <a:r>
              <a:rPr lang="en-US" dirty="0" smtClean="0"/>
              <a:t>Demo…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t="8333" r="-457" b="5209"/>
          <a:stretch/>
        </p:blipFill>
        <p:spPr>
          <a:xfrm>
            <a:off x="-1" y="0"/>
            <a:ext cx="92964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</TotalTime>
  <Words>255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Slide 1</vt:lpstr>
      <vt:lpstr>SCOPE &amp; PURPOSE</vt:lpstr>
      <vt:lpstr>Languages &amp; license</vt:lpstr>
      <vt:lpstr>Process Overview </vt:lpstr>
      <vt:lpstr>Slide 5</vt:lpstr>
      <vt:lpstr>Slide 6</vt:lpstr>
      <vt:lpstr>Slide 7</vt:lpstr>
      <vt:lpstr>Demo…</vt:lpstr>
      <vt:lpstr>Demo…</vt:lpstr>
      <vt:lpstr>Demo…</vt:lpstr>
      <vt:lpstr>Advantage of our system</vt:lpstr>
      <vt:lpstr>Drawbacks of the System </vt:lpstr>
      <vt:lpstr>Future work…</vt:lpstr>
      <vt:lpstr>We can see our project here 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DEVELOPMENT APPLICATION</dc:title>
  <dc:creator>Home_User</dc:creator>
  <cp:lastModifiedBy>cscuser</cp:lastModifiedBy>
  <cp:revision>73</cp:revision>
  <dcterms:created xsi:type="dcterms:W3CDTF">2016-02-26T00:41:50Z</dcterms:created>
  <dcterms:modified xsi:type="dcterms:W3CDTF">2016-02-27T22:32:51Z</dcterms:modified>
</cp:coreProperties>
</file>