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4660"/>
  </p:normalViewPr>
  <p:slideViewPr>
    <p:cSldViewPr>
      <p:cViewPr varScale="1">
        <p:scale>
          <a:sx n="70" d="100"/>
          <a:sy n="70" d="100"/>
        </p:scale>
        <p:origin x="140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22715">
            <a:off x="6616548" y="3623449"/>
            <a:ext cx="2334404" cy="15534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457200" y="304800"/>
            <a:ext cx="99822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PHARMACY MANAGEMENT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362200"/>
            <a:ext cx="3736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GROUP-3S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3429000"/>
            <a:ext cx="388620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/>
              <a:t>M.Kaushik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err="1"/>
              <a:t>S.Jathurshan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err="1"/>
              <a:t>A.Tharshikan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err="1"/>
              <a:t>C.Lahiru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err="1"/>
              <a:t>S.Thilakarathna</a:t>
            </a:r>
            <a:endParaRPr lang="en-US" dirty="0"/>
          </a:p>
        </p:txBody>
      </p:sp>
      <p:pic>
        <p:nvPicPr>
          <p:cNvPr id="9" name="Picture 8" descr="internal_header_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988599">
            <a:off x="6142484" y="2624685"/>
            <a:ext cx="2170704" cy="1398754"/>
          </a:xfrm>
          <a:prstGeom prst="rect">
            <a:avLst/>
          </a:prstGeom>
        </p:spPr>
      </p:pic>
      <p:pic>
        <p:nvPicPr>
          <p:cNvPr id="11" name="Picture 10" descr="pharmaceuticals-486x32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8457034">
            <a:off x="5439957" y="2281144"/>
            <a:ext cx="2061489" cy="13700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Providing the customer a efficient way of storing the medicine data.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Providing the customer a efficient billing system.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228600"/>
            <a:ext cx="64770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Aim:-</a:t>
            </a: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286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We used </a:t>
            </a:r>
            <a:r>
              <a:rPr lang="en-US" sz="2800" b="1" dirty="0"/>
              <a:t>C#</a:t>
            </a:r>
            <a:r>
              <a:rPr lang="en-US" sz="2800" dirty="0"/>
              <a:t> as our programming language and </a:t>
            </a:r>
            <a:r>
              <a:rPr lang="en-US" sz="2800" b="1" dirty="0"/>
              <a:t>Visual Studio </a:t>
            </a:r>
            <a:r>
              <a:rPr lang="en-US" sz="2800" dirty="0"/>
              <a:t>as the platform.</a:t>
            </a:r>
          </a:p>
          <a:p>
            <a:endParaRPr lang="en-US" sz="2800" dirty="0"/>
          </a:p>
          <a:p>
            <a:r>
              <a:rPr lang="en-US" sz="2800" dirty="0"/>
              <a:t>We used </a:t>
            </a:r>
            <a:r>
              <a:rPr lang="en-US" sz="2800" b="1" dirty="0"/>
              <a:t>SQL Server</a:t>
            </a:r>
            <a:r>
              <a:rPr lang="en-US" sz="2800" dirty="0"/>
              <a:t> for developing the database.</a:t>
            </a:r>
          </a:p>
          <a:p>
            <a:endParaRPr lang="en-US" sz="2800" dirty="0"/>
          </a:p>
          <a:p>
            <a:r>
              <a:rPr lang="en-US" sz="2800" dirty="0"/>
              <a:t>www.google.lk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Technologies Used:-</a:t>
            </a:r>
          </a:p>
        </p:txBody>
      </p:sp>
      <p:pic>
        <p:nvPicPr>
          <p:cNvPr id="4" name="Picture 3" descr="cs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4114800"/>
            <a:ext cx="2590800" cy="1986280"/>
          </a:xfrm>
          <a:prstGeom prst="rect">
            <a:avLst/>
          </a:prstGeom>
        </p:spPr>
      </p:pic>
      <p:pic>
        <p:nvPicPr>
          <p:cNvPr id="5" name="Picture 4" descr="unnamed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5105400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0" dirty="0">
                <a:solidFill>
                  <a:srgbClr val="333366"/>
                </a:solidFill>
                <a:effectLst/>
                <a:latin typeface="Helvetica" panose="020B0604020202020204" pitchFamily="34" charset="0"/>
              </a:rPr>
              <a:t>Functional requirements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Generates report weakly on information about the drugs and it exports the information as output document.</a:t>
            </a:r>
          </a:p>
          <a:p>
            <a:endParaRPr lang="en-GB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539B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ymbol" panose="05050102010706020507" pitchFamily="18" charset="2"/>
              </a:rPr>
              <a:t>·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the detail information about each medicine including actual name, formula of medicine and for which diseases is required.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539B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ymbol" panose="05050102010706020507" pitchFamily="18" charset="2"/>
              </a:rPr>
              <a:t>·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the detail information about each medicine including actual name, formula of medicine and for which diseases is required.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solidFill>
            <a:srgbClr val="539B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ymbol" panose="05050102010706020507" pitchFamily="18" charset="2"/>
              </a:rPr>
              <a:t>·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the detail information about each medicine including actual name, formula of medicine and for which diseases is required.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solidFill>
            <a:srgbClr val="539B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ymbol" panose="05050102010706020507" pitchFamily="18" charset="2"/>
              </a:rPr>
              <a:t>·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the detail information about each medicine including actual name, formula of medicine and for which diseases is required.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sz="1600" dirty="0">
                <a:solidFill>
                  <a:srgbClr val="BBBBBB"/>
                </a:solidFill>
                <a:latin typeface="Trebuchet MS" panose="020B0603020202020204" pitchFamily="34" charset="0"/>
              </a:rPr>
            </a:br>
            <a:endParaRPr lang="en-US" altLang="en-US" sz="1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solidFill>
                  <a:srgbClr val="BBBBBB"/>
                </a:solidFill>
                <a:latin typeface="Symbol" panose="05050102010706020507" pitchFamily="18" charset="2"/>
              </a:rPr>
              <a:t>·</a:t>
            </a:r>
            <a:r>
              <a:rPr lang="en-US" altLang="en-US" sz="8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en-US" altLang="en-US" sz="28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the instruction menu to explain users about how to use it.</a:t>
            </a:r>
            <a:endParaRPr lang="en-US" altLang="en-US" sz="1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solidFill>
                  <a:srgbClr val="BBBBBB"/>
                </a:solidFill>
                <a:latin typeface="Symbol" panose="05050102010706020507" pitchFamily="18" charset="2"/>
              </a:rPr>
              <a:t>·</a:t>
            </a:r>
            <a:r>
              <a:rPr lang="en-US" altLang="en-US" sz="8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en-US" altLang="en-US" sz="28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available based on the user needs ( work properly, do transactions efficiently including safe data management of the pharmacy)</a:t>
            </a:r>
            <a:endParaRPr lang="en-US" altLang="en-US" sz="1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solidFill>
                  <a:srgbClr val="BBBBBB"/>
                </a:solidFill>
                <a:latin typeface="Symbol" panose="05050102010706020507" pitchFamily="18" charset="2"/>
              </a:rPr>
              <a:t>·</a:t>
            </a:r>
            <a:r>
              <a:rPr lang="en-US" altLang="en-US" sz="8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en-US" altLang="en-US" sz="28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Pharmacy system is password protected to change things on the system.</a:t>
            </a:r>
            <a:endParaRPr lang="en-US" altLang="en-US" sz="1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solidFill>
                  <a:srgbClr val="BBBBBB"/>
                </a:solidFill>
                <a:latin typeface="Symbol" panose="05050102010706020507" pitchFamily="18" charset="2"/>
              </a:rPr>
              <a:t>·</a:t>
            </a:r>
            <a:r>
              <a:rPr lang="en-US" altLang="en-US" sz="8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en-US" altLang="en-US" sz="28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protected and controlled by the administrator.</a:t>
            </a:r>
            <a:endParaRPr lang="en-US" altLang="en-US" sz="1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solidFill>
                  <a:srgbClr val="BBBBBB"/>
                </a:solidFill>
                <a:latin typeface="Symbol" panose="05050102010706020507" pitchFamily="18" charset="2"/>
              </a:rPr>
              <a:t>·</a:t>
            </a:r>
            <a:r>
              <a:rPr lang="en-US" altLang="en-US" sz="8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en-US" altLang="en-US" sz="28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owner can handle all the data without any permission.</a:t>
            </a:r>
            <a:endParaRPr lang="en-US" altLang="en-US" sz="1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sz="4000" dirty="0">
                <a:latin typeface="Arial" panose="020B0604020202020204" pitchFamily="34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solidFill>
                  <a:srgbClr val="333366"/>
                </a:solidFill>
                <a:latin typeface="Helvetica" panose="020B0604020202020204" pitchFamily="34" charset="0"/>
              </a:rPr>
              <a:t>Non-Functional requirements</a:t>
            </a:r>
            <a:br>
              <a:rPr lang="en-US" altLang="en-US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62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a pharmacy.</a:t>
            </a:r>
          </a:p>
          <a:p>
            <a:r>
              <a:rPr lang="en-US" dirty="0"/>
              <a:t>Programming language.</a:t>
            </a:r>
          </a:p>
          <a:p>
            <a:r>
              <a:rPr lang="en-US" dirty="0"/>
              <a:t>Not getting the requirements on time.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Challenges Faced:-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88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App Group3S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3733800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Demonstration…….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Questions &amp; Answers:</a:t>
            </a:r>
          </a:p>
        </p:txBody>
      </p:sp>
      <p:pic>
        <p:nvPicPr>
          <p:cNvPr id="4" name="Picture 3" descr="Ques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3124200"/>
            <a:ext cx="2216150" cy="29303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323</TotalTime>
  <Words>107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Helvetica</vt:lpstr>
      <vt:lpstr>Lucida Sans Unicode</vt:lpstr>
      <vt:lpstr>Symbol</vt:lpstr>
      <vt:lpstr>Times New Roman</vt:lpstr>
      <vt:lpstr>Trebuchet MS</vt:lpstr>
      <vt:lpstr>Verdana</vt:lpstr>
      <vt:lpstr>Wingdings</vt:lpstr>
      <vt:lpstr>Wingdings 2</vt:lpstr>
      <vt:lpstr>Wingdings 3</vt:lpstr>
      <vt:lpstr>Concourse</vt:lpstr>
      <vt:lpstr>PowerPoint Presentation</vt:lpstr>
      <vt:lpstr>Aim:-</vt:lpstr>
      <vt:lpstr>Technologies Used:-</vt:lpstr>
      <vt:lpstr>Functional requirements</vt:lpstr>
      <vt:lpstr>Non-Functional requirements </vt:lpstr>
      <vt:lpstr>Challenges Faced:-</vt:lpstr>
      <vt:lpstr>App Group3S</vt:lpstr>
      <vt:lpstr>Questions &amp; Answers: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Cholaka Lahiru</dc:creator>
  <cp:lastModifiedBy>Karna RJ 24</cp:lastModifiedBy>
  <cp:revision>11</cp:revision>
  <dcterms:created xsi:type="dcterms:W3CDTF">2017-02-17T04:38:20Z</dcterms:created>
  <dcterms:modified xsi:type="dcterms:W3CDTF">2017-03-08T14:04:21Z</dcterms:modified>
</cp:coreProperties>
</file>