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94660"/>
  </p:normalViewPr>
  <p:slideViewPr>
    <p:cSldViewPr>
      <p:cViewPr>
        <p:scale>
          <a:sx n="76" d="100"/>
          <a:sy n="76" d="100"/>
        </p:scale>
        <p:origin x="-12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367C81F-0EB3-4DF2-9F71-C054C824CCD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12E813E-7059-49C4-9EDD-7FF43BDB44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22715">
            <a:off x="6616548" y="3623449"/>
            <a:ext cx="2334404" cy="15534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457200" y="304800"/>
            <a:ext cx="99822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PHARMACY MANAGEMENT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2362200"/>
            <a:ext cx="3736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GROUP-3S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324062"/>
            <a:ext cx="4267200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M.Kaushik</a:t>
            </a:r>
            <a:r>
              <a:rPr lang="en-US" dirty="0" smtClean="0"/>
              <a:t> 	  - 2014csc010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S.Jathurshan</a:t>
            </a:r>
            <a:r>
              <a:rPr lang="en-US" dirty="0" smtClean="0"/>
              <a:t> 	  – 2014csc003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A.Tharshikan</a:t>
            </a:r>
            <a:r>
              <a:rPr lang="en-US" dirty="0" smtClean="0"/>
              <a:t>	  – 2014csc036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C.Lahiru</a:t>
            </a:r>
            <a:r>
              <a:rPr lang="en-US" dirty="0" smtClean="0"/>
              <a:t>	  - 2014csc034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S.Thilakarathna</a:t>
            </a:r>
            <a:r>
              <a:rPr lang="en-US" dirty="0" smtClean="0"/>
              <a:t> - 2014csc030</a:t>
            </a:r>
            <a:endParaRPr lang="en-US" dirty="0"/>
          </a:p>
        </p:txBody>
      </p:sp>
      <p:pic>
        <p:nvPicPr>
          <p:cNvPr id="9" name="Picture 8" descr="internal_header_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988599">
            <a:off x="6142484" y="2624685"/>
            <a:ext cx="2170704" cy="1398754"/>
          </a:xfrm>
          <a:prstGeom prst="rect">
            <a:avLst/>
          </a:prstGeom>
        </p:spPr>
      </p:pic>
      <p:pic>
        <p:nvPicPr>
          <p:cNvPr id="11" name="Picture 10" descr="pharmaceuticals-486x32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8457034">
            <a:off x="5439957" y="2281144"/>
            <a:ext cx="2061489" cy="13700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38600" y="4721662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GB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Mentor – Dr A. </a:t>
            </a:r>
            <a:r>
              <a:rPr lang="en-GB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Ramanan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Providing the customer a efficient way of storing the medicine data.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Providing the customer a efficient billing system.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228600"/>
            <a:ext cx="64770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Aim:-</a:t>
            </a: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286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We used </a:t>
            </a:r>
            <a:r>
              <a:rPr lang="en-US" sz="2800" b="1" dirty="0"/>
              <a:t>C#</a:t>
            </a:r>
            <a:r>
              <a:rPr lang="en-US" sz="2800" dirty="0"/>
              <a:t> as our programming language and </a:t>
            </a:r>
            <a:r>
              <a:rPr lang="en-US" sz="2800" b="1" dirty="0"/>
              <a:t>Visual Studio </a:t>
            </a:r>
            <a:r>
              <a:rPr lang="en-US" sz="2800" dirty="0"/>
              <a:t>as the platform.</a:t>
            </a:r>
          </a:p>
          <a:p>
            <a:endParaRPr lang="en-US" sz="2800" dirty="0"/>
          </a:p>
          <a:p>
            <a:r>
              <a:rPr lang="en-US" sz="2800" dirty="0"/>
              <a:t>We used </a:t>
            </a:r>
            <a:r>
              <a:rPr lang="en-US" sz="2800" b="1" dirty="0"/>
              <a:t>SQL Server</a:t>
            </a:r>
            <a:r>
              <a:rPr lang="en-US" sz="2800" dirty="0"/>
              <a:t> for developing the database.</a:t>
            </a:r>
          </a:p>
          <a:p>
            <a:endParaRPr lang="en-US" sz="2800" dirty="0"/>
          </a:p>
          <a:p>
            <a:r>
              <a:rPr lang="en-US" sz="2800" dirty="0"/>
              <a:t>www.google.lk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Technologies Used:-</a:t>
            </a:r>
          </a:p>
        </p:txBody>
      </p:sp>
      <p:pic>
        <p:nvPicPr>
          <p:cNvPr id="4" name="Picture 3" descr="cs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4114800"/>
            <a:ext cx="2590800" cy="1986280"/>
          </a:xfrm>
          <a:prstGeom prst="rect">
            <a:avLst/>
          </a:prstGeom>
        </p:spPr>
      </p:pic>
      <p:pic>
        <p:nvPicPr>
          <p:cNvPr id="5" name="Picture 4" descr="unnamed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5105400"/>
            <a:ext cx="12954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219200"/>
            <a:ext cx="8305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·</a:t>
            </a: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 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 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information about the drugs and it exports the information as output document</a:t>
            </a: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·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Stores the detail information about each medicine including actual name, </a:t>
            </a: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formula 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medicine and for which diseases is required.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ymbol" panose="05050102010706020507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·</a:t>
            </a: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search the item on search bar the related things were displayed in the </a:t>
            </a: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screen 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can select the actual item that the user needs.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ymbol" panose="05050102010706020507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·</a:t>
            </a: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alert message when the medicine outdated.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ymbol" panose="05050102010706020507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·</a:t>
            </a: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alert for the user when medicine item is low.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ymbol" panose="05050102010706020507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·</a:t>
            </a: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 for the medicine.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ymbol" panose="05050102010706020507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·</a:t>
            </a: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stocks.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ymbol" panose="05050102010706020507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·</a:t>
            </a: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Expiry 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alert </a:t>
            </a: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come to 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system.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4184" y="295870"/>
            <a:ext cx="84946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" panose="020B0604020202020204" pitchFamily="34" charset="0"/>
              </a:rPr>
              <a:t>Functional </a:t>
            </a:r>
            <a:r>
              <a:rPr lang="en-US" alt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" panose="020B0604020202020204" pitchFamily="34" charset="0"/>
              </a:rPr>
              <a:t>Requirements</a:t>
            </a:r>
            <a:endParaRPr lang="en-US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612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/>
            </a:r>
            <a:b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</a:br>
            <a:endParaRPr lang="en-US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·</a:t>
            </a:r>
            <a:r>
              <a:rPr lang="en-US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the instruction menu to explain users about how to use it.</a:t>
            </a:r>
            <a:endParaRPr lang="en-US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Symbol" panose="05050102010706020507" pitchFamily="18" charset="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·</a:t>
            </a:r>
            <a:r>
              <a:rPr lang="en-US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available based on the user needs ( work properly, do transactions efficiently including safe data management of the pharmacy)</a:t>
            </a:r>
            <a:endParaRPr lang="en-US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Symbol" panose="05050102010706020507" pitchFamily="18" charset="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·</a:t>
            </a:r>
            <a:r>
              <a:rPr lang="en-US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Pharmacy </a:t>
            </a:r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is password protected to change things on the system.</a:t>
            </a:r>
            <a:endParaRPr lang="en-US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Symbol" panose="05050102010706020507" pitchFamily="18" charset="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·</a:t>
            </a:r>
            <a:r>
              <a:rPr lang="en-US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protected and controlled by the administrator.</a:t>
            </a:r>
            <a:endParaRPr lang="en-US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Symbol" panose="05050102010706020507" pitchFamily="18" charset="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mbol" panose="05050102010706020507" pitchFamily="18" charset="2"/>
              </a:rPr>
              <a:t>·</a:t>
            </a:r>
            <a:r>
              <a:rPr lang="en-US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 can handle all the data without any permission.</a:t>
            </a:r>
            <a:endParaRPr lang="en-US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/>
            </a:r>
            <a:br>
              <a:rPr lang="en-US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</a:br>
            <a:endParaRPr lang="en-US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52400" y="304800"/>
            <a:ext cx="936815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en-US" sz="48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" panose="020B0604020202020204" pitchFamily="34" charset="0"/>
              </a:rPr>
              <a:t>Non-Functional requirements</a:t>
            </a:r>
            <a:r>
              <a:rPr lang="en-US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/>
            </a:r>
            <a:br>
              <a:rPr lang="en-US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endParaRPr lang="en-US" sz="4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862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for a pharmacy.</a:t>
            </a:r>
          </a:p>
          <a:p>
            <a:r>
              <a:rPr lang="en-US" dirty="0"/>
              <a:t>Programming language.</a:t>
            </a:r>
          </a:p>
          <a:p>
            <a:r>
              <a:rPr lang="en-US" dirty="0"/>
              <a:t>Not getting the requirements on time.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Challenges Faced:-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88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App Group3S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3733800"/>
            <a:ext cx="57912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Demonstration…….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Questions &amp; Answers:</a:t>
            </a:r>
          </a:p>
        </p:txBody>
      </p:sp>
      <p:pic>
        <p:nvPicPr>
          <p:cNvPr id="4" name="Picture 3" descr="Ques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2971800"/>
            <a:ext cx="2216150" cy="293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115</TotalTime>
  <Words>110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PowerPoint Presentation</vt:lpstr>
      <vt:lpstr>Aim:-</vt:lpstr>
      <vt:lpstr>Technologies Used:-</vt:lpstr>
      <vt:lpstr>PowerPoint Presentation</vt:lpstr>
      <vt:lpstr>PowerPoint Presentation</vt:lpstr>
      <vt:lpstr>Challenges Faced:-</vt:lpstr>
      <vt:lpstr>App Group3S</vt:lpstr>
      <vt:lpstr>Questions &amp; Answers: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Cholaka Lahiru</dc:creator>
  <cp:lastModifiedBy>User</cp:lastModifiedBy>
  <cp:revision>12</cp:revision>
  <dcterms:created xsi:type="dcterms:W3CDTF">2017-02-17T04:38:20Z</dcterms:created>
  <dcterms:modified xsi:type="dcterms:W3CDTF">2017-03-08T15:52:34Z</dcterms:modified>
</cp:coreProperties>
</file>