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836737" y="2127563"/>
            <a:ext cx="6400800" cy="3254062"/>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Campus Placement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lang="en-US"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5</a:t>
            </a:r>
            <a:r>
              <a:rPr lang="en-US" baseline="30000" dirty="0">
                <a:solidFill>
                  <a:schemeClr val="lt1"/>
                </a:solidFill>
                <a:latin typeface="Times New Roman" panose="02020603050405020304" pitchFamily="18" charset="0"/>
                <a:ea typeface="Times New Roman"/>
                <a:cs typeface="Times New Roman" panose="02020603050405020304" pitchFamily="18" charset="0"/>
                <a:sym typeface="Times New Roman"/>
              </a:rPr>
              <a:t>th</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for better Understanding </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lang="en-US"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lang="en-US"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Q 5) </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How logs are managed?</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DecisionTreeClassifier</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RandomForestClassifier</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were used based on the recall final model was used for each cluster and we saved that model .</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The Input is given by the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user.We</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Perform the same life cycle till the data is Predicted .Then on the basis of Features and input data number model is loaded and perform prediction. In the end we get the accumulated data of predictions.</a:t>
            </a:r>
            <a:endParaRPr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Q 9) What are the different stages of deployment?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When the model is ready we deploy it  in Fire environment .Where SIT and UAT is performed over it.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Once We get Sign off from Fire we deploy in Earth and UAT is performed over it.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After getting the sign off from Earth we deploy in production</a:t>
            </a:r>
            <a:endParaRPr dirty="0">
              <a:latin typeface="Times New Roman" panose="02020603050405020304" pitchFamily="18"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Objective: </a:t>
            </a:r>
            <a:endParaRPr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Development of a predictive model for Predicting Placements of Students. The model will determine whether a Student Will get a Placement or not.</a:t>
            </a: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Benefits: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Detection of upcoming Placements.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Gives better insight of Students.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Helps in easy flow for  managing resources.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Manual inspection if Student is Company Fit or not .</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Sharing Agreement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Sample file name (ex CampusPlace_20062021_101010)</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Length of date stamp(8 digits)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Length of time stamp(6 digits)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Column names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Column data type</a:t>
            </a: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t_motorpv_fraud</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is created in the database for inserting the files. If the table is already present then new files are inserted in the same table.</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Clustering – </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IN" sz="1800" dirty="0">
                <a:solidFill>
                  <a:schemeClr val="lt1"/>
                </a:solidFill>
                <a:latin typeface="Times New Roman" panose="02020603050405020304" pitchFamily="18" charset="0"/>
                <a:ea typeface="Times New Roman"/>
                <a:cs typeface="Times New Roman" panose="02020603050405020304" pitchFamily="18" charset="0"/>
                <a:sym typeface="Times New Roman"/>
              </a:rPr>
              <a:t>Not Used</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After the Preprocessing is done, we find the best model for Our dataset. By using 2  algorithms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DecisionTreeClassifier</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and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RandomForestClassifier</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For each Parameter both the hyper tunned algorithms are used. We calculate the AUC scores for both models and select the model with the best score. Similarly, the model is selected for Prediction. All the models for Dataset are saved for use in prediction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2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18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2" indent="-285750" algn="l" rtl="0">
              <a:spcBef>
                <a:spcPts val="960"/>
              </a:spcBef>
              <a:spcAft>
                <a:spcPts val="0"/>
              </a:spcAft>
              <a:buSzPts val="1440"/>
              <a:buFont typeface="Noto Sans Symbols"/>
              <a:buChar char="⮚"/>
            </a:pPr>
            <a:r>
              <a:rPr lang="en-US" sz="1800" dirty="0" err="1">
                <a:solidFill>
                  <a:schemeClr val="lt1"/>
                </a:solidFill>
                <a:latin typeface="Times New Roman" panose="02020603050405020304" pitchFamily="18" charset="0"/>
                <a:ea typeface="Times New Roman"/>
                <a:cs typeface="Times New Roman" panose="02020603050405020304" pitchFamily="18" charset="0"/>
                <a:sym typeface="Times New Roman"/>
              </a:rPr>
              <a:t>RandomForestClassifier</a:t>
            </a: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 model created during training is loaded and used for the preprocessed data is predicted</a:t>
            </a:r>
            <a:endParaRPr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Based on the Dataset respective model is loaded and is used to predict the data for that dataset.</a:t>
            </a:r>
            <a:endParaRPr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Once the prediction is done for all the dataset. The predictions  are saved in csv format and shared.</a:t>
            </a:r>
            <a:endParaRPr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1096</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Century Gothic</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jatin agarwal</cp:lastModifiedBy>
  <cp:revision>3</cp:revision>
  <dcterms:created xsi:type="dcterms:W3CDTF">2021-06-19T13:01:53Z</dcterms:created>
  <dcterms:modified xsi:type="dcterms:W3CDTF">2024-03-05T16:17:16Z</dcterms:modified>
</cp:coreProperties>
</file>