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__  )</a:t>
            </a:r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__ 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__  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__  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__  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B0E33A-EC65-46ED-BA14-396B9794B3A9}"/>
              </a:ext>
            </a:extLst>
          </p:cNvPr>
          <p:cNvSpPr/>
          <p:nvPr/>
        </p:nvSpPr>
        <p:spPr>
          <a:xfrm>
            <a:off x="2267290" y="161587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249F9D-D162-4678-A606-3B990E4A0C26}"/>
              </a:ext>
            </a:extLst>
          </p:cNvPr>
          <p:cNvSpPr/>
          <p:nvPr/>
        </p:nvSpPr>
        <p:spPr>
          <a:xfrm>
            <a:off x="3436812" y="161587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D8493D6-ABB3-4532-8704-93B7BB8E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386" y="1557838"/>
            <a:ext cx="534702" cy="5086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F1A7D9E-41BA-4926-81A6-AC12660F5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418" y="2054249"/>
            <a:ext cx="534702" cy="508632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0D5B4955-172F-41B0-8D4C-BCB404C6FD7F}"/>
              </a:ext>
            </a:extLst>
          </p:cNvPr>
          <p:cNvSpPr/>
          <p:nvPr/>
        </p:nvSpPr>
        <p:spPr>
          <a:xfrm>
            <a:off x="2830018" y="207177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eart 81">
            <a:extLst>
              <a:ext uri="{FF2B5EF4-FFF2-40B4-BE49-F238E27FC236}">
                <a16:creationId xmlns:a16="http://schemas.microsoft.com/office/drawing/2014/main" id="{D6F49894-E12C-4195-B123-ABEBCF496750}"/>
              </a:ext>
            </a:extLst>
          </p:cNvPr>
          <p:cNvSpPr/>
          <p:nvPr/>
        </p:nvSpPr>
        <p:spPr>
          <a:xfrm>
            <a:off x="4843602" y="2172283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66F690-9894-4592-BF31-FF0F5A54B9C7}"/>
              </a:ext>
            </a:extLst>
          </p:cNvPr>
          <p:cNvSpPr/>
          <p:nvPr/>
        </p:nvSpPr>
        <p:spPr>
          <a:xfrm>
            <a:off x="2252592" y="296713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10DE299-A855-47C3-9556-CE20F0DF1389}"/>
              </a:ext>
            </a:extLst>
          </p:cNvPr>
          <p:cNvSpPr/>
          <p:nvPr/>
        </p:nvSpPr>
        <p:spPr>
          <a:xfrm>
            <a:off x="2230753" y="3581585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F9C55FD-047E-49F2-A862-0316F649B121}"/>
              </a:ext>
            </a:extLst>
          </p:cNvPr>
          <p:cNvSpPr/>
          <p:nvPr/>
        </p:nvSpPr>
        <p:spPr>
          <a:xfrm>
            <a:off x="2840353" y="296007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4DA5A58-A428-4B97-ACAB-532FC699F9C8}"/>
              </a:ext>
            </a:extLst>
          </p:cNvPr>
          <p:cNvSpPr/>
          <p:nvPr/>
        </p:nvSpPr>
        <p:spPr>
          <a:xfrm>
            <a:off x="2835925" y="358158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C64E394-E8B8-4295-8C7C-897EB08CC229}"/>
              </a:ext>
            </a:extLst>
          </p:cNvPr>
          <p:cNvSpPr/>
          <p:nvPr/>
        </p:nvSpPr>
        <p:spPr>
          <a:xfrm>
            <a:off x="3422114" y="298032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AE332693-1777-49E5-8FAC-AFA528A1F849}"/>
              </a:ext>
            </a:extLst>
          </p:cNvPr>
          <p:cNvSpPr/>
          <p:nvPr/>
        </p:nvSpPr>
        <p:spPr>
          <a:xfrm>
            <a:off x="3338514" y="3623004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Heart 88">
            <a:extLst>
              <a:ext uri="{FF2B5EF4-FFF2-40B4-BE49-F238E27FC236}">
                <a16:creationId xmlns:a16="http://schemas.microsoft.com/office/drawing/2014/main" id="{6294B794-0AEC-4DC6-8787-5453E72709F4}"/>
              </a:ext>
            </a:extLst>
          </p:cNvPr>
          <p:cNvSpPr/>
          <p:nvPr/>
        </p:nvSpPr>
        <p:spPr>
          <a:xfrm>
            <a:off x="2259476" y="435293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5D4A7F6D-60EE-464E-A3C6-117F22CF9F38}"/>
              </a:ext>
            </a:extLst>
          </p:cNvPr>
          <p:cNvSpPr/>
          <p:nvPr/>
        </p:nvSpPr>
        <p:spPr>
          <a:xfrm>
            <a:off x="2234306" y="4926424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6E3966-EAC8-4690-B20B-491CB91B2471}"/>
              </a:ext>
            </a:extLst>
          </p:cNvPr>
          <p:cNvSpPr/>
          <p:nvPr/>
        </p:nvSpPr>
        <p:spPr>
          <a:xfrm>
            <a:off x="2836861" y="484449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65E1671-8583-4F52-B620-E368C28B7E70}"/>
              </a:ext>
            </a:extLst>
          </p:cNvPr>
          <p:cNvSpPr/>
          <p:nvPr/>
        </p:nvSpPr>
        <p:spPr>
          <a:xfrm>
            <a:off x="3421857" y="427518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art 92">
            <a:extLst>
              <a:ext uri="{FF2B5EF4-FFF2-40B4-BE49-F238E27FC236}">
                <a16:creationId xmlns:a16="http://schemas.microsoft.com/office/drawing/2014/main" id="{2CEFE8D3-89B3-4E98-9C7C-E4F72FCE2325}"/>
              </a:ext>
            </a:extLst>
          </p:cNvPr>
          <p:cNvSpPr/>
          <p:nvPr/>
        </p:nvSpPr>
        <p:spPr>
          <a:xfrm>
            <a:off x="3462822" y="4912769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1ECC59-4FCF-4681-9A8E-F0595EFDB889}"/>
              </a:ext>
            </a:extLst>
          </p:cNvPr>
          <p:cNvSpPr/>
          <p:nvPr/>
        </p:nvSpPr>
        <p:spPr>
          <a:xfrm>
            <a:off x="2869076" y="431811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6D6D9BB-8EE6-4612-A018-2EF0D5249BB5}"/>
              </a:ext>
            </a:extLst>
          </p:cNvPr>
          <p:cNvSpPr/>
          <p:nvPr/>
        </p:nvSpPr>
        <p:spPr>
          <a:xfrm>
            <a:off x="4458224" y="117649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E21EAA4-03B8-4AD2-978F-7DB1CD7F1FA4}"/>
              </a:ext>
            </a:extLst>
          </p:cNvPr>
          <p:cNvSpPr/>
          <p:nvPr/>
        </p:nvSpPr>
        <p:spPr>
          <a:xfrm>
            <a:off x="4909318" y="119901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802F71EA-3F45-4BC3-96CA-344D56EBD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558" y="1699278"/>
            <a:ext cx="534702" cy="50863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92B86B4-895D-4D69-907B-2FD58CF7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767" y="1688961"/>
            <a:ext cx="534702" cy="508632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AC6E7CC3-7F3F-45D3-AFCD-C1E0672C359B}"/>
              </a:ext>
            </a:extLst>
          </p:cNvPr>
          <p:cNvSpPr/>
          <p:nvPr/>
        </p:nvSpPr>
        <p:spPr>
          <a:xfrm>
            <a:off x="4416557" y="213956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Jatin Varlyani</cp:lastModifiedBy>
  <cp:revision>20</cp:revision>
  <dcterms:created xsi:type="dcterms:W3CDTF">2016-02-11T22:41:22Z</dcterms:created>
  <dcterms:modified xsi:type="dcterms:W3CDTF">2020-04-22T13:10:27Z</dcterms:modified>
</cp:coreProperties>
</file>