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Chillar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- Online Wallet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- Jatin </a:t>
            </a:r>
            <a:r>
              <a:rPr lang="en-US" dirty="0" err="1">
                <a:solidFill>
                  <a:schemeClr val="tx1"/>
                </a:solidFill>
              </a:rPr>
              <a:t>Madaan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6929-268B-4DEA-9E97-A2A41389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985" y="563463"/>
            <a:ext cx="3364523" cy="1371600"/>
          </a:xfrm>
        </p:spPr>
        <p:txBody>
          <a:bodyPr/>
          <a:lstStyle/>
          <a:p>
            <a:r>
              <a:rPr lang="en-IN" b="1" u="sng" dirty="0"/>
              <a:t>Objective</a:t>
            </a:r>
          </a:p>
        </p:txBody>
      </p:sp>
      <p:pic>
        <p:nvPicPr>
          <p:cNvPr id="1026" name="Picture 2" descr="Bitcoin, cryptocurrency, digital, wallet icon">
            <a:extLst>
              <a:ext uri="{FF2B5EF4-FFF2-40B4-BE49-F238E27FC236}">
                <a16:creationId xmlns:a16="http://schemas.microsoft.com/office/drawing/2014/main" id="{375B9E6B-6407-4EA9-AF7B-B89267624D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5" y="2085853"/>
            <a:ext cx="3849687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0113F-2E72-4C86-A176-2DB7501749EF}"/>
              </a:ext>
            </a:extLst>
          </p:cNvPr>
          <p:cNvSpPr txBox="1"/>
          <p:nvPr/>
        </p:nvSpPr>
        <p:spPr>
          <a:xfrm>
            <a:off x="4512712" y="2714993"/>
            <a:ext cx="7311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latin typeface="Arial Rounded MT Bold" panose="020F0704030504030204" pitchFamily="34" charset="0"/>
              </a:rPr>
              <a:t>Chillar</a:t>
            </a:r>
            <a:r>
              <a:rPr lang="en-IN" sz="2400" dirty="0">
                <a:latin typeface="Arial Rounded MT Bold" panose="020F0704030504030204" pitchFamily="34" charset="0"/>
              </a:rPr>
              <a:t> is created to meet the need of online Wallet Application</a:t>
            </a:r>
          </a:p>
          <a:p>
            <a:pPr algn="ctr"/>
            <a:r>
              <a:rPr lang="en-IN" sz="2400" dirty="0">
                <a:latin typeface="Arial Rounded MT Bold" panose="020F0704030504030204" pitchFamily="34" charset="0"/>
              </a:rPr>
              <a:t>With 1 actor :</a:t>
            </a:r>
          </a:p>
          <a:p>
            <a:pPr algn="ctr"/>
            <a:endParaRPr lang="en-IN" sz="2400" dirty="0">
              <a:latin typeface="Arial Rounded MT Bold" panose="020F0704030504030204" pitchFamily="34" charset="0"/>
            </a:endParaRPr>
          </a:p>
          <a:p>
            <a:pPr algn="ctr"/>
            <a:r>
              <a:rPr lang="en-IN" sz="2400" dirty="0">
                <a:latin typeface="Arial Rounded MT Bold" panose="020F0704030504030204" pitchFamily="34" charset="0"/>
              </a:rPr>
              <a:t>User : Withdraw , deposit, fund transfer, View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847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6D75-F1ED-4435-9BE4-DED20AB2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141" y="463299"/>
            <a:ext cx="4643718" cy="1371600"/>
          </a:xfrm>
        </p:spPr>
        <p:txBody>
          <a:bodyPr/>
          <a:lstStyle/>
          <a:p>
            <a:r>
              <a:rPr lang="en-IN" b="1" u="sng" dirty="0"/>
              <a:t>Technology Stack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3A2803-E969-4E08-9605-0139222D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168" cy="4351338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 12.15.0(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Runtime Environment)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8 (framework to develop web apps)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1.39 (to develop front 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Business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 7.9.0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RESTful service)</a:t>
            </a:r>
          </a:p>
          <a:p>
            <a:pPr lvl="1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RESTful services 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2.1.4(auto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Persistence Layer: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</a:t>
            </a:r>
            <a:r>
              <a:rPr lang="en-IN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2.1.4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XE (Database)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BCFAEB-F4E7-434A-A337-7BF660FA1ACA}"/>
              </a:ext>
            </a:extLst>
          </p:cNvPr>
          <p:cNvSpPr txBox="1">
            <a:spLocks/>
          </p:cNvSpPr>
          <p:nvPr/>
        </p:nvSpPr>
        <p:spPr>
          <a:xfrm>
            <a:off x="6683478" y="1825625"/>
            <a:ext cx="4943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Cross Cutting Concern: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&amp; JWT 2.1.9 </a:t>
            </a: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(access restriction)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DevOps: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 2.23.0 </a:t>
            </a: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(VCS tool)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 3.6.1 </a:t>
            </a: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(Build &amp; manage project)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Cloud Services: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AWS (collection of cloud services)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Containerize 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Docker 18.06.1 (to containerize OS)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Hardware and Software Requirements:</a:t>
            </a:r>
          </a:p>
          <a:p>
            <a:pPr marL="457200" lvl="1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10, RAM 2GB, I.E 7+ or Google Chrome, Memory Space: 500MB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US" sz="1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9B0E38-49EE-4692-ACD3-FE14A561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3" y="642938"/>
            <a:ext cx="2312894" cy="1371600"/>
          </a:xfrm>
        </p:spPr>
        <p:txBody>
          <a:bodyPr/>
          <a:lstStyle/>
          <a:p>
            <a:r>
              <a:rPr lang="en-IN" b="1" u="sng" dirty="0"/>
              <a:t>Services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4A6B-3BCA-483A-BCBC-F62B4265C348}"/>
              </a:ext>
            </a:extLst>
          </p:cNvPr>
          <p:cNvSpPr txBox="1"/>
          <p:nvPr/>
        </p:nvSpPr>
        <p:spPr>
          <a:xfrm>
            <a:off x="2904260" y="2949389"/>
            <a:ext cx="647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User Service : User can login, signup and view balance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  <a:p>
            <a:r>
              <a:rPr lang="en-IN" b="1" dirty="0">
                <a:latin typeface="Arial Rounded MT Bold" panose="020F0704030504030204" pitchFamily="34" charset="0"/>
              </a:rPr>
              <a:t>Transaction Service : add transaction, view transactions</a:t>
            </a:r>
          </a:p>
        </p:txBody>
      </p:sp>
    </p:spTree>
    <p:extLst>
      <p:ext uri="{BB962C8B-B14F-4D97-AF65-F5344CB8AC3E}">
        <p14:creationId xmlns:p14="http://schemas.microsoft.com/office/powerpoint/2010/main" val="167268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1EFA-816C-4D69-B89B-1FDE6994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99936"/>
            <a:ext cx="10058400" cy="1325880"/>
          </a:xfrm>
        </p:spPr>
        <p:txBody>
          <a:bodyPr/>
          <a:lstStyle/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Design and implementation of online Wallet  application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 user can make various transactions like Withdraw, deposit and fund transfer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All the mentioned services will be integrated together with the help of a tomcat Server.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C59185-E733-4A56-9BC6-693F1084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Scope</a:t>
            </a:r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Project:</a:t>
            </a:r>
          </a:p>
        </p:txBody>
      </p:sp>
    </p:spTree>
    <p:extLst>
      <p:ext uri="{BB962C8B-B14F-4D97-AF65-F5344CB8AC3E}">
        <p14:creationId xmlns:p14="http://schemas.microsoft.com/office/powerpoint/2010/main" val="38915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8C11A-5A00-491F-B41B-27D40220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Outside the scope of the Project: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09290-65B2-474E-9061-D7FD9F59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>
            <a:norm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Providing the facility to link bank account to initiate and refund transactions.</a:t>
            </a:r>
          </a:p>
          <a:p>
            <a:pPr marL="0" indent="0"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Sending message or OTP regarding the details of the transaction done to the customer's phone numbers</a:t>
            </a:r>
          </a:p>
          <a:p>
            <a:pPr marL="0" indent="0"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Actual transaction of money to and from the user’s bank account.</a:t>
            </a:r>
          </a:p>
        </p:txBody>
      </p:sp>
    </p:spTree>
    <p:extLst>
      <p:ext uri="{BB962C8B-B14F-4D97-AF65-F5344CB8AC3E}">
        <p14:creationId xmlns:p14="http://schemas.microsoft.com/office/powerpoint/2010/main" val="29108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13112E-7797-44A9-B101-8A110BF9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Future</a:t>
            </a:r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Work: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8704A3-1175-45B7-AFBE-2E836A8A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938" y="2673839"/>
            <a:ext cx="5993423" cy="1888270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with AWS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Docker to containerize the OS</a:t>
            </a:r>
          </a:p>
        </p:txBody>
      </p:sp>
    </p:spTree>
    <p:extLst>
      <p:ext uri="{BB962C8B-B14F-4D97-AF65-F5344CB8AC3E}">
        <p14:creationId xmlns:p14="http://schemas.microsoft.com/office/powerpoint/2010/main" val="219699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B6BBED-0F5A-4A72-B2CC-68E9E8D64A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8" y="478746"/>
            <a:ext cx="10974944" cy="59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3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{73F8CC38-ADC5-421C-871C-5C0A777329E1}tf78438558</Template>
  <TotalTime>0</TotalTime>
  <Words>332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Century Gothic</vt:lpstr>
      <vt:lpstr>Garamond</vt:lpstr>
      <vt:lpstr>Times New Roman</vt:lpstr>
      <vt:lpstr>Verdana</vt:lpstr>
      <vt:lpstr>SavonVTI</vt:lpstr>
      <vt:lpstr>Chillar - Online Wallet Application</vt:lpstr>
      <vt:lpstr>Objective</vt:lpstr>
      <vt:lpstr>Technology Stack</vt:lpstr>
      <vt:lpstr>Services</vt:lpstr>
      <vt:lpstr>Scope of the Project:</vt:lpstr>
      <vt:lpstr>Outside the scope of the Project: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2020-05-04T00:45:20Z</dcterms:created>
  <dcterms:modified xsi:type="dcterms:W3CDTF">2020-05-04T01:14:54Z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