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Solway" charset="1" panose="00000500000000000000"/>
      <p:regular r:id="rId16"/>
    </p:embeddedFont>
    <p:embeddedFont>
      <p:font typeface="Gagalin" charset="1" panose="00000500000000000000"/>
      <p:regular r:id="rId17"/>
    </p:embeddedFont>
    <p:embeddedFont>
      <p:font typeface="Bevan" charset="1" panose="00000500000000000000"/>
      <p:regular r:id="rId21"/>
    </p:embeddedFont>
    <p:embeddedFont>
      <p:font typeface="Solway Bold" charset="1" panose="00000900000000000000"/>
      <p:regular r:id="rId22"/>
    </p:embeddedFont>
    <p:embeddedFont>
      <p:font typeface="Arimo" charset="1" panose="020B0604020202020204"/>
      <p:regular r:id="rId24"/>
    </p:embeddedFont>
    <p:embeddedFont>
      <p:font typeface="Times New Roman Bold" charset="1" panose="02030802070405020303"/>
      <p:regular r:id="rId25"/>
    </p:embeddedFont>
    <p:embeddedFont>
      <p:font typeface="League Spartan" charset="1" panose="00000800000000000000"/>
      <p:regular r:id="rId27"/>
    </p:embeddedFont>
    <p:embeddedFont>
      <p:font typeface="IBM Plex Sans" charset="1" panose="020B0503050203000203"/>
      <p:regular r:id="rId28"/>
    </p:embeddedFont>
    <p:embeddedFont>
      <p:font typeface="Chunk Five" charset="1" panose="00000500000000000000"/>
      <p:regular r:id="rId29"/>
    </p:embeddedFont>
    <p:embeddedFont>
      <p:font typeface="Canva Sans" charset="1" panose="020B05030305010401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3.xml" Type="http://schemas.openxmlformats.org/officeDocument/2006/relationships/notes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4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gif" Type="http://schemas.openxmlformats.org/officeDocument/2006/relationships/image"/><Relationship Id="rId7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thecattlesite.com" TargetMode="External" Type="http://schemas.openxmlformats.org/officeDocument/2006/relationships/hyperlink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4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17" Target="../media/image30.png" Type="http://schemas.openxmlformats.org/officeDocument/2006/relationships/image"/><Relationship Id="rId18" Target="../media/image31.png" Type="http://schemas.openxmlformats.org/officeDocument/2006/relationships/image"/><Relationship Id="rId19" Target="../media/image32.png" Type="http://schemas.openxmlformats.org/officeDocument/2006/relationships/image"/><Relationship Id="rId2" Target="../notesSlides/notesSlide3.xml" Type="http://schemas.openxmlformats.org/officeDocument/2006/relationships/notesSlide"/><Relationship Id="rId20" Target="../media/image33.svg" Type="http://schemas.openxmlformats.org/officeDocument/2006/relationships/image"/><Relationship Id="rId3" Target="../media/image4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svg" Type="http://schemas.openxmlformats.org/officeDocument/2006/relationships/image"/><Relationship Id="rId11" Target="../media/image40.png" Type="http://schemas.openxmlformats.org/officeDocument/2006/relationships/image"/><Relationship Id="rId12" Target="../media/image41.svg" Type="http://schemas.openxmlformats.org/officeDocument/2006/relationships/image"/><Relationship Id="rId2" Target="../media/image34.jpe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4.jpeg" Type="http://schemas.openxmlformats.org/officeDocument/2006/relationships/image"/><Relationship Id="rId6" Target="../media/image37.pn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Relationship Id="rId5" Target="../media/image42.png" Type="http://schemas.openxmlformats.org/officeDocument/2006/relationships/image"/><Relationship Id="rId6" Target="../media/image43.svg" Type="http://schemas.openxmlformats.org/officeDocument/2006/relationships/image"/><Relationship Id="rId7" Target="../media/image44.pn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53.png" Type="http://schemas.openxmlformats.org/officeDocument/2006/relationships/image"/><Relationship Id="rId17" Target="../media/image54.svg" Type="http://schemas.openxmlformats.org/officeDocument/2006/relationships/image"/><Relationship Id="rId18" Target="../media/image55.png" Type="http://schemas.openxmlformats.org/officeDocument/2006/relationships/image"/><Relationship Id="rId19" Target="../media/image56.svg" Type="http://schemas.openxmlformats.org/officeDocument/2006/relationships/image"/><Relationship Id="rId2" Target="../media/image1.png" Type="http://schemas.openxmlformats.org/officeDocument/2006/relationships/image"/><Relationship Id="rId20" Target="../media/image57.png" Type="http://schemas.openxmlformats.org/officeDocument/2006/relationships/image"/><Relationship Id="rId21" Target="../media/image58.svg" Type="http://schemas.openxmlformats.org/officeDocument/2006/relationships/image"/><Relationship Id="rId22" Target="../media/image59.png" Type="http://schemas.openxmlformats.org/officeDocument/2006/relationships/image"/><Relationship Id="rId23" Target="../media/image60.sv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Relationship Id="rId5" Target="../media/image42.png" Type="http://schemas.openxmlformats.org/officeDocument/2006/relationships/image"/><Relationship Id="rId6" Target="../media/image43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4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svg" Type="http://schemas.openxmlformats.org/officeDocument/2006/relationships/image"/><Relationship Id="rId11" Target="../media/image65.png" Type="http://schemas.openxmlformats.org/officeDocument/2006/relationships/image"/><Relationship Id="rId12" Target="../media/image66.png" Type="http://schemas.openxmlformats.org/officeDocument/2006/relationships/image"/><Relationship Id="rId13" Target="../media/image67.svg" Type="http://schemas.openxmlformats.org/officeDocument/2006/relationships/image"/><Relationship Id="rId14" Target="../media/image68.png" Type="http://schemas.openxmlformats.org/officeDocument/2006/relationships/image"/><Relationship Id="rId15" Target="../media/image69.svg" Type="http://schemas.openxmlformats.org/officeDocument/2006/relationships/image"/><Relationship Id="rId16" Target="../media/image70.png" Type="http://schemas.openxmlformats.org/officeDocument/2006/relationships/image"/><Relationship Id="rId17" Target="../media/image71.svg" Type="http://schemas.openxmlformats.org/officeDocument/2006/relationships/image"/><Relationship Id="rId18" Target="../media/image72.png" Type="http://schemas.openxmlformats.org/officeDocument/2006/relationships/image"/><Relationship Id="rId19" Target="../media/image7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Relationship Id="rId5" Target="../media/image61.png" Type="http://schemas.openxmlformats.org/officeDocument/2006/relationships/image"/><Relationship Id="rId6" Target="../media/image62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6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7.png" Type="http://schemas.openxmlformats.org/officeDocument/2006/relationships/image"/><Relationship Id="rId11" Target="../media/image7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Relationship Id="rId5" Target="../media/image74.png" Type="http://schemas.openxmlformats.org/officeDocument/2006/relationships/image"/><Relationship Id="rId6" Target="../media/image75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006" y="-127006"/>
            <a:ext cx="18541994" cy="10540994"/>
          </a:xfrm>
          <a:custGeom>
            <a:avLst/>
            <a:gdLst/>
            <a:ahLst/>
            <a:cxnLst/>
            <a:rect r="r" b="b" t="t" l="l"/>
            <a:pathLst>
              <a:path h="10540994" w="18541994">
                <a:moveTo>
                  <a:pt x="0" y="0"/>
                </a:moveTo>
                <a:lnTo>
                  <a:pt x="18541994" y="0"/>
                </a:lnTo>
                <a:lnTo>
                  <a:pt x="18541994" y="10540994"/>
                </a:lnTo>
                <a:lnTo>
                  <a:pt x="0" y="10540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2792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7959" y="5718807"/>
            <a:ext cx="4752535" cy="1600270"/>
            <a:chOff x="0" y="0"/>
            <a:chExt cx="6336714" cy="2133693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6336714" cy="2133693"/>
            </a:xfrm>
            <a:custGeom>
              <a:avLst/>
              <a:gdLst/>
              <a:ahLst/>
              <a:cxnLst/>
              <a:rect r="r" b="b" t="t" l="l"/>
              <a:pathLst>
                <a:path h="2133693" w="6336714">
                  <a:moveTo>
                    <a:pt x="0" y="0"/>
                  </a:moveTo>
                  <a:lnTo>
                    <a:pt x="6336714" y="0"/>
                  </a:lnTo>
                  <a:lnTo>
                    <a:pt x="6336714" y="2133693"/>
                  </a:lnTo>
                  <a:lnTo>
                    <a:pt x="0" y="213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6336714" cy="21432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7959" y="5616752"/>
            <a:ext cx="2833683" cy="61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Team Name: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55401" y="5616752"/>
            <a:ext cx="4767929" cy="61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75">
                <a:solidFill>
                  <a:srgbClr val="070404"/>
                </a:solidFill>
                <a:latin typeface="Gagalin"/>
                <a:ea typeface="Gagalin"/>
                <a:cs typeface="Gagalin"/>
                <a:sym typeface="Gagalin"/>
              </a:rPr>
              <a:t>The Ideation Crew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7959" y="6545787"/>
            <a:ext cx="4510635" cy="61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9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Team Leader Name: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39366" y="6525336"/>
            <a:ext cx="310717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208">
                <a:solidFill>
                  <a:srgbClr val="070404"/>
                </a:solidFill>
                <a:latin typeface="Gagalin"/>
                <a:ea typeface="Gagalin"/>
                <a:cs typeface="Gagalin"/>
                <a:sym typeface="Gagalin"/>
              </a:rPr>
              <a:t>Jatin Sharma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7959" y="7433903"/>
            <a:ext cx="4631407" cy="61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Problem Statement: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06628" y="7433903"/>
            <a:ext cx="10738553" cy="188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0">
                <a:solidFill>
                  <a:srgbClr val="070404"/>
                </a:solidFill>
                <a:latin typeface="Gagalin"/>
                <a:ea typeface="Gagalin"/>
                <a:cs typeface="Gagalin"/>
                <a:sym typeface="Gagalin"/>
              </a:rPr>
              <a:t>Traditional cattle farming faces challenges in early disease detection, herd monitoring, leading to productivity losses and high veterinary costs.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006" y="-127006"/>
            <a:ext cx="18541994" cy="10540994"/>
          </a:xfrm>
          <a:custGeom>
            <a:avLst/>
            <a:gdLst/>
            <a:ahLst/>
            <a:cxnLst/>
            <a:rect r="r" b="b" t="t" l="l"/>
            <a:pathLst>
              <a:path h="10540994" w="18541994">
                <a:moveTo>
                  <a:pt x="0" y="0"/>
                </a:moveTo>
                <a:lnTo>
                  <a:pt x="18541994" y="0"/>
                </a:lnTo>
                <a:lnTo>
                  <a:pt x="18541994" y="10540994"/>
                </a:lnTo>
                <a:lnTo>
                  <a:pt x="0" y="10540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153360"/>
            <a:chOff x="0" y="0"/>
            <a:chExt cx="23848008" cy="132402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48061" cy="13240235"/>
            </a:xfrm>
            <a:custGeom>
              <a:avLst/>
              <a:gdLst/>
              <a:ahLst/>
              <a:cxnLst/>
              <a:rect r="r" b="b" t="t" l="l"/>
              <a:pathLst>
                <a:path h="13240235" w="23848061">
                  <a:moveTo>
                    <a:pt x="0" y="0"/>
                  </a:moveTo>
                  <a:lnTo>
                    <a:pt x="23848061" y="0"/>
                  </a:lnTo>
                  <a:lnTo>
                    <a:pt x="23848061" y="13240235"/>
                  </a:lnTo>
                  <a:lnTo>
                    <a:pt x="0" y="13240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658" r="0" b="-658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3848008" cy="1329738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8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81424" y="1028700"/>
            <a:ext cx="13160935" cy="1304237"/>
          </a:xfrm>
          <a:custGeom>
            <a:avLst/>
            <a:gdLst/>
            <a:ahLst/>
            <a:cxnLst/>
            <a:rect r="r" b="b" t="t" l="l"/>
            <a:pathLst>
              <a:path h="1304237" w="13160935">
                <a:moveTo>
                  <a:pt x="0" y="0"/>
                </a:moveTo>
                <a:lnTo>
                  <a:pt x="13160936" y="0"/>
                </a:lnTo>
                <a:lnTo>
                  <a:pt x="13160936" y="1304237"/>
                </a:lnTo>
                <a:lnTo>
                  <a:pt x="0" y="1304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0800000">
            <a:off x="157479" y="3944749"/>
            <a:ext cx="5990900" cy="1058737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0800000">
            <a:off x="157479" y="5193985"/>
            <a:ext cx="5990900" cy="105873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0800000">
            <a:off x="157479" y="6443222"/>
            <a:ext cx="5990900" cy="105873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0800000">
            <a:off x="157479" y="7692458"/>
            <a:ext cx="5990900" cy="105873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0800000">
            <a:off x="157479" y="8938904"/>
            <a:ext cx="5990900" cy="1058737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231068" y="1303149"/>
            <a:ext cx="9969140" cy="77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89">
                <a:solidFill>
                  <a:srgbClr val="FFFFFF"/>
                </a:solidFill>
                <a:latin typeface="Bevan"/>
                <a:ea typeface="Bevan"/>
                <a:cs typeface="Bevan"/>
                <a:sym typeface="Bevan"/>
              </a:rPr>
              <a:t>Brief About Our Solution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7479" y="4170131"/>
            <a:ext cx="5516979" cy="606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 spc="9">
                <a:solidFill>
                  <a:srgbClr val="000000"/>
                </a:solidFill>
                <a:latin typeface="Solway Bold"/>
                <a:ea typeface="Solway Bold"/>
                <a:cs typeface="Solway Bold"/>
                <a:sym typeface="Solway Bold"/>
              </a:rPr>
              <a:t>Early Disease Detection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209066" y="5364573"/>
            <a:ext cx="6418777" cy="64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9"/>
              </a:lnSpc>
              <a:spcBef>
                <a:spcPct val="0"/>
              </a:spcBef>
            </a:pPr>
            <a:r>
              <a:rPr lang="en-US" b="true" sz="3721" spc="10">
                <a:solidFill>
                  <a:srgbClr val="000000"/>
                </a:solidFill>
                <a:latin typeface="Solway Bold"/>
                <a:ea typeface="Solway Bold"/>
                <a:cs typeface="Solway Bold"/>
                <a:sym typeface="Solway Bold"/>
              </a:rPr>
              <a:t>IoT-Powered Sensors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209066" y="6613810"/>
            <a:ext cx="6418777" cy="64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9"/>
              </a:lnSpc>
              <a:spcBef>
                <a:spcPct val="0"/>
              </a:spcBef>
            </a:pPr>
            <a:r>
              <a:rPr lang="en-US" b="true" sz="3721" spc="10">
                <a:solidFill>
                  <a:srgbClr val="000000"/>
                </a:solidFill>
                <a:latin typeface="Solway Bold"/>
                <a:ea typeface="Solway Bold"/>
                <a:cs typeface="Solway Bold"/>
                <a:sym typeface="Solway Bold"/>
              </a:rPr>
              <a:t>AI &amp; Computer Vision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024" y="7863046"/>
            <a:ext cx="4982649" cy="64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9"/>
              </a:lnSpc>
              <a:spcBef>
                <a:spcPct val="0"/>
              </a:spcBef>
            </a:pPr>
            <a:r>
              <a:rPr lang="en-US" b="true" sz="3721" spc="10">
                <a:solidFill>
                  <a:srgbClr val="000000"/>
                </a:solidFill>
                <a:latin typeface="Solway Bold"/>
                <a:ea typeface="Solway Bold"/>
                <a:cs typeface="Solway Bold"/>
                <a:sym typeface="Solway Bold"/>
              </a:rPr>
              <a:t>Real Time Alerts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024" y="9109492"/>
            <a:ext cx="6075355" cy="64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9"/>
              </a:lnSpc>
              <a:spcBef>
                <a:spcPct val="0"/>
              </a:spcBef>
            </a:pPr>
            <a:r>
              <a:rPr lang="en-US" b="true" sz="3721" spc="10">
                <a:solidFill>
                  <a:srgbClr val="000000"/>
                </a:solidFill>
                <a:latin typeface="Solway Bold"/>
                <a:ea typeface="Solway Bold"/>
                <a:cs typeface="Solway Bold"/>
                <a:sym typeface="Solway Bold"/>
              </a:rPr>
              <a:t>Automated Monitoring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49184" y="3936598"/>
            <a:ext cx="11938816" cy="107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3"/>
              </a:lnSpc>
              <a:spcBef>
                <a:spcPct val="0"/>
              </a:spcBef>
            </a:pPr>
            <a:r>
              <a:rPr lang="en-US" sz="309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Identifies </a:t>
            </a:r>
            <a:r>
              <a:rPr lang="en-US" b="true" sz="3095" spc="8">
                <a:solidFill>
                  <a:srgbClr val="000000"/>
                </a:solidFill>
                <a:latin typeface="Solway Bold"/>
                <a:ea typeface="Solway Bold"/>
                <a:cs typeface="Solway Bold"/>
                <a:sym typeface="Solway Bold"/>
              </a:rPr>
              <a:t>mastitis</a:t>
            </a:r>
            <a:r>
              <a:rPr lang="en-US" sz="309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, </a:t>
            </a:r>
            <a:r>
              <a:rPr lang="en-US" b="true" sz="3095" spc="8">
                <a:solidFill>
                  <a:srgbClr val="000000"/>
                </a:solidFill>
                <a:latin typeface="Solway Bold"/>
                <a:ea typeface="Solway Bold"/>
                <a:cs typeface="Solway Bold"/>
                <a:sym typeface="Solway Bold"/>
              </a:rPr>
              <a:t>lameness</a:t>
            </a:r>
            <a:r>
              <a:rPr lang="en-US" sz="309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 &amp;</a:t>
            </a:r>
            <a:r>
              <a:rPr lang="en-US" b="true" sz="3095" spc="8">
                <a:solidFill>
                  <a:srgbClr val="000000"/>
                </a:solidFill>
                <a:latin typeface="Solway Bold"/>
                <a:ea typeface="Solway Bold"/>
                <a:cs typeface="Solway Bold"/>
                <a:sym typeface="Solway Bold"/>
              </a:rPr>
              <a:t>heat stress</a:t>
            </a:r>
            <a:r>
              <a:rPr lang="en-US" sz="309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 before symptoms worsen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49184" y="5422206"/>
            <a:ext cx="10072673" cy="535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3"/>
              </a:lnSpc>
              <a:spcBef>
                <a:spcPct val="0"/>
              </a:spcBef>
            </a:pPr>
            <a:r>
              <a:rPr lang="en-US" sz="309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Tracks movements, temperature &amp; feeding patterns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63865" y="6397662"/>
            <a:ext cx="9969728" cy="108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3"/>
              </a:lnSpc>
            </a:pPr>
            <a:r>
              <a:rPr lang="en-US" sz="3095" spc="6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Analyzes health data and detects abnormalities </a:t>
            </a:r>
          </a:p>
          <a:p>
            <a:pPr algn="l">
              <a:lnSpc>
                <a:spcPts val="4333"/>
              </a:lnSpc>
              <a:spcBef>
                <a:spcPct val="0"/>
              </a:spcBef>
            </a:pPr>
            <a:r>
              <a:rPr lang="en-US" sz="309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Also our app provides AI Chat Bot with voice search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09711" y="7920679"/>
            <a:ext cx="9831991" cy="535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3"/>
              </a:lnSpc>
              <a:spcBef>
                <a:spcPct val="0"/>
              </a:spcBef>
            </a:pPr>
            <a:r>
              <a:rPr lang="en-US" sz="309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Mobile app sends alerts and treatment suggestions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63865" y="9167125"/>
            <a:ext cx="7678495" cy="535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3"/>
              </a:lnSpc>
              <a:spcBef>
                <a:spcPct val="0"/>
              </a:spcBef>
            </a:pPr>
            <a:r>
              <a:rPr lang="en-US" sz="309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Saves time and labor with 24/7 tracking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7479" y="2483578"/>
            <a:ext cx="16336555" cy="1251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spc="1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A Smart Wearable Device which send data to cloud which is accessible through our website/mobile application. Features of our device:-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73024" y="60848"/>
            <a:ext cx="18214976" cy="10226152"/>
          </a:xfrm>
          <a:custGeom>
            <a:avLst/>
            <a:gdLst/>
            <a:ahLst/>
            <a:cxnLst/>
            <a:rect r="r" b="b" t="t" l="l"/>
            <a:pathLst>
              <a:path h="10226152" w="18214976">
                <a:moveTo>
                  <a:pt x="0" y="0"/>
                </a:moveTo>
                <a:lnTo>
                  <a:pt x="18214976" y="0"/>
                </a:lnTo>
                <a:lnTo>
                  <a:pt x="18214976" y="10226152"/>
                </a:lnTo>
                <a:lnTo>
                  <a:pt x="0" y="102261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3" t="-1082" r="-113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16020"/>
            <a:ext cx="18288000" cy="10153360"/>
            <a:chOff x="0" y="0"/>
            <a:chExt cx="23848008" cy="132402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48061" cy="13240235"/>
            </a:xfrm>
            <a:custGeom>
              <a:avLst/>
              <a:gdLst/>
              <a:ahLst/>
              <a:cxnLst/>
              <a:rect r="r" b="b" t="t" l="l"/>
              <a:pathLst>
                <a:path h="13240235" w="23848061">
                  <a:moveTo>
                    <a:pt x="0" y="0"/>
                  </a:moveTo>
                  <a:lnTo>
                    <a:pt x="23848061" y="0"/>
                  </a:lnTo>
                  <a:lnTo>
                    <a:pt x="23848061" y="13240235"/>
                  </a:lnTo>
                  <a:lnTo>
                    <a:pt x="0" y="13240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658" r="0" b="-658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3848008" cy="1329738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8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81424" y="1028700"/>
            <a:ext cx="13160935" cy="1304237"/>
          </a:xfrm>
          <a:custGeom>
            <a:avLst/>
            <a:gdLst/>
            <a:ahLst/>
            <a:cxnLst/>
            <a:rect r="r" b="b" t="t" l="l"/>
            <a:pathLst>
              <a:path h="1304237" w="13160935">
                <a:moveTo>
                  <a:pt x="0" y="0"/>
                </a:moveTo>
                <a:lnTo>
                  <a:pt x="13160936" y="0"/>
                </a:lnTo>
                <a:lnTo>
                  <a:pt x="13160936" y="1304237"/>
                </a:lnTo>
                <a:lnTo>
                  <a:pt x="0" y="1304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35952" y="2332937"/>
            <a:ext cx="9742046" cy="7809308"/>
            <a:chOff x="0" y="0"/>
            <a:chExt cx="5969135" cy="4784910"/>
          </a:xfrm>
        </p:grpSpPr>
        <p:sp>
          <p:nvSpPr>
            <p:cNvPr name="Freeform 7" id="7"/>
            <p:cNvSpPr/>
            <p:nvPr/>
          </p:nvSpPr>
          <p:spPr>
            <a:xfrm flipH="false" flipV="false" rot="-84000">
              <a:off x="-52436" y="-67957"/>
              <a:ext cx="6074008" cy="4920824"/>
            </a:xfrm>
            <a:custGeom>
              <a:avLst/>
              <a:gdLst/>
              <a:ahLst/>
              <a:cxnLst/>
              <a:rect r="r" b="b" t="t" l="l"/>
              <a:pathLst>
                <a:path h="4920824" w="6074008">
                  <a:moveTo>
                    <a:pt x="5574088" y="4915586"/>
                  </a:moveTo>
                  <a:lnTo>
                    <a:pt x="383014" y="4788719"/>
                  </a:lnTo>
                  <a:cubicBezTo>
                    <a:pt x="168704" y="4783482"/>
                    <a:pt x="0" y="4569507"/>
                    <a:pt x="6284" y="4312377"/>
                  </a:cubicBezTo>
                  <a:lnTo>
                    <a:pt x="100335" y="464044"/>
                  </a:lnTo>
                  <a:cubicBezTo>
                    <a:pt x="106654" y="205478"/>
                    <a:pt x="285609" y="0"/>
                    <a:pt x="499920" y="5238"/>
                  </a:cubicBezTo>
                  <a:lnTo>
                    <a:pt x="5690993" y="132105"/>
                  </a:lnTo>
                  <a:cubicBezTo>
                    <a:pt x="5905303" y="137342"/>
                    <a:pt x="6074008" y="351317"/>
                    <a:pt x="6067688" y="609883"/>
                  </a:cubicBezTo>
                  <a:lnTo>
                    <a:pt x="5973637" y="4458216"/>
                  </a:lnTo>
                  <a:cubicBezTo>
                    <a:pt x="5967353" y="4715346"/>
                    <a:pt x="5788398" y="4920824"/>
                    <a:pt x="5574088" y="4915586"/>
                  </a:cubicBezTo>
                  <a:close/>
                </a:path>
              </a:pathLst>
            </a:custGeom>
            <a:blipFill>
              <a:blip r:embed="rId6"/>
              <a:stretch>
                <a:fillRect l="-11780" t="-11156" r="-5168" b="-4568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979732" y="1184887"/>
            <a:ext cx="1488723" cy="991862"/>
          </a:xfrm>
          <a:custGeom>
            <a:avLst/>
            <a:gdLst/>
            <a:ahLst/>
            <a:cxnLst/>
            <a:rect r="r" b="b" t="t" l="l"/>
            <a:pathLst>
              <a:path h="991862" w="1488723">
                <a:moveTo>
                  <a:pt x="0" y="0"/>
                </a:moveTo>
                <a:lnTo>
                  <a:pt x="1488724" y="0"/>
                </a:lnTo>
                <a:lnTo>
                  <a:pt x="1488724" y="991862"/>
                </a:lnTo>
                <a:lnTo>
                  <a:pt x="0" y="9918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45407" y="2927499"/>
            <a:ext cx="3383420" cy="1396430"/>
          </a:xfrm>
          <a:custGeom>
            <a:avLst/>
            <a:gdLst/>
            <a:ahLst/>
            <a:cxnLst/>
            <a:rect r="r" b="b" t="t" l="l"/>
            <a:pathLst>
              <a:path h="1396430" w="3383420">
                <a:moveTo>
                  <a:pt x="0" y="0"/>
                </a:moveTo>
                <a:lnTo>
                  <a:pt x="3383419" y="0"/>
                </a:lnTo>
                <a:lnTo>
                  <a:pt x="3383419" y="1396430"/>
                </a:lnTo>
                <a:lnTo>
                  <a:pt x="0" y="13964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87459" y="1233149"/>
            <a:ext cx="4929866" cy="77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12">
                <a:solidFill>
                  <a:srgbClr val="FFFFFF"/>
                </a:solidFill>
                <a:latin typeface="Bevan"/>
                <a:ea typeface="Bevan"/>
                <a:cs typeface="Bevan"/>
                <a:sym typeface="Bevan"/>
              </a:rPr>
              <a:t>Mortality Rate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5952" y="9757524"/>
            <a:ext cx="3264421" cy="27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8"/>
              </a:lnSpc>
            </a:pPr>
            <a:r>
              <a:rPr lang="en-US" sz="154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Source: </a:t>
            </a:r>
            <a:r>
              <a:rPr lang="en-US" sz="154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0" tooltip="https://www.thecattlesite.com"/>
              </a:rPr>
              <a:t>https://www.thecattlesite.com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645407" y="4445285"/>
            <a:ext cx="3383420" cy="1396430"/>
          </a:xfrm>
          <a:custGeom>
            <a:avLst/>
            <a:gdLst/>
            <a:ahLst/>
            <a:cxnLst/>
            <a:rect r="r" b="b" t="t" l="l"/>
            <a:pathLst>
              <a:path h="1396430" w="3383420">
                <a:moveTo>
                  <a:pt x="0" y="0"/>
                </a:moveTo>
                <a:lnTo>
                  <a:pt x="3383419" y="0"/>
                </a:lnTo>
                <a:lnTo>
                  <a:pt x="3383419" y="1396430"/>
                </a:lnTo>
                <a:lnTo>
                  <a:pt x="0" y="13964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645407" y="5963071"/>
            <a:ext cx="3383420" cy="1396430"/>
          </a:xfrm>
          <a:custGeom>
            <a:avLst/>
            <a:gdLst/>
            <a:ahLst/>
            <a:cxnLst/>
            <a:rect r="r" b="b" t="t" l="l"/>
            <a:pathLst>
              <a:path h="1396430" w="3383420">
                <a:moveTo>
                  <a:pt x="0" y="0"/>
                </a:moveTo>
                <a:lnTo>
                  <a:pt x="3383419" y="0"/>
                </a:lnTo>
                <a:lnTo>
                  <a:pt x="3383419" y="1396430"/>
                </a:lnTo>
                <a:lnTo>
                  <a:pt x="0" y="13964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645407" y="7682817"/>
            <a:ext cx="3383420" cy="1396430"/>
          </a:xfrm>
          <a:custGeom>
            <a:avLst/>
            <a:gdLst/>
            <a:ahLst/>
            <a:cxnLst/>
            <a:rect r="r" b="b" t="t" l="l"/>
            <a:pathLst>
              <a:path h="1396430" w="3383420">
                <a:moveTo>
                  <a:pt x="0" y="0"/>
                </a:moveTo>
                <a:lnTo>
                  <a:pt x="3383419" y="0"/>
                </a:lnTo>
                <a:lnTo>
                  <a:pt x="3383419" y="1396429"/>
                </a:lnTo>
                <a:lnTo>
                  <a:pt x="0" y="139642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143039" y="2979223"/>
            <a:ext cx="2388156" cy="1344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7"/>
              </a:lnSpc>
            </a:pPr>
            <a:r>
              <a:rPr lang="en-US" sz="3683" b="true">
                <a:solidFill>
                  <a:srgbClr val="0F0E0C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Lameness in</a:t>
            </a:r>
          </a:p>
          <a:p>
            <a:pPr algn="ctr">
              <a:lnSpc>
                <a:spcPts val="5157"/>
              </a:lnSpc>
            </a:pPr>
            <a:r>
              <a:rPr lang="en-US" sz="3683" b="true">
                <a:solidFill>
                  <a:srgbClr val="0F0E0C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Horses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43039" y="5917495"/>
            <a:ext cx="2388156" cy="1344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7"/>
              </a:lnSpc>
            </a:pPr>
            <a:r>
              <a:rPr lang="en-US" sz="3683" b="true">
                <a:solidFill>
                  <a:srgbClr val="0F0E0C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Lameness in</a:t>
            </a:r>
          </a:p>
          <a:p>
            <a:pPr algn="ctr">
              <a:lnSpc>
                <a:spcPts val="5157"/>
              </a:lnSpc>
            </a:pPr>
            <a:r>
              <a:rPr lang="en-US" sz="3683" b="true">
                <a:solidFill>
                  <a:srgbClr val="0F0E0C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Cattle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87104" y="4497008"/>
            <a:ext cx="2100024" cy="1344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7"/>
              </a:lnSpc>
            </a:pPr>
            <a:r>
              <a:rPr lang="en-US" sz="3683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Mastitis in</a:t>
            </a:r>
          </a:p>
          <a:p>
            <a:pPr algn="ctr">
              <a:lnSpc>
                <a:spcPts val="5157"/>
              </a:lnSpc>
            </a:pPr>
            <a:r>
              <a:rPr lang="en-US" sz="3683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Cattle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87104" y="7637241"/>
            <a:ext cx="2100024" cy="1344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7"/>
              </a:lnSpc>
            </a:pPr>
            <a:r>
              <a:rPr lang="en-US" sz="3683" b="true">
                <a:solidFill>
                  <a:srgbClr val="0F0E0C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Mastitis in</a:t>
            </a:r>
          </a:p>
          <a:p>
            <a:pPr algn="ctr">
              <a:lnSpc>
                <a:spcPts val="5157"/>
              </a:lnSpc>
            </a:pPr>
            <a:r>
              <a:rPr lang="en-US" sz="3683" b="true">
                <a:solidFill>
                  <a:srgbClr val="0F0E0C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Horses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876300" y="2557462"/>
            <a:ext cx="2500312" cy="461962"/>
            <a:chOff x="0" y="0"/>
            <a:chExt cx="3333750" cy="6159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0800" y="43180"/>
              <a:ext cx="3235960" cy="521970"/>
            </a:xfrm>
            <a:custGeom>
              <a:avLst/>
              <a:gdLst/>
              <a:ahLst/>
              <a:cxnLst/>
              <a:rect r="r" b="b" t="t" l="l"/>
              <a:pathLst>
                <a:path h="521970" w="3235960">
                  <a:moveTo>
                    <a:pt x="0" y="220980"/>
                  </a:moveTo>
                  <a:cubicBezTo>
                    <a:pt x="0" y="209550"/>
                    <a:pt x="0" y="204470"/>
                    <a:pt x="0" y="204470"/>
                  </a:cubicBezTo>
                  <a:cubicBezTo>
                    <a:pt x="0" y="204470"/>
                    <a:pt x="2540" y="199390"/>
                    <a:pt x="2540" y="196850"/>
                  </a:cubicBezTo>
                  <a:cubicBezTo>
                    <a:pt x="3810" y="194310"/>
                    <a:pt x="5080" y="189230"/>
                    <a:pt x="5080" y="189230"/>
                  </a:cubicBezTo>
                  <a:cubicBezTo>
                    <a:pt x="5080" y="189230"/>
                    <a:pt x="7620" y="184150"/>
                    <a:pt x="8890" y="181610"/>
                  </a:cubicBezTo>
                  <a:cubicBezTo>
                    <a:pt x="10160" y="179070"/>
                    <a:pt x="12700" y="173990"/>
                    <a:pt x="12700" y="173990"/>
                  </a:cubicBezTo>
                  <a:cubicBezTo>
                    <a:pt x="12700" y="173990"/>
                    <a:pt x="15240" y="170180"/>
                    <a:pt x="17780" y="168910"/>
                  </a:cubicBezTo>
                  <a:cubicBezTo>
                    <a:pt x="19050" y="166370"/>
                    <a:pt x="22860" y="162560"/>
                    <a:pt x="22860" y="162560"/>
                  </a:cubicBezTo>
                  <a:cubicBezTo>
                    <a:pt x="22860" y="162560"/>
                    <a:pt x="27940" y="158750"/>
                    <a:pt x="29210" y="157480"/>
                  </a:cubicBezTo>
                  <a:cubicBezTo>
                    <a:pt x="31750" y="156210"/>
                    <a:pt x="36830" y="153670"/>
                    <a:pt x="36830" y="153670"/>
                  </a:cubicBezTo>
                  <a:cubicBezTo>
                    <a:pt x="36830" y="153670"/>
                    <a:pt x="41910" y="151130"/>
                    <a:pt x="44450" y="149860"/>
                  </a:cubicBezTo>
                  <a:cubicBezTo>
                    <a:pt x="46990" y="149860"/>
                    <a:pt x="52070" y="147320"/>
                    <a:pt x="52070" y="147320"/>
                  </a:cubicBezTo>
                  <a:cubicBezTo>
                    <a:pt x="52070" y="147320"/>
                    <a:pt x="57150" y="147320"/>
                    <a:pt x="59690" y="147320"/>
                  </a:cubicBezTo>
                  <a:cubicBezTo>
                    <a:pt x="62230" y="146050"/>
                    <a:pt x="67310" y="146050"/>
                    <a:pt x="67310" y="146050"/>
                  </a:cubicBezTo>
                  <a:cubicBezTo>
                    <a:pt x="67310" y="146050"/>
                    <a:pt x="73660" y="146050"/>
                    <a:pt x="76200" y="147320"/>
                  </a:cubicBezTo>
                  <a:cubicBezTo>
                    <a:pt x="78740" y="147320"/>
                    <a:pt x="83820" y="147320"/>
                    <a:pt x="83820" y="147320"/>
                  </a:cubicBezTo>
                  <a:cubicBezTo>
                    <a:pt x="83820" y="147320"/>
                    <a:pt x="158750" y="161290"/>
                    <a:pt x="195580" y="167640"/>
                  </a:cubicBezTo>
                  <a:cubicBezTo>
                    <a:pt x="232410" y="175260"/>
                    <a:pt x="279400" y="184150"/>
                    <a:pt x="304800" y="187960"/>
                  </a:cubicBezTo>
                  <a:cubicBezTo>
                    <a:pt x="320040" y="190500"/>
                    <a:pt x="328930" y="198120"/>
                    <a:pt x="339090" y="194310"/>
                  </a:cubicBezTo>
                  <a:cubicBezTo>
                    <a:pt x="351790" y="187960"/>
                    <a:pt x="354330" y="160020"/>
                    <a:pt x="368300" y="144780"/>
                  </a:cubicBezTo>
                  <a:cubicBezTo>
                    <a:pt x="387350" y="123190"/>
                    <a:pt x="415290" y="99060"/>
                    <a:pt x="445770" y="85090"/>
                  </a:cubicBezTo>
                  <a:cubicBezTo>
                    <a:pt x="480060" y="71120"/>
                    <a:pt x="534670" y="54610"/>
                    <a:pt x="566420" y="64770"/>
                  </a:cubicBezTo>
                  <a:cubicBezTo>
                    <a:pt x="596900" y="74930"/>
                    <a:pt x="618490" y="132080"/>
                    <a:pt x="637540" y="140970"/>
                  </a:cubicBezTo>
                  <a:cubicBezTo>
                    <a:pt x="647700" y="146050"/>
                    <a:pt x="652780" y="140970"/>
                    <a:pt x="664210" y="142240"/>
                  </a:cubicBezTo>
                  <a:cubicBezTo>
                    <a:pt x="683260" y="146050"/>
                    <a:pt x="715010" y="153670"/>
                    <a:pt x="741680" y="160020"/>
                  </a:cubicBezTo>
                  <a:cubicBezTo>
                    <a:pt x="769620" y="166370"/>
                    <a:pt x="798830" y="177800"/>
                    <a:pt x="825500" y="180340"/>
                  </a:cubicBezTo>
                  <a:cubicBezTo>
                    <a:pt x="849630" y="182880"/>
                    <a:pt x="869950" y="179070"/>
                    <a:pt x="896620" y="179070"/>
                  </a:cubicBezTo>
                  <a:cubicBezTo>
                    <a:pt x="932180" y="179070"/>
                    <a:pt x="1004570" y="179070"/>
                    <a:pt x="1018540" y="179070"/>
                  </a:cubicBezTo>
                  <a:cubicBezTo>
                    <a:pt x="1022350" y="179070"/>
                    <a:pt x="1024890" y="179070"/>
                    <a:pt x="1024890" y="179070"/>
                  </a:cubicBezTo>
                  <a:cubicBezTo>
                    <a:pt x="1026160" y="176530"/>
                    <a:pt x="1017270" y="171450"/>
                    <a:pt x="1018540" y="167640"/>
                  </a:cubicBezTo>
                  <a:cubicBezTo>
                    <a:pt x="1023620" y="154940"/>
                    <a:pt x="1101090" y="124460"/>
                    <a:pt x="1137920" y="124460"/>
                  </a:cubicBezTo>
                  <a:cubicBezTo>
                    <a:pt x="1170940" y="124460"/>
                    <a:pt x="1197610" y="158750"/>
                    <a:pt x="1228090" y="157480"/>
                  </a:cubicBezTo>
                  <a:cubicBezTo>
                    <a:pt x="1259840" y="154940"/>
                    <a:pt x="1289050" y="123190"/>
                    <a:pt x="1323340" y="107950"/>
                  </a:cubicBezTo>
                  <a:cubicBezTo>
                    <a:pt x="1361440" y="92710"/>
                    <a:pt x="1405890" y="76200"/>
                    <a:pt x="1446530" y="66040"/>
                  </a:cubicBezTo>
                  <a:cubicBezTo>
                    <a:pt x="1485900" y="55880"/>
                    <a:pt x="1525270" y="52070"/>
                    <a:pt x="1563370" y="44450"/>
                  </a:cubicBezTo>
                  <a:cubicBezTo>
                    <a:pt x="1601470" y="38100"/>
                    <a:pt x="1640840" y="30480"/>
                    <a:pt x="1675130" y="25400"/>
                  </a:cubicBezTo>
                  <a:cubicBezTo>
                    <a:pt x="1703070" y="20320"/>
                    <a:pt x="1725930" y="17780"/>
                    <a:pt x="1755140" y="15240"/>
                  </a:cubicBezTo>
                  <a:cubicBezTo>
                    <a:pt x="1789430" y="11430"/>
                    <a:pt x="1838960" y="0"/>
                    <a:pt x="1871980" y="7620"/>
                  </a:cubicBezTo>
                  <a:cubicBezTo>
                    <a:pt x="1899920" y="13970"/>
                    <a:pt x="1925320" y="41910"/>
                    <a:pt x="1943100" y="46990"/>
                  </a:cubicBezTo>
                  <a:cubicBezTo>
                    <a:pt x="1953260" y="49530"/>
                    <a:pt x="1955800" y="46990"/>
                    <a:pt x="1967230" y="46990"/>
                  </a:cubicBezTo>
                  <a:cubicBezTo>
                    <a:pt x="1990090" y="46990"/>
                    <a:pt x="2045970" y="46990"/>
                    <a:pt x="2080260" y="48260"/>
                  </a:cubicBezTo>
                  <a:cubicBezTo>
                    <a:pt x="2110740" y="49530"/>
                    <a:pt x="2133600" y="50800"/>
                    <a:pt x="2162810" y="54610"/>
                  </a:cubicBezTo>
                  <a:cubicBezTo>
                    <a:pt x="2197100" y="59690"/>
                    <a:pt x="2237740" y="68580"/>
                    <a:pt x="2273300" y="77470"/>
                  </a:cubicBezTo>
                  <a:cubicBezTo>
                    <a:pt x="2308860" y="85090"/>
                    <a:pt x="2339340" y="96520"/>
                    <a:pt x="2376170" y="105410"/>
                  </a:cubicBezTo>
                  <a:cubicBezTo>
                    <a:pt x="2420620" y="115570"/>
                    <a:pt x="2480310" y="124460"/>
                    <a:pt x="2519680" y="130810"/>
                  </a:cubicBezTo>
                  <a:cubicBezTo>
                    <a:pt x="2547620" y="135890"/>
                    <a:pt x="2570480" y="143510"/>
                    <a:pt x="2589530" y="140970"/>
                  </a:cubicBezTo>
                  <a:cubicBezTo>
                    <a:pt x="2602230" y="139700"/>
                    <a:pt x="2607310" y="133350"/>
                    <a:pt x="2620010" y="127000"/>
                  </a:cubicBezTo>
                  <a:cubicBezTo>
                    <a:pt x="2642870" y="118110"/>
                    <a:pt x="2679700" y="106680"/>
                    <a:pt x="2712720" y="92710"/>
                  </a:cubicBezTo>
                  <a:cubicBezTo>
                    <a:pt x="2754630" y="77470"/>
                    <a:pt x="2809240" y="49530"/>
                    <a:pt x="2851150" y="38100"/>
                  </a:cubicBezTo>
                  <a:cubicBezTo>
                    <a:pt x="2882900" y="29210"/>
                    <a:pt x="2909570" y="25400"/>
                    <a:pt x="2940050" y="22860"/>
                  </a:cubicBezTo>
                  <a:cubicBezTo>
                    <a:pt x="2969260" y="20320"/>
                    <a:pt x="3002280" y="20320"/>
                    <a:pt x="3031490" y="26670"/>
                  </a:cubicBezTo>
                  <a:cubicBezTo>
                    <a:pt x="3061970" y="33020"/>
                    <a:pt x="3096260" y="43180"/>
                    <a:pt x="3120390" y="62230"/>
                  </a:cubicBezTo>
                  <a:cubicBezTo>
                    <a:pt x="3143250" y="81280"/>
                    <a:pt x="3162300" y="113030"/>
                    <a:pt x="3175000" y="140970"/>
                  </a:cubicBezTo>
                  <a:cubicBezTo>
                    <a:pt x="3186430" y="167640"/>
                    <a:pt x="3182620" y="210820"/>
                    <a:pt x="3192780" y="224790"/>
                  </a:cubicBezTo>
                  <a:cubicBezTo>
                    <a:pt x="3199130" y="232410"/>
                    <a:pt x="3211830" y="232410"/>
                    <a:pt x="3213100" y="237490"/>
                  </a:cubicBezTo>
                  <a:cubicBezTo>
                    <a:pt x="3213100" y="241300"/>
                    <a:pt x="3201670" y="245110"/>
                    <a:pt x="3197860" y="252730"/>
                  </a:cubicBezTo>
                  <a:cubicBezTo>
                    <a:pt x="3192780" y="267970"/>
                    <a:pt x="3199130" y="312420"/>
                    <a:pt x="3194050" y="326390"/>
                  </a:cubicBezTo>
                  <a:cubicBezTo>
                    <a:pt x="3191510" y="331470"/>
                    <a:pt x="3185160" y="331470"/>
                    <a:pt x="3185160" y="336550"/>
                  </a:cubicBezTo>
                  <a:cubicBezTo>
                    <a:pt x="3185160" y="347980"/>
                    <a:pt x="3235960" y="375920"/>
                    <a:pt x="3232150" y="392430"/>
                  </a:cubicBezTo>
                  <a:cubicBezTo>
                    <a:pt x="3223260" y="419100"/>
                    <a:pt x="3098800" y="441960"/>
                    <a:pt x="3035300" y="450850"/>
                  </a:cubicBezTo>
                  <a:cubicBezTo>
                    <a:pt x="2976880" y="459740"/>
                    <a:pt x="2917190" y="450850"/>
                    <a:pt x="2866390" y="450850"/>
                  </a:cubicBezTo>
                  <a:cubicBezTo>
                    <a:pt x="2821940" y="450850"/>
                    <a:pt x="2759710" y="448310"/>
                    <a:pt x="2744470" y="450850"/>
                  </a:cubicBezTo>
                  <a:cubicBezTo>
                    <a:pt x="2740660" y="450850"/>
                    <a:pt x="2739390" y="452120"/>
                    <a:pt x="2736850" y="453390"/>
                  </a:cubicBezTo>
                  <a:cubicBezTo>
                    <a:pt x="2734310" y="453390"/>
                    <a:pt x="2729230" y="455930"/>
                    <a:pt x="2729230" y="455930"/>
                  </a:cubicBezTo>
                  <a:cubicBezTo>
                    <a:pt x="2729230" y="455930"/>
                    <a:pt x="2724150" y="455930"/>
                    <a:pt x="2721610" y="455930"/>
                  </a:cubicBezTo>
                  <a:cubicBezTo>
                    <a:pt x="2717800" y="457200"/>
                    <a:pt x="2712720" y="457200"/>
                    <a:pt x="2712720" y="457200"/>
                  </a:cubicBezTo>
                  <a:cubicBezTo>
                    <a:pt x="2712720" y="457200"/>
                    <a:pt x="2691130" y="455930"/>
                    <a:pt x="2675890" y="455930"/>
                  </a:cubicBezTo>
                  <a:cubicBezTo>
                    <a:pt x="2649220" y="454660"/>
                    <a:pt x="2604770" y="450850"/>
                    <a:pt x="2566670" y="449580"/>
                  </a:cubicBezTo>
                  <a:cubicBezTo>
                    <a:pt x="2522220" y="448310"/>
                    <a:pt x="2472690" y="448310"/>
                    <a:pt x="2428240" y="449580"/>
                  </a:cubicBezTo>
                  <a:cubicBezTo>
                    <a:pt x="2387600" y="449580"/>
                    <a:pt x="2336800" y="452120"/>
                    <a:pt x="2308860" y="450850"/>
                  </a:cubicBezTo>
                  <a:cubicBezTo>
                    <a:pt x="2293620" y="449580"/>
                    <a:pt x="2288540" y="445770"/>
                    <a:pt x="2274570" y="445770"/>
                  </a:cubicBezTo>
                  <a:cubicBezTo>
                    <a:pt x="2252980" y="444500"/>
                    <a:pt x="2222500" y="449580"/>
                    <a:pt x="2186940" y="450850"/>
                  </a:cubicBezTo>
                  <a:cubicBezTo>
                    <a:pt x="2128520" y="453390"/>
                    <a:pt x="2030730" y="455930"/>
                    <a:pt x="1960880" y="452120"/>
                  </a:cubicBezTo>
                  <a:cubicBezTo>
                    <a:pt x="1898650" y="448310"/>
                    <a:pt x="1832610" y="433070"/>
                    <a:pt x="1786890" y="429260"/>
                  </a:cubicBezTo>
                  <a:cubicBezTo>
                    <a:pt x="1758950" y="427990"/>
                    <a:pt x="1739900" y="427990"/>
                    <a:pt x="1717040" y="429260"/>
                  </a:cubicBezTo>
                  <a:cubicBezTo>
                    <a:pt x="1691640" y="431800"/>
                    <a:pt x="1647190" y="435610"/>
                    <a:pt x="1642110" y="441960"/>
                  </a:cubicBezTo>
                  <a:cubicBezTo>
                    <a:pt x="1639570" y="444500"/>
                    <a:pt x="1642110" y="447040"/>
                    <a:pt x="1642110" y="448310"/>
                  </a:cubicBezTo>
                  <a:cubicBezTo>
                    <a:pt x="1643380" y="450850"/>
                    <a:pt x="1643380" y="455930"/>
                    <a:pt x="1643380" y="455930"/>
                  </a:cubicBezTo>
                  <a:cubicBezTo>
                    <a:pt x="1643380" y="457200"/>
                    <a:pt x="1643380" y="461010"/>
                    <a:pt x="1643380" y="464820"/>
                  </a:cubicBezTo>
                  <a:cubicBezTo>
                    <a:pt x="1642110" y="467360"/>
                    <a:pt x="1642110" y="471170"/>
                    <a:pt x="1642110" y="472440"/>
                  </a:cubicBezTo>
                  <a:cubicBezTo>
                    <a:pt x="1642110" y="472440"/>
                    <a:pt x="1640840" y="476250"/>
                    <a:pt x="1639570" y="478790"/>
                  </a:cubicBezTo>
                  <a:cubicBezTo>
                    <a:pt x="1638300" y="481330"/>
                    <a:pt x="1637030" y="486410"/>
                    <a:pt x="1637030" y="486410"/>
                  </a:cubicBezTo>
                  <a:cubicBezTo>
                    <a:pt x="1637030" y="486410"/>
                    <a:pt x="1634490" y="490220"/>
                    <a:pt x="1633220" y="492760"/>
                  </a:cubicBezTo>
                  <a:cubicBezTo>
                    <a:pt x="1630680" y="495300"/>
                    <a:pt x="1628140" y="499110"/>
                    <a:pt x="1628140" y="499110"/>
                  </a:cubicBezTo>
                  <a:cubicBezTo>
                    <a:pt x="1628140" y="499110"/>
                    <a:pt x="1624330" y="502920"/>
                    <a:pt x="1623060" y="504190"/>
                  </a:cubicBezTo>
                  <a:cubicBezTo>
                    <a:pt x="1620520" y="506730"/>
                    <a:pt x="1616710" y="509270"/>
                    <a:pt x="1616710" y="509270"/>
                  </a:cubicBezTo>
                  <a:cubicBezTo>
                    <a:pt x="1616710" y="509270"/>
                    <a:pt x="1612900" y="511810"/>
                    <a:pt x="1610360" y="513080"/>
                  </a:cubicBezTo>
                  <a:cubicBezTo>
                    <a:pt x="1607820" y="514350"/>
                    <a:pt x="1604010" y="516890"/>
                    <a:pt x="1604010" y="516890"/>
                  </a:cubicBezTo>
                  <a:cubicBezTo>
                    <a:pt x="1604010" y="516890"/>
                    <a:pt x="1598930" y="518160"/>
                    <a:pt x="1596390" y="519430"/>
                  </a:cubicBezTo>
                  <a:cubicBezTo>
                    <a:pt x="1593850" y="519430"/>
                    <a:pt x="1588770" y="520700"/>
                    <a:pt x="1588770" y="520700"/>
                  </a:cubicBezTo>
                  <a:cubicBezTo>
                    <a:pt x="1588770" y="520700"/>
                    <a:pt x="1583690" y="520700"/>
                    <a:pt x="1581150" y="520700"/>
                  </a:cubicBezTo>
                  <a:cubicBezTo>
                    <a:pt x="1578610" y="521970"/>
                    <a:pt x="1573530" y="521970"/>
                    <a:pt x="1573530" y="521970"/>
                  </a:cubicBezTo>
                  <a:cubicBezTo>
                    <a:pt x="1572260" y="521970"/>
                    <a:pt x="1328420" y="502920"/>
                    <a:pt x="1267460" y="495300"/>
                  </a:cubicBezTo>
                  <a:cubicBezTo>
                    <a:pt x="1242060" y="491490"/>
                    <a:pt x="1226820" y="487680"/>
                    <a:pt x="1212850" y="486410"/>
                  </a:cubicBezTo>
                  <a:cubicBezTo>
                    <a:pt x="1205230" y="485140"/>
                    <a:pt x="1202690" y="485140"/>
                    <a:pt x="1193800" y="485140"/>
                  </a:cubicBezTo>
                  <a:cubicBezTo>
                    <a:pt x="1174750" y="483870"/>
                    <a:pt x="1132840" y="477520"/>
                    <a:pt x="1099820" y="476250"/>
                  </a:cubicBezTo>
                  <a:cubicBezTo>
                    <a:pt x="1064260" y="474980"/>
                    <a:pt x="1028700" y="474980"/>
                    <a:pt x="990600" y="474980"/>
                  </a:cubicBezTo>
                  <a:cubicBezTo>
                    <a:pt x="951230" y="474980"/>
                    <a:pt x="900430" y="478790"/>
                    <a:pt x="868680" y="476250"/>
                  </a:cubicBezTo>
                  <a:cubicBezTo>
                    <a:pt x="847090" y="473710"/>
                    <a:pt x="833120" y="468630"/>
                    <a:pt x="816610" y="467360"/>
                  </a:cubicBezTo>
                  <a:cubicBezTo>
                    <a:pt x="797560" y="466090"/>
                    <a:pt x="782320" y="468630"/>
                    <a:pt x="762000" y="468630"/>
                  </a:cubicBezTo>
                  <a:cubicBezTo>
                    <a:pt x="736600" y="469900"/>
                    <a:pt x="703580" y="469900"/>
                    <a:pt x="675640" y="468630"/>
                  </a:cubicBezTo>
                  <a:cubicBezTo>
                    <a:pt x="648970" y="468630"/>
                    <a:pt x="615950" y="472440"/>
                    <a:pt x="595630" y="466090"/>
                  </a:cubicBezTo>
                  <a:cubicBezTo>
                    <a:pt x="580390" y="462280"/>
                    <a:pt x="570230" y="447040"/>
                    <a:pt x="557530" y="445770"/>
                  </a:cubicBezTo>
                  <a:cubicBezTo>
                    <a:pt x="547370" y="443230"/>
                    <a:pt x="538480" y="447040"/>
                    <a:pt x="524510" y="449580"/>
                  </a:cubicBezTo>
                  <a:cubicBezTo>
                    <a:pt x="502920" y="454660"/>
                    <a:pt x="471170" y="473710"/>
                    <a:pt x="441960" y="477520"/>
                  </a:cubicBezTo>
                  <a:cubicBezTo>
                    <a:pt x="412750" y="482600"/>
                    <a:pt x="377190" y="488950"/>
                    <a:pt x="351790" y="476250"/>
                  </a:cubicBezTo>
                  <a:cubicBezTo>
                    <a:pt x="321310" y="459740"/>
                    <a:pt x="284480" y="396240"/>
                    <a:pt x="280670" y="377190"/>
                  </a:cubicBezTo>
                  <a:cubicBezTo>
                    <a:pt x="279400" y="369570"/>
                    <a:pt x="287020" y="365760"/>
                    <a:pt x="284480" y="361950"/>
                  </a:cubicBezTo>
                  <a:cubicBezTo>
                    <a:pt x="279400" y="353060"/>
                    <a:pt x="243840" y="353060"/>
                    <a:pt x="222250" y="347980"/>
                  </a:cubicBezTo>
                  <a:cubicBezTo>
                    <a:pt x="198120" y="341630"/>
                    <a:pt x="172720" y="334010"/>
                    <a:pt x="146050" y="323850"/>
                  </a:cubicBezTo>
                  <a:cubicBezTo>
                    <a:pt x="115570" y="312420"/>
                    <a:pt x="64770" y="284480"/>
                    <a:pt x="50800" y="278130"/>
                  </a:cubicBezTo>
                  <a:cubicBezTo>
                    <a:pt x="46990" y="276860"/>
                    <a:pt x="45720" y="276860"/>
                    <a:pt x="43180" y="275590"/>
                  </a:cubicBezTo>
                  <a:cubicBezTo>
                    <a:pt x="40640" y="274320"/>
                    <a:pt x="35560" y="273050"/>
                    <a:pt x="35560" y="273050"/>
                  </a:cubicBezTo>
                  <a:cubicBezTo>
                    <a:pt x="35560" y="273050"/>
                    <a:pt x="31750" y="269240"/>
                    <a:pt x="29210" y="267970"/>
                  </a:cubicBezTo>
                  <a:cubicBezTo>
                    <a:pt x="26670" y="266700"/>
                    <a:pt x="22860" y="262890"/>
                    <a:pt x="22860" y="262890"/>
                  </a:cubicBezTo>
                  <a:cubicBezTo>
                    <a:pt x="22860" y="262890"/>
                    <a:pt x="19050" y="259080"/>
                    <a:pt x="16510" y="256540"/>
                  </a:cubicBezTo>
                  <a:cubicBezTo>
                    <a:pt x="15240" y="255270"/>
                    <a:pt x="11430" y="251460"/>
                    <a:pt x="11430" y="251460"/>
                  </a:cubicBezTo>
                  <a:cubicBezTo>
                    <a:pt x="11430" y="251460"/>
                    <a:pt x="8890" y="246380"/>
                    <a:pt x="7620" y="243840"/>
                  </a:cubicBezTo>
                  <a:cubicBezTo>
                    <a:pt x="6350" y="241300"/>
                    <a:pt x="3810" y="236220"/>
                    <a:pt x="3810" y="236220"/>
                  </a:cubicBezTo>
                  <a:cubicBezTo>
                    <a:pt x="3810" y="236220"/>
                    <a:pt x="2540" y="231140"/>
                    <a:pt x="2540" y="228600"/>
                  </a:cubicBezTo>
                  <a:cubicBezTo>
                    <a:pt x="1270" y="226060"/>
                    <a:pt x="0" y="220980"/>
                    <a:pt x="0" y="220980"/>
                  </a:cubicBezTo>
                  <a:moveTo>
                    <a:pt x="3014980" y="173990"/>
                  </a:moveTo>
                  <a:cubicBezTo>
                    <a:pt x="3021330" y="173990"/>
                    <a:pt x="3021330" y="172720"/>
                    <a:pt x="3021330" y="172720"/>
                  </a:cubicBezTo>
                  <a:cubicBezTo>
                    <a:pt x="3020060" y="172720"/>
                    <a:pt x="3014980" y="173990"/>
                    <a:pt x="3014980" y="1739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514350" y="7615238"/>
            <a:ext cx="1518285" cy="786765"/>
            <a:chOff x="0" y="0"/>
            <a:chExt cx="2024380" cy="10490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6990" y="46990"/>
              <a:ext cx="1930400" cy="953770"/>
            </a:xfrm>
            <a:custGeom>
              <a:avLst/>
              <a:gdLst/>
              <a:ahLst/>
              <a:cxnLst/>
              <a:rect r="r" b="b" t="t" l="l"/>
              <a:pathLst>
                <a:path h="953770" w="1930400">
                  <a:moveTo>
                    <a:pt x="308610" y="434340"/>
                  </a:moveTo>
                  <a:cubicBezTo>
                    <a:pt x="561340" y="599440"/>
                    <a:pt x="703580" y="624840"/>
                    <a:pt x="711200" y="657860"/>
                  </a:cubicBezTo>
                  <a:cubicBezTo>
                    <a:pt x="715010" y="676910"/>
                    <a:pt x="679450" y="715010"/>
                    <a:pt x="655320" y="716280"/>
                  </a:cubicBezTo>
                  <a:cubicBezTo>
                    <a:pt x="617220" y="720090"/>
                    <a:pt x="549910" y="628650"/>
                    <a:pt x="500380" y="596900"/>
                  </a:cubicBezTo>
                  <a:cubicBezTo>
                    <a:pt x="459740" y="571500"/>
                    <a:pt x="425450" y="563880"/>
                    <a:pt x="383540" y="538480"/>
                  </a:cubicBezTo>
                  <a:cubicBezTo>
                    <a:pt x="327660" y="505460"/>
                    <a:pt x="259080" y="435610"/>
                    <a:pt x="198120" y="410210"/>
                  </a:cubicBezTo>
                  <a:cubicBezTo>
                    <a:pt x="148590" y="389890"/>
                    <a:pt x="82550" y="393700"/>
                    <a:pt x="53340" y="382270"/>
                  </a:cubicBezTo>
                  <a:cubicBezTo>
                    <a:pt x="39370" y="377190"/>
                    <a:pt x="31750" y="374650"/>
                    <a:pt x="24130" y="364490"/>
                  </a:cubicBezTo>
                  <a:cubicBezTo>
                    <a:pt x="12700" y="349250"/>
                    <a:pt x="1270" y="317500"/>
                    <a:pt x="3810" y="298450"/>
                  </a:cubicBezTo>
                  <a:cubicBezTo>
                    <a:pt x="6350" y="281940"/>
                    <a:pt x="20320" y="264160"/>
                    <a:pt x="31750" y="254000"/>
                  </a:cubicBezTo>
                  <a:cubicBezTo>
                    <a:pt x="40640" y="246380"/>
                    <a:pt x="48260" y="238760"/>
                    <a:pt x="63500" y="240030"/>
                  </a:cubicBezTo>
                  <a:cubicBezTo>
                    <a:pt x="106680" y="242570"/>
                    <a:pt x="200660" y="327660"/>
                    <a:pt x="295910" y="372110"/>
                  </a:cubicBezTo>
                  <a:cubicBezTo>
                    <a:pt x="431800" y="435610"/>
                    <a:pt x="695960" y="528320"/>
                    <a:pt x="811530" y="566420"/>
                  </a:cubicBezTo>
                  <a:cubicBezTo>
                    <a:pt x="869950" y="584200"/>
                    <a:pt x="906780" y="586740"/>
                    <a:pt x="943610" y="603250"/>
                  </a:cubicBezTo>
                  <a:cubicBezTo>
                    <a:pt x="974090" y="615950"/>
                    <a:pt x="1010920" y="626110"/>
                    <a:pt x="1022350" y="647700"/>
                  </a:cubicBezTo>
                  <a:cubicBezTo>
                    <a:pt x="1032510" y="668020"/>
                    <a:pt x="1024890" y="718820"/>
                    <a:pt x="1012190" y="723900"/>
                  </a:cubicBezTo>
                  <a:cubicBezTo>
                    <a:pt x="996950" y="728980"/>
                    <a:pt x="963930" y="669290"/>
                    <a:pt x="924560" y="638810"/>
                  </a:cubicBezTo>
                  <a:cubicBezTo>
                    <a:pt x="863600" y="590550"/>
                    <a:pt x="736600" y="510540"/>
                    <a:pt x="666750" y="474980"/>
                  </a:cubicBezTo>
                  <a:cubicBezTo>
                    <a:pt x="624840" y="453390"/>
                    <a:pt x="565150" y="453390"/>
                    <a:pt x="560070" y="433070"/>
                  </a:cubicBezTo>
                  <a:cubicBezTo>
                    <a:pt x="554990" y="415290"/>
                    <a:pt x="588010" y="365760"/>
                    <a:pt x="607060" y="368300"/>
                  </a:cubicBezTo>
                  <a:cubicBezTo>
                    <a:pt x="645160" y="372110"/>
                    <a:pt x="716280" y="593090"/>
                    <a:pt x="753110" y="684530"/>
                  </a:cubicBezTo>
                  <a:cubicBezTo>
                    <a:pt x="779780" y="750570"/>
                    <a:pt x="807720" y="819150"/>
                    <a:pt x="811530" y="861060"/>
                  </a:cubicBezTo>
                  <a:cubicBezTo>
                    <a:pt x="814070" y="882650"/>
                    <a:pt x="814070" y="897890"/>
                    <a:pt x="805180" y="911860"/>
                  </a:cubicBezTo>
                  <a:cubicBezTo>
                    <a:pt x="795020" y="928370"/>
                    <a:pt x="768350" y="947420"/>
                    <a:pt x="749300" y="949960"/>
                  </a:cubicBezTo>
                  <a:cubicBezTo>
                    <a:pt x="732790" y="953770"/>
                    <a:pt x="712470" y="947420"/>
                    <a:pt x="699770" y="937260"/>
                  </a:cubicBezTo>
                  <a:cubicBezTo>
                    <a:pt x="685800" y="928370"/>
                    <a:pt x="676910" y="919480"/>
                    <a:pt x="670560" y="895350"/>
                  </a:cubicBezTo>
                  <a:cubicBezTo>
                    <a:pt x="648970" y="812800"/>
                    <a:pt x="685800" y="306070"/>
                    <a:pt x="717550" y="298450"/>
                  </a:cubicBezTo>
                  <a:cubicBezTo>
                    <a:pt x="730250" y="295910"/>
                    <a:pt x="756920" y="341630"/>
                    <a:pt x="762000" y="378460"/>
                  </a:cubicBezTo>
                  <a:cubicBezTo>
                    <a:pt x="770890" y="450850"/>
                    <a:pt x="697230" y="660400"/>
                    <a:pt x="671830" y="718820"/>
                  </a:cubicBezTo>
                  <a:cubicBezTo>
                    <a:pt x="661670" y="741680"/>
                    <a:pt x="657860" y="751840"/>
                    <a:pt x="645160" y="762000"/>
                  </a:cubicBezTo>
                  <a:cubicBezTo>
                    <a:pt x="628650" y="774700"/>
                    <a:pt x="595630" y="786130"/>
                    <a:pt x="575310" y="783590"/>
                  </a:cubicBezTo>
                  <a:cubicBezTo>
                    <a:pt x="556260" y="781050"/>
                    <a:pt x="541020" y="772160"/>
                    <a:pt x="527050" y="754380"/>
                  </a:cubicBezTo>
                  <a:cubicBezTo>
                    <a:pt x="500380" y="720090"/>
                    <a:pt x="483870" y="618490"/>
                    <a:pt x="471170" y="558800"/>
                  </a:cubicBezTo>
                  <a:cubicBezTo>
                    <a:pt x="459740" y="509270"/>
                    <a:pt x="455930" y="477520"/>
                    <a:pt x="450850" y="421640"/>
                  </a:cubicBezTo>
                  <a:cubicBezTo>
                    <a:pt x="441960" y="330200"/>
                    <a:pt x="417830" y="121920"/>
                    <a:pt x="434340" y="60960"/>
                  </a:cubicBezTo>
                  <a:cubicBezTo>
                    <a:pt x="440690" y="36830"/>
                    <a:pt x="452120" y="26670"/>
                    <a:pt x="464820" y="16510"/>
                  </a:cubicBezTo>
                  <a:cubicBezTo>
                    <a:pt x="473710" y="8890"/>
                    <a:pt x="485140" y="3810"/>
                    <a:pt x="497840" y="3810"/>
                  </a:cubicBezTo>
                  <a:cubicBezTo>
                    <a:pt x="515620" y="2540"/>
                    <a:pt x="548640" y="13970"/>
                    <a:pt x="563880" y="26670"/>
                  </a:cubicBezTo>
                  <a:cubicBezTo>
                    <a:pt x="575310" y="39370"/>
                    <a:pt x="577850" y="52070"/>
                    <a:pt x="582930" y="76200"/>
                  </a:cubicBezTo>
                  <a:cubicBezTo>
                    <a:pt x="594360" y="139700"/>
                    <a:pt x="591820" y="342900"/>
                    <a:pt x="579120" y="425450"/>
                  </a:cubicBezTo>
                  <a:cubicBezTo>
                    <a:pt x="572770" y="471170"/>
                    <a:pt x="563880" y="496570"/>
                    <a:pt x="548640" y="530860"/>
                  </a:cubicBezTo>
                  <a:cubicBezTo>
                    <a:pt x="534670" y="567690"/>
                    <a:pt x="519430" y="607060"/>
                    <a:pt x="491490" y="636270"/>
                  </a:cubicBezTo>
                  <a:cubicBezTo>
                    <a:pt x="463550" y="664210"/>
                    <a:pt x="420370" y="699770"/>
                    <a:pt x="383540" y="701040"/>
                  </a:cubicBezTo>
                  <a:cubicBezTo>
                    <a:pt x="347980" y="702310"/>
                    <a:pt x="304800" y="666750"/>
                    <a:pt x="276860" y="645160"/>
                  </a:cubicBezTo>
                  <a:cubicBezTo>
                    <a:pt x="252730" y="628650"/>
                    <a:pt x="241300" y="613410"/>
                    <a:pt x="222250" y="586740"/>
                  </a:cubicBezTo>
                  <a:cubicBezTo>
                    <a:pt x="190500" y="544830"/>
                    <a:pt x="144780" y="467360"/>
                    <a:pt x="121920" y="411480"/>
                  </a:cubicBezTo>
                  <a:cubicBezTo>
                    <a:pt x="101600" y="361950"/>
                    <a:pt x="77470" y="312420"/>
                    <a:pt x="83820" y="269240"/>
                  </a:cubicBezTo>
                  <a:cubicBezTo>
                    <a:pt x="90170" y="226060"/>
                    <a:pt x="116840" y="171450"/>
                    <a:pt x="154940" y="149860"/>
                  </a:cubicBezTo>
                  <a:cubicBezTo>
                    <a:pt x="199390" y="125730"/>
                    <a:pt x="294640" y="134620"/>
                    <a:pt x="347980" y="151130"/>
                  </a:cubicBezTo>
                  <a:cubicBezTo>
                    <a:pt x="392430" y="163830"/>
                    <a:pt x="421640" y="196850"/>
                    <a:pt x="459740" y="227330"/>
                  </a:cubicBezTo>
                  <a:cubicBezTo>
                    <a:pt x="508000" y="262890"/>
                    <a:pt x="554990" y="306070"/>
                    <a:pt x="609600" y="356870"/>
                  </a:cubicBezTo>
                  <a:cubicBezTo>
                    <a:pt x="676910" y="420370"/>
                    <a:pt x="796290" y="523240"/>
                    <a:pt x="835660" y="580390"/>
                  </a:cubicBezTo>
                  <a:cubicBezTo>
                    <a:pt x="854710" y="609600"/>
                    <a:pt x="864870" y="626110"/>
                    <a:pt x="867410" y="654050"/>
                  </a:cubicBezTo>
                  <a:cubicBezTo>
                    <a:pt x="869950" y="689610"/>
                    <a:pt x="867410" y="753110"/>
                    <a:pt x="839470" y="778510"/>
                  </a:cubicBezTo>
                  <a:cubicBezTo>
                    <a:pt x="807720" y="807720"/>
                    <a:pt x="721360" y="810260"/>
                    <a:pt x="671830" y="800100"/>
                  </a:cubicBezTo>
                  <a:cubicBezTo>
                    <a:pt x="626110" y="791210"/>
                    <a:pt x="591820" y="758190"/>
                    <a:pt x="551180" y="728980"/>
                  </a:cubicBezTo>
                  <a:cubicBezTo>
                    <a:pt x="501650" y="692150"/>
                    <a:pt x="434340" y="638810"/>
                    <a:pt x="397510" y="590550"/>
                  </a:cubicBezTo>
                  <a:cubicBezTo>
                    <a:pt x="365760" y="551180"/>
                    <a:pt x="346710" y="509270"/>
                    <a:pt x="331470" y="467360"/>
                  </a:cubicBezTo>
                  <a:cubicBezTo>
                    <a:pt x="317500" y="429260"/>
                    <a:pt x="292100" y="381000"/>
                    <a:pt x="307340" y="353060"/>
                  </a:cubicBezTo>
                  <a:cubicBezTo>
                    <a:pt x="323850" y="322580"/>
                    <a:pt x="389890" y="300990"/>
                    <a:pt x="441960" y="300990"/>
                  </a:cubicBezTo>
                  <a:cubicBezTo>
                    <a:pt x="515620" y="300990"/>
                    <a:pt x="612140" y="372110"/>
                    <a:pt x="706120" y="402590"/>
                  </a:cubicBezTo>
                  <a:cubicBezTo>
                    <a:pt x="807720" y="436880"/>
                    <a:pt x="916940" y="476250"/>
                    <a:pt x="1029970" y="490220"/>
                  </a:cubicBezTo>
                  <a:cubicBezTo>
                    <a:pt x="1150620" y="506730"/>
                    <a:pt x="1309370" y="473710"/>
                    <a:pt x="1410970" y="488950"/>
                  </a:cubicBezTo>
                  <a:cubicBezTo>
                    <a:pt x="1479550" y="499110"/>
                    <a:pt x="1570990" y="515620"/>
                    <a:pt x="1579880" y="541020"/>
                  </a:cubicBezTo>
                  <a:cubicBezTo>
                    <a:pt x="1584960" y="560070"/>
                    <a:pt x="1546860" y="608330"/>
                    <a:pt x="1530350" y="607060"/>
                  </a:cubicBezTo>
                  <a:cubicBezTo>
                    <a:pt x="1512570" y="607060"/>
                    <a:pt x="1499870" y="551180"/>
                    <a:pt x="1477010" y="525780"/>
                  </a:cubicBezTo>
                  <a:cubicBezTo>
                    <a:pt x="1452880" y="499110"/>
                    <a:pt x="1424940" y="476250"/>
                    <a:pt x="1388110" y="453390"/>
                  </a:cubicBezTo>
                  <a:cubicBezTo>
                    <a:pt x="1338580" y="425450"/>
                    <a:pt x="1250950" y="391160"/>
                    <a:pt x="1200150" y="379730"/>
                  </a:cubicBezTo>
                  <a:cubicBezTo>
                    <a:pt x="1167130" y="372110"/>
                    <a:pt x="1130300" y="358140"/>
                    <a:pt x="1116330" y="373380"/>
                  </a:cubicBezTo>
                  <a:cubicBezTo>
                    <a:pt x="1097280" y="392430"/>
                    <a:pt x="1121410" y="480060"/>
                    <a:pt x="1130300" y="520700"/>
                  </a:cubicBezTo>
                  <a:cubicBezTo>
                    <a:pt x="1137920" y="549910"/>
                    <a:pt x="1143000" y="594360"/>
                    <a:pt x="1159510" y="595630"/>
                  </a:cubicBezTo>
                  <a:cubicBezTo>
                    <a:pt x="1186180" y="599440"/>
                    <a:pt x="1313180" y="415290"/>
                    <a:pt x="1300480" y="398780"/>
                  </a:cubicBezTo>
                  <a:cubicBezTo>
                    <a:pt x="1292860" y="387350"/>
                    <a:pt x="1229360" y="411480"/>
                    <a:pt x="1197610" y="429260"/>
                  </a:cubicBezTo>
                  <a:cubicBezTo>
                    <a:pt x="1165860" y="447040"/>
                    <a:pt x="1131570" y="477520"/>
                    <a:pt x="1109980" y="505460"/>
                  </a:cubicBezTo>
                  <a:cubicBezTo>
                    <a:pt x="1090930" y="529590"/>
                    <a:pt x="1060450" y="576580"/>
                    <a:pt x="1068070" y="584200"/>
                  </a:cubicBezTo>
                  <a:cubicBezTo>
                    <a:pt x="1076960" y="593090"/>
                    <a:pt x="1160780" y="542290"/>
                    <a:pt x="1206500" y="515620"/>
                  </a:cubicBezTo>
                  <a:cubicBezTo>
                    <a:pt x="1253490" y="486410"/>
                    <a:pt x="1303020" y="450850"/>
                    <a:pt x="1347470" y="414020"/>
                  </a:cubicBezTo>
                  <a:cubicBezTo>
                    <a:pt x="1390650" y="377190"/>
                    <a:pt x="1437640" y="288290"/>
                    <a:pt x="1466850" y="292100"/>
                  </a:cubicBezTo>
                  <a:cubicBezTo>
                    <a:pt x="1485900" y="295910"/>
                    <a:pt x="1513840" y="337820"/>
                    <a:pt x="1508760" y="368300"/>
                  </a:cubicBezTo>
                  <a:cubicBezTo>
                    <a:pt x="1493520" y="441960"/>
                    <a:pt x="1178560" y="640080"/>
                    <a:pt x="1099820" y="685800"/>
                  </a:cubicBezTo>
                  <a:cubicBezTo>
                    <a:pt x="1070610" y="702310"/>
                    <a:pt x="1056640" y="709930"/>
                    <a:pt x="1035050" y="709930"/>
                  </a:cubicBezTo>
                  <a:cubicBezTo>
                    <a:pt x="1013460" y="709930"/>
                    <a:pt x="984250" y="698500"/>
                    <a:pt x="970280" y="684530"/>
                  </a:cubicBezTo>
                  <a:cubicBezTo>
                    <a:pt x="957580" y="671830"/>
                    <a:pt x="951230" y="648970"/>
                    <a:pt x="951230" y="633730"/>
                  </a:cubicBezTo>
                  <a:cubicBezTo>
                    <a:pt x="949960" y="621030"/>
                    <a:pt x="952500" y="614680"/>
                    <a:pt x="960120" y="598170"/>
                  </a:cubicBezTo>
                  <a:cubicBezTo>
                    <a:pt x="980440" y="553720"/>
                    <a:pt x="1098550" y="422910"/>
                    <a:pt x="1129030" y="356870"/>
                  </a:cubicBezTo>
                  <a:cubicBezTo>
                    <a:pt x="1148080" y="317500"/>
                    <a:pt x="1141730" y="279400"/>
                    <a:pt x="1156970" y="255270"/>
                  </a:cubicBezTo>
                  <a:cubicBezTo>
                    <a:pt x="1168400" y="238760"/>
                    <a:pt x="1186180" y="226060"/>
                    <a:pt x="1201420" y="220980"/>
                  </a:cubicBezTo>
                  <a:cubicBezTo>
                    <a:pt x="1212850" y="215900"/>
                    <a:pt x="1225550" y="214630"/>
                    <a:pt x="1238250" y="218440"/>
                  </a:cubicBezTo>
                  <a:cubicBezTo>
                    <a:pt x="1254760" y="222250"/>
                    <a:pt x="1276350" y="234950"/>
                    <a:pt x="1286510" y="247650"/>
                  </a:cubicBezTo>
                  <a:cubicBezTo>
                    <a:pt x="1295400" y="256540"/>
                    <a:pt x="1300480" y="265430"/>
                    <a:pt x="1303020" y="281940"/>
                  </a:cubicBezTo>
                  <a:cubicBezTo>
                    <a:pt x="1306830" y="317500"/>
                    <a:pt x="1297940" y="415290"/>
                    <a:pt x="1271270" y="455930"/>
                  </a:cubicBezTo>
                  <a:cubicBezTo>
                    <a:pt x="1249680" y="490220"/>
                    <a:pt x="1202690" y="506730"/>
                    <a:pt x="1170940" y="523240"/>
                  </a:cubicBezTo>
                  <a:cubicBezTo>
                    <a:pt x="1144270" y="537210"/>
                    <a:pt x="1122680" y="551180"/>
                    <a:pt x="1093470" y="551180"/>
                  </a:cubicBezTo>
                  <a:cubicBezTo>
                    <a:pt x="1057910" y="552450"/>
                    <a:pt x="989330" y="542290"/>
                    <a:pt x="972820" y="514350"/>
                  </a:cubicBezTo>
                  <a:cubicBezTo>
                    <a:pt x="955040" y="485140"/>
                    <a:pt x="981710" y="406400"/>
                    <a:pt x="1003300" y="370840"/>
                  </a:cubicBezTo>
                  <a:cubicBezTo>
                    <a:pt x="1019810" y="342900"/>
                    <a:pt x="1040130" y="325120"/>
                    <a:pt x="1075690" y="311150"/>
                  </a:cubicBezTo>
                  <a:cubicBezTo>
                    <a:pt x="1140460" y="287020"/>
                    <a:pt x="1291590" y="292100"/>
                    <a:pt x="1386840" y="298450"/>
                  </a:cubicBezTo>
                  <a:cubicBezTo>
                    <a:pt x="1466850" y="302260"/>
                    <a:pt x="1557020" y="304800"/>
                    <a:pt x="1606550" y="334010"/>
                  </a:cubicBezTo>
                  <a:cubicBezTo>
                    <a:pt x="1642110" y="354330"/>
                    <a:pt x="1664970" y="389890"/>
                    <a:pt x="1676400" y="421640"/>
                  </a:cubicBezTo>
                  <a:cubicBezTo>
                    <a:pt x="1687830" y="448310"/>
                    <a:pt x="1663700" y="492760"/>
                    <a:pt x="1681480" y="510540"/>
                  </a:cubicBezTo>
                  <a:cubicBezTo>
                    <a:pt x="1704340" y="532130"/>
                    <a:pt x="1794510" y="500380"/>
                    <a:pt x="1830070" y="511810"/>
                  </a:cubicBezTo>
                  <a:cubicBezTo>
                    <a:pt x="1852930" y="519430"/>
                    <a:pt x="1869440" y="533400"/>
                    <a:pt x="1879600" y="547370"/>
                  </a:cubicBezTo>
                  <a:cubicBezTo>
                    <a:pt x="1888490" y="558800"/>
                    <a:pt x="1893570" y="572770"/>
                    <a:pt x="1894840" y="585470"/>
                  </a:cubicBezTo>
                  <a:cubicBezTo>
                    <a:pt x="1896110" y="599440"/>
                    <a:pt x="1894840" y="613410"/>
                    <a:pt x="1889760" y="627380"/>
                  </a:cubicBezTo>
                  <a:cubicBezTo>
                    <a:pt x="1882140" y="642620"/>
                    <a:pt x="1863090" y="662940"/>
                    <a:pt x="1849120" y="673100"/>
                  </a:cubicBezTo>
                  <a:cubicBezTo>
                    <a:pt x="1836420" y="679450"/>
                    <a:pt x="1823720" y="683260"/>
                    <a:pt x="1808480" y="681990"/>
                  </a:cubicBezTo>
                  <a:cubicBezTo>
                    <a:pt x="1786890" y="680720"/>
                    <a:pt x="1761490" y="661670"/>
                    <a:pt x="1731010" y="655320"/>
                  </a:cubicBezTo>
                  <a:cubicBezTo>
                    <a:pt x="1689100" y="646430"/>
                    <a:pt x="1630680" y="654050"/>
                    <a:pt x="1579880" y="642620"/>
                  </a:cubicBezTo>
                  <a:cubicBezTo>
                    <a:pt x="1524000" y="628650"/>
                    <a:pt x="1456690" y="601980"/>
                    <a:pt x="1409700" y="574040"/>
                  </a:cubicBezTo>
                  <a:cubicBezTo>
                    <a:pt x="1370330" y="551180"/>
                    <a:pt x="1337310" y="525780"/>
                    <a:pt x="1309370" y="494030"/>
                  </a:cubicBezTo>
                  <a:cubicBezTo>
                    <a:pt x="1282700" y="462280"/>
                    <a:pt x="1253490" y="417830"/>
                    <a:pt x="1244600" y="382270"/>
                  </a:cubicBezTo>
                  <a:cubicBezTo>
                    <a:pt x="1238250" y="354330"/>
                    <a:pt x="1239520" y="327660"/>
                    <a:pt x="1249680" y="300990"/>
                  </a:cubicBezTo>
                  <a:cubicBezTo>
                    <a:pt x="1261110" y="267970"/>
                    <a:pt x="1290320" y="222250"/>
                    <a:pt x="1324610" y="203200"/>
                  </a:cubicBezTo>
                  <a:cubicBezTo>
                    <a:pt x="1360170" y="184150"/>
                    <a:pt x="1424940" y="185420"/>
                    <a:pt x="1464310" y="195580"/>
                  </a:cubicBezTo>
                  <a:cubicBezTo>
                    <a:pt x="1496060" y="204470"/>
                    <a:pt x="1520190" y="224790"/>
                    <a:pt x="1544320" y="247650"/>
                  </a:cubicBezTo>
                  <a:cubicBezTo>
                    <a:pt x="1572260" y="274320"/>
                    <a:pt x="1593850" y="311150"/>
                    <a:pt x="1619250" y="350520"/>
                  </a:cubicBezTo>
                  <a:cubicBezTo>
                    <a:pt x="1652270" y="401320"/>
                    <a:pt x="1684020" y="487680"/>
                    <a:pt x="1719580" y="528320"/>
                  </a:cubicBezTo>
                  <a:cubicBezTo>
                    <a:pt x="1744980" y="556260"/>
                    <a:pt x="1799590" y="571500"/>
                    <a:pt x="1797050" y="586740"/>
                  </a:cubicBezTo>
                  <a:cubicBezTo>
                    <a:pt x="1795780" y="599440"/>
                    <a:pt x="1747520" y="622300"/>
                    <a:pt x="1720850" y="614680"/>
                  </a:cubicBezTo>
                  <a:cubicBezTo>
                    <a:pt x="1676400" y="603250"/>
                    <a:pt x="1623060" y="490220"/>
                    <a:pt x="1573530" y="441960"/>
                  </a:cubicBezTo>
                  <a:cubicBezTo>
                    <a:pt x="1531620" y="401320"/>
                    <a:pt x="1468120" y="373380"/>
                    <a:pt x="1446530" y="340360"/>
                  </a:cubicBezTo>
                  <a:cubicBezTo>
                    <a:pt x="1433830" y="320040"/>
                    <a:pt x="1430020" y="299720"/>
                    <a:pt x="1431290" y="281940"/>
                  </a:cubicBezTo>
                  <a:cubicBezTo>
                    <a:pt x="1433830" y="262890"/>
                    <a:pt x="1445260" y="240030"/>
                    <a:pt x="1459230" y="227330"/>
                  </a:cubicBezTo>
                  <a:cubicBezTo>
                    <a:pt x="1473200" y="214630"/>
                    <a:pt x="1498600" y="207010"/>
                    <a:pt x="1516380" y="205740"/>
                  </a:cubicBezTo>
                  <a:cubicBezTo>
                    <a:pt x="1530350" y="204470"/>
                    <a:pt x="1541780" y="209550"/>
                    <a:pt x="1555750" y="215900"/>
                  </a:cubicBezTo>
                  <a:cubicBezTo>
                    <a:pt x="1577340" y="223520"/>
                    <a:pt x="1598930" y="233680"/>
                    <a:pt x="1629410" y="254000"/>
                  </a:cubicBezTo>
                  <a:cubicBezTo>
                    <a:pt x="1691640" y="295910"/>
                    <a:pt x="1847850" y="401320"/>
                    <a:pt x="1892300" y="469900"/>
                  </a:cubicBezTo>
                  <a:cubicBezTo>
                    <a:pt x="1920240" y="513080"/>
                    <a:pt x="1926590" y="563880"/>
                    <a:pt x="1926590" y="593090"/>
                  </a:cubicBezTo>
                  <a:cubicBezTo>
                    <a:pt x="1926590" y="609600"/>
                    <a:pt x="1922780" y="621030"/>
                    <a:pt x="1915160" y="632460"/>
                  </a:cubicBezTo>
                  <a:cubicBezTo>
                    <a:pt x="1905000" y="646430"/>
                    <a:pt x="1884680" y="664210"/>
                    <a:pt x="1866900" y="670560"/>
                  </a:cubicBezTo>
                  <a:cubicBezTo>
                    <a:pt x="1849120" y="675640"/>
                    <a:pt x="1822450" y="673100"/>
                    <a:pt x="1805940" y="666750"/>
                  </a:cubicBezTo>
                  <a:cubicBezTo>
                    <a:pt x="1793240" y="661670"/>
                    <a:pt x="1786890" y="655320"/>
                    <a:pt x="1774190" y="642620"/>
                  </a:cubicBezTo>
                  <a:cubicBezTo>
                    <a:pt x="1744980" y="612140"/>
                    <a:pt x="1677670" y="519430"/>
                    <a:pt x="1652270" y="471170"/>
                  </a:cubicBezTo>
                  <a:cubicBezTo>
                    <a:pt x="1635760" y="440690"/>
                    <a:pt x="1630680" y="420370"/>
                    <a:pt x="1621790" y="389890"/>
                  </a:cubicBezTo>
                  <a:cubicBezTo>
                    <a:pt x="1612900" y="355600"/>
                    <a:pt x="1588770" y="300990"/>
                    <a:pt x="1601470" y="273050"/>
                  </a:cubicBezTo>
                  <a:cubicBezTo>
                    <a:pt x="1611630" y="247650"/>
                    <a:pt x="1652270" y="223520"/>
                    <a:pt x="1680210" y="220980"/>
                  </a:cubicBezTo>
                  <a:cubicBezTo>
                    <a:pt x="1710690" y="217170"/>
                    <a:pt x="1753870" y="238760"/>
                    <a:pt x="1779270" y="259080"/>
                  </a:cubicBezTo>
                  <a:cubicBezTo>
                    <a:pt x="1804670" y="276860"/>
                    <a:pt x="1819910" y="306070"/>
                    <a:pt x="1835150" y="332740"/>
                  </a:cubicBezTo>
                  <a:cubicBezTo>
                    <a:pt x="1850390" y="360680"/>
                    <a:pt x="1863090" y="389890"/>
                    <a:pt x="1868170" y="422910"/>
                  </a:cubicBezTo>
                  <a:cubicBezTo>
                    <a:pt x="1875790" y="461010"/>
                    <a:pt x="1878330" y="520700"/>
                    <a:pt x="1868170" y="552450"/>
                  </a:cubicBezTo>
                  <a:cubicBezTo>
                    <a:pt x="1861820" y="572770"/>
                    <a:pt x="1849120" y="586740"/>
                    <a:pt x="1835150" y="596900"/>
                  </a:cubicBezTo>
                  <a:cubicBezTo>
                    <a:pt x="1819910" y="607060"/>
                    <a:pt x="1798320" y="613410"/>
                    <a:pt x="1781810" y="612140"/>
                  </a:cubicBezTo>
                  <a:cubicBezTo>
                    <a:pt x="1764030" y="612140"/>
                    <a:pt x="1742440" y="603250"/>
                    <a:pt x="1728470" y="591820"/>
                  </a:cubicBezTo>
                  <a:cubicBezTo>
                    <a:pt x="1715770" y="581660"/>
                    <a:pt x="1701800" y="563880"/>
                    <a:pt x="1699260" y="544830"/>
                  </a:cubicBezTo>
                  <a:cubicBezTo>
                    <a:pt x="1695450" y="521970"/>
                    <a:pt x="1704340" y="482600"/>
                    <a:pt x="1720850" y="464820"/>
                  </a:cubicBezTo>
                  <a:cubicBezTo>
                    <a:pt x="1737360" y="447040"/>
                    <a:pt x="1775460" y="436880"/>
                    <a:pt x="1798320" y="438150"/>
                  </a:cubicBezTo>
                  <a:cubicBezTo>
                    <a:pt x="1817370" y="439420"/>
                    <a:pt x="1836420" y="449580"/>
                    <a:pt x="1847850" y="463550"/>
                  </a:cubicBezTo>
                  <a:cubicBezTo>
                    <a:pt x="1861820" y="481330"/>
                    <a:pt x="1873250" y="519430"/>
                    <a:pt x="1870710" y="542290"/>
                  </a:cubicBezTo>
                  <a:cubicBezTo>
                    <a:pt x="1868170" y="561340"/>
                    <a:pt x="1855470" y="579120"/>
                    <a:pt x="1842770" y="590550"/>
                  </a:cubicBezTo>
                  <a:cubicBezTo>
                    <a:pt x="1828800" y="603250"/>
                    <a:pt x="1808480" y="610870"/>
                    <a:pt x="1790700" y="612140"/>
                  </a:cubicBezTo>
                  <a:cubicBezTo>
                    <a:pt x="1772920" y="613410"/>
                    <a:pt x="1751330" y="608330"/>
                    <a:pt x="1736090" y="598170"/>
                  </a:cubicBezTo>
                  <a:cubicBezTo>
                    <a:pt x="1722120" y="588010"/>
                    <a:pt x="1708150" y="572770"/>
                    <a:pt x="1701800" y="553720"/>
                  </a:cubicBezTo>
                  <a:cubicBezTo>
                    <a:pt x="1692910" y="527050"/>
                    <a:pt x="1708150" y="478790"/>
                    <a:pt x="1703070" y="445770"/>
                  </a:cubicBezTo>
                  <a:cubicBezTo>
                    <a:pt x="1699260" y="417830"/>
                    <a:pt x="1678940" y="394970"/>
                    <a:pt x="1681480" y="369570"/>
                  </a:cubicBezTo>
                  <a:cubicBezTo>
                    <a:pt x="1685290" y="339090"/>
                    <a:pt x="1713230" y="278130"/>
                    <a:pt x="1731010" y="278130"/>
                  </a:cubicBezTo>
                  <a:cubicBezTo>
                    <a:pt x="1751330" y="276860"/>
                    <a:pt x="1781810" y="346710"/>
                    <a:pt x="1799590" y="382270"/>
                  </a:cubicBezTo>
                  <a:cubicBezTo>
                    <a:pt x="1817370" y="415290"/>
                    <a:pt x="1821180" y="450850"/>
                    <a:pt x="1840230" y="481330"/>
                  </a:cubicBezTo>
                  <a:cubicBezTo>
                    <a:pt x="1861820" y="514350"/>
                    <a:pt x="1915160" y="546100"/>
                    <a:pt x="1925320" y="572770"/>
                  </a:cubicBezTo>
                  <a:cubicBezTo>
                    <a:pt x="1930400" y="588010"/>
                    <a:pt x="1926590" y="600710"/>
                    <a:pt x="1922780" y="613410"/>
                  </a:cubicBezTo>
                  <a:cubicBezTo>
                    <a:pt x="1918970" y="626110"/>
                    <a:pt x="1912620" y="638810"/>
                    <a:pt x="1902460" y="648970"/>
                  </a:cubicBezTo>
                  <a:cubicBezTo>
                    <a:pt x="1888490" y="660400"/>
                    <a:pt x="1865630" y="673100"/>
                    <a:pt x="1846580" y="674370"/>
                  </a:cubicBezTo>
                  <a:cubicBezTo>
                    <a:pt x="1827530" y="675640"/>
                    <a:pt x="1803400" y="668020"/>
                    <a:pt x="1788160" y="656590"/>
                  </a:cubicBezTo>
                  <a:cubicBezTo>
                    <a:pt x="1772920" y="645160"/>
                    <a:pt x="1753870" y="615950"/>
                    <a:pt x="1756410" y="604520"/>
                  </a:cubicBezTo>
                  <a:cubicBezTo>
                    <a:pt x="1757680" y="598170"/>
                    <a:pt x="1775460" y="599440"/>
                    <a:pt x="1776730" y="593090"/>
                  </a:cubicBezTo>
                  <a:cubicBezTo>
                    <a:pt x="1778000" y="579120"/>
                    <a:pt x="1731010" y="546100"/>
                    <a:pt x="1695450" y="518160"/>
                  </a:cubicBezTo>
                  <a:cubicBezTo>
                    <a:pt x="1639570" y="472440"/>
                    <a:pt x="1498600" y="398780"/>
                    <a:pt x="1460500" y="355600"/>
                  </a:cubicBezTo>
                  <a:cubicBezTo>
                    <a:pt x="1442720" y="335280"/>
                    <a:pt x="1435100" y="318770"/>
                    <a:pt x="1431290" y="302260"/>
                  </a:cubicBezTo>
                  <a:cubicBezTo>
                    <a:pt x="1428750" y="288290"/>
                    <a:pt x="1432560" y="274320"/>
                    <a:pt x="1436370" y="261620"/>
                  </a:cubicBezTo>
                  <a:cubicBezTo>
                    <a:pt x="1441450" y="248920"/>
                    <a:pt x="1450340" y="236220"/>
                    <a:pt x="1459230" y="227330"/>
                  </a:cubicBezTo>
                  <a:cubicBezTo>
                    <a:pt x="1469390" y="218440"/>
                    <a:pt x="1483360" y="212090"/>
                    <a:pt x="1496060" y="208280"/>
                  </a:cubicBezTo>
                  <a:cubicBezTo>
                    <a:pt x="1508760" y="204470"/>
                    <a:pt x="1522730" y="205740"/>
                    <a:pt x="1536700" y="208280"/>
                  </a:cubicBezTo>
                  <a:cubicBezTo>
                    <a:pt x="1550670" y="209550"/>
                    <a:pt x="1560830" y="210820"/>
                    <a:pt x="1576070" y="219710"/>
                  </a:cubicBezTo>
                  <a:cubicBezTo>
                    <a:pt x="1610360" y="237490"/>
                    <a:pt x="1666240" y="298450"/>
                    <a:pt x="1713230" y="345440"/>
                  </a:cubicBezTo>
                  <a:cubicBezTo>
                    <a:pt x="1764030" y="397510"/>
                    <a:pt x="1842770" y="463550"/>
                    <a:pt x="1869440" y="521970"/>
                  </a:cubicBezTo>
                  <a:cubicBezTo>
                    <a:pt x="1889760" y="566420"/>
                    <a:pt x="1899920" y="615950"/>
                    <a:pt x="1889760" y="651510"/>
                  </a:cubicBezTo>
                  <a:cubicBezTo>
                    <a:pt x="1879600" y="685800"/>
                    <a:pt x="1849120" y="722630"/>
                    <a:pt x="1817370" y="735330"/>
                  </a:cubicBezTo>
                  <a:cubicBezTo>
                    <a:pt x="1784350" y="746760"/>
                    <a:pt x="1725930" y="730250"/>
                    <a:pt x="1689100" y="715010"/>
                  </a:cubicBezTo>
                  <a:cubicBezTo>
                    <a:pt x="1658620" y="702310"/>
                    <a:pt x="1637030" y="685800"/>
                    <a:pt x="1611630" y="657860"/>
                  </a:cubicBezTo>
                  <a:cubicBezTo>
                    <a:pt x="1576070" y="617220"/>
                    <a:pt x="1536700" y="534670"/>
                    <a:pt x="1512570" y="483870"/>
                  </a:cubicBezTo>
                  <a:cubicBezTo>
                    <a:pt x="1496060" y="447040"/>
                    <a:pt x="1497330" y="406400"/>
                    <a:pt x="1475740" y="382270"/>
                  </a:cubicBezTo>
                  <a:cubicBezTo>
                    <a:pt x="1457960" y="361950"/>
                    <a:pt x="1404620" y="339090"/>
                    <a:pt x="1402080" y="344170"/>
                  </a:cubicBezTo>
                  <a:cubicBezTo>
                    <a:pt x="1398270" y="349250"/>
                    <a:pt x="1436370" y="400050"/>
                    <a:pt x="1468120" y="421640"/>
                  </a:cubicBezTo>
                  <a:cubicBezTo>
                    <a:pt x="1513840" y="453390"/>
                    <a:pt x="1605280" y="473710"/>
                    <a:pt x="1668780" y="487680"/>
                  </a:cubicBezTo>
                  <a:cubicBezTo>
                    <a:pt x="1724660" y="501650"/>
                    <a:pt x="1795780" y="500380"/>
                    <a:pt x="1830070" y="511810"/>
                  </a:cubicBezTo>
                  <a:cubicBezTo>
                    <a:pt x="1846580" y="516890"/>
                    <a:pt x="1856740" y="521970"/>
                    <a:pt x="1865630" y="530860"/>
                  </a:cubicBezTo>
                  <a:cubicBezTo>
                    <a:pt x="1875790" y="539750"/>
                    <a:pt x="1884680" y="552450"/>
                    <a:pt x="1889760" y="565150"/>
                  </a:cubicBezTo>
                  <a:cubicBezTo>
                    <a:pt x="1894840" y="577850"/>
                    <a:pt x="1896110" y="593090"/>
                    <a:pt x="1894840" y="607060"/>
                  </a:cubicBezTo>
                  <a:cubicBezTo>
                    <a:pt x="1892300" y="619760"/>
                    <a:pt x="1887220" y="633730"/>
                    <a:pt x="1879600" y="645160"/>
                  </a:cubicBezTo>
                  <a:cubicBezTo>
                    <a:pt x="1871980" y="656590"/>
                    <a:pt x="1865630" y="665480"/>
                    <a:pt x="1849120" y="673100"/>
                  </a:cubicBezTo>
                  <a:cubicBezTo>
                    <a:pt x="1809750" y="687070"/>
                    <a:pt x="1686560" y="692150"/>
                    <a:pt x="1630680" y="676910"/>
                  </a:cubicBezTo>
                  <a:cubicBezTo>
                    <a:pt x="1591310" y="666750"/>
                    <a:pt x="1560830" y="648970"/>
                    <a:pt x="1539240" y="621030"/>
                  </a:cubicBezTo>
                  <a:cubicBezTo>
                    <a:pt x="1515110" y="590550"/>
                    <a:pt x="1524000" y="514350"/>
                    <a:pt x="1498600" y="490220"/>
                  </a:cubicBezTo>
                  <a:cubicBezTo>
                    <a:pt x="1477010" y="469900"/>
                    <a:pt x="1449070" y="473710"/>
                    <a:pt x="1412240" y="468630"/>
                  </a:cubicBezTo>
                  <a:cubicBezTo>
                    <a:pt x="1346200" y="459740"/>
                    <a:pt x="1200150" y="445770"/>
                    <a:pt x="1137920" y="463550"/>
                  </a:cubicBezTo>
                  <a:cubicBezTo>
                    <a:pt x="1101090" y="474980"/>
                    <a:pt x="1074420" y="524510"/>
                    <a:pt x="1060450" y="516890"/>
                  </a:cubicBezTo>
                  <a:cubicBezTo>
                    <a:pt x="1042670" y="509270"/>
                    <a:pt x="1036320" y="416560"/>
                    <a:pt x="1054100" y="392430"/>
                  </a:cubicBezTo>
                  <a:cubicBezTo>
                    <a:pt x="1068070" y="370840"/>
                    <a:pt x="1120140" y="384810"/>
                    <a:pt x="1136650" y="364490"/>
                  </a:cubicBezTo>
                  <a:cubicBezTo>
                    <a:pt x="1156970" y="342900"/>
                    <a:pt x="1141730" y="280670"/>
                    <a:pt x="1156970" y="255270"/>
                  </a:cubicBezTo>
                  <a:cubicBezTo>
                    <a:pt x="1167130" y="237490"/>
                    <a:pt x="1186180" y="226060"/>
                    <a:pt x="1201420" y="220980"/>
                  </a:cubicBezTo>
                  <a:cubicBezTo>
                    <a:pt x="1212850" y="215900"/>
                    <a:pt x="1225550" y="214630"/>
                    <a:pt x="1238250" y="218440"/>
                  </a:cubicBezTo>
                  <a:cubicBezTo>
                    <a:pt x="1254760" y="222250"/>
                    <a:pt x="1276350" y="233680"/>
                    <a:pt x="1286510" y="247650"/>
                  </a:cubicBezTo>
                  <a:cubicBezTo>
                    <a:pt x="1297940" y="260350"/>
                    <a:pt x="1303020" y="280670"/>
                    <a:pt x="1304290" y="300990"/>
                  </a:cubicBezTo>
                  <a:cubicBezTo>
                    <a:pt x="1304290" y="326390"/>
                    <a:pt x="1292860" y="356870"/>
                    <a:pt x="1282700" y="386080"/>
                  </a:cubicBezTo>
                  <a:cubicBezTo>
                    <a:pt x="1270000" y="419100"/>
                    <a:pt x="1257300" y="447040"/>
                    <a:pt x="1234440" y="485140"/>
                  </a:cubicBezTo>
                  <a:cubicBezTo>
                    <a:pt x="1197610" y="543560"/>
                    <a:pt x="1113790" y="669290"/>
                    <a:pt x="1069340" y="697230"/>
                  </a:cubicBezTo>
                  <a:cubicBezTo>
                    <a:pt x="1050290" y="709930"/>
                    <a:pt x="1033780" y="713740"/>
                    <a:pt x="1017270" y="709930"/>
                  </a:cubicBezTo>
                  <a:cubicBezTo>
                    <a:pt x="996950" y="706120"/>
                    <a:pt x="970280" y="687070"/>
                    <a:pt x="958850" y="669290"/>
                  </a:cubicBezTo>
                  <a:cubicBezTo>
                    <a:pt x="949960" y="654050"/>
                    <a:pt x="948690" y="632460"/>
                    <a:pt x="953770" y="615950"/>
                  </a:cubicBezTo>
                  <a:cubicBezTo>
                    <a:pt x="957580" y="599440"/>
                    <a:pt x="967740" y="588010"/>
                    <a:pt x="984250" y="571500"/>
                  </a:cubicBezTo>
                  <a:cubicBezTo>
                    <a:pt x="1016000" y="541020"/>
                    <a:pt x="1103630" y="502920"/>
                    <a:pt x="1146810" y="467360"/>
                  </a:cubicBezTo>
                  <a:cubicBezTo>
                    <a:pt x="1179830" y="441960"/>
                    <a:pt x="1193800" y="417830"/>
                    <a:pt x="1228090" y="388620"/>
                  </a:cubicBezTo>
                  <a:cubicBezTo>
                    <a:pt x="1277620" y="346710"/>
                    <a:pt x="1365250" y="273050"/>
                    <a:pt x="1422400" y="243840"/>
                  </a:cubicBezTo>
                  <a:cubicBezTo>
                    <a:pt x="1459230" y="226060"/>
                    <a:pt x="1490980" y="209550"/>
                    <a:pt x="1522730" y="214630"/>
                  </a:cubicBezTo>
                  <a:cubicBezTo>
                    <a:pt x="1554480" y="218440"/>
                    <a:pt x="1601470" y="243840"/>
                    <a:pt x="1612900" y="271780"/>
                  </a:cubicBezTo>
                  <a:cubicBezTo>
                    <a:pt x="1624330" y="302260"/>
                    <a:pt x="1606550" y="350520"/>
                    <a:pt x="1584960" y="389890"/>
                  </a:cubicBezTo>
                  <a:cubicBezTo>
                    <a:pt x="1557020" y="439420"/>
                    <a:pt x="1489710" y="491490"/>
                    <a:pt x="1437640" y="537210"/>
                  </a:cubicBezTo>
                  <a:cubicBezTo>
                    <a:pt x="1386840" y="580390"/>
                    <a:pt x="1334770" y="621030"/>
                    <a:pt x="1277620" y="654050"/>
                  </a:cubicBezTo>
                  <a:cubicBezTo>
                    <a:pt x="1223010" y="685800"/>
                    <a:pt x="1158240" y="717550"/>
                    <a:pt x="1104900" y="730250"/>
                  </a:cubicBezTo>
                  <a:cubicBezTo>
                    <a:pt x="1061720" y="740410"/>
                    <a:pt x="1017270" y="750570"/>
                    <a:pt x="984250" y="735330"/>
                  </a:cubicBezTo>
                  <a:cubicBezTo>
                    <a:pt x="951230" y="721360"/>
                    <a:pt x="916940" y="675640"/>
                    <a:pt x="906780" y="640080"/>
                  </a:cubicBezTo>
                  <a:cubicBezTo>
                    <a:pt x="896620" y="607060"/>
                    <a:pt x="911860" y="563880"/>
                    <a:pt x="919480" y="532130"/>
                  </a:cubicBezTo>
                  <a:cubicBezTo>
                    <a:pt x="927100" y="505460"/>
                    <a:pt x="932180" y="487680"/>
                    <a:pt x="948690" y="461010"/>
                  </a:cubicBezTo>
                  <a:cubicBezTo>
                    <a:pt x="975360" y="417830"/>
                    <a:pt x="1041400" y="344170"/>
                    <a:pt x="1084580" y="312420"/>
                  </a:cubicBezTo>
                  <a:cubicBezTo>
                    <a:pt x="1113790" y="289560"/>
                    <a:pt x="1136650" y="280670"/>
                    <a:pt x="1172210" y="270510"/>
                  </a:cubicBezTo>
                  <a:cubicBezTo>
                    <a:pt x="1220470" y="259080"/>
                    <a:pt x="1303020" y="247650"/>
                    <a:pt x="1352550" y="259080"/>
                  </a:cubicBezTo>
                  <a:cubicBezTo>
                    <a:pt x="1391920" y="267970"/>
                    <a:pt x="1436370" y="285750"/>
                    <a:pt x="1452880" y="316230"/>
                  </a:cubicBezTo>
                  <a:cubicBezTo>
                    <a:pt x="1471930" y="354330"/>
                    <a:pt x="1456690" y="433070"/>
                    <a:pt x="1437640" y="483870"/>
                  </a:cubicBezTo>
                  <a:cubicBezTo>
                    <a:pt x="1417320" y="537210"/>
                    <a:pt x="1370330" y="586740"/>
                    <a:pt x="1332230" y="628650"/>
                  </a:cubicBezTo>
                  <a:cubicBezTo>
                    <a:pt x="1299210" y="666750"/>
                    <a:pt x="1268730" y="711200"/>
                    <a:pt x="1228090" y="728980"/>
                  </a:cubicBezTo>
                  <a:cubicBezTo>
                    <a:pt x="1189990" y="745490"/>
                    <a:pt x="1136650" y="750570"/>
                    <a:pt x="1099820" y="737870"/>
                  </a:cubicBezTo>
                  <a:cubicBezTo>
                    <a:pt x="1064260" y="727710"/>
                    <a:pt x="1032510" y="701040"/>
                    <a:pt x="1008380" y="664210"/>
                  </a:cubicBezTo>
                  <a:cubicBezTo>
                    <a:pt x="974090" y="612140"/>
                    <a:pt x="951230" y="488950"/>
                    <a:pt x="944880" y="430530"/>
                  </a:cubicBezTo>
                  <a:cubicBezTo>
                    <a:pt x="941070" y="397510"/>
                    <a:pt x="942340" y="379730"/>
                    <a:pt x="946150" y="351790"/>
                  </a:cubicBezTo>
                  <a:cubicBezTo>
                    <a:pt x="951230" y="318770"/>
                    <a:pt x="953770" y="271780"/>
                    <a:pt x="975360" y="248920"/>
                  </a:cubicBezTo>
                  <a:cubicBezTo>
                    <a:pt x="998220" y="223520"/>
                    <a:pt x="1046480" y="213360"/>
                    <a:pt x="1084580" y="207010"/>
                  </a:cubicBezTo>
                  <a:cubicBezTo>
                    <a:pt x="1120140" y="200660"/>
                    <a:pt x="1159510" y="207010"/>
                    <a:pt x="1196340" y="213360"/>
                  </a:cubicBezTo>
                  <a:cubicBezTo>
                    <a:pt x="1231900" y="219710"/>
                    <a:pt x="1262380" y="228600"/>
                    <a:pt x="1301750" y="243840"/>
                  </a:cubicBezTo>
                  <a:cubicBezTo>
                    <a:pt x="1357630" y="262890"/>
                    <a:pt x="1442720" y="294640"/>
                    <a:pt x="1494790" y="326390"/>
                  </a:cubicBezTo>
                  <a:cubicBezTo>
                    <a:pt x="1536700" y="350520"/>
                    <a:pt x="1567180" y="378460"/>
                    <a:pt x="1596390" y="406400"/>
                  </a:cubicBezTo>
                  <a:cubicBezTo>
                    <a:pt x="1623060" y="430530"/>
                    <a:pt x="1647190" y="452120"/>
                    <a:pt x="1664970" y="481330"/>
                  </a:cubicBezTo>
                  <a:cubicBezTo>
                    <a:pt x="1682750" y="513080"/>
                    <a:pt x="1699260" y="552450"/>
                    <a:pt x="1701800" y="586740"/>
                  </a:cubicBezTo>
                  <a:cubicBezTo>
                    <a:pt x="1704340" y="617220"/>
                    <a:pt x="1700530" y="654050"/>
                    <a:pt x="1682750" y="676910"/>
                  </a:cubicBezTo>
                  <a:cubicBezTo>
                    <a:pt x="1659890" y="703580"/>
                    <a:pt x="1598930" y="727710"/>
                    <a:pt x="1565910" y="723900"/>
                  </a:cubicBezTo>
                  <a:cubicBezTo>
                    <a:pt x="1537970" y="721360"/>
                    <a:pt x="1520190" y="688340"/>
                    <a:pt x="1494790" y="676910"/>
                  </a:cubicBezTo>
                  <a:cubicBezTo>
                    <a:pt x="1469390" y="665480"/>
                    <a:pt x="1450340" y="661670"/>
                    <a:pt x="1410970" y="655320"/>
                  </a:cubicBezTo>
                  <a:cubicBezTo>
                    <a:pt x="1320800" y="642620"/>
                    <a:pt x="1056640" y="662940"/>
                    <a:pt x="960120" y="641350"/>
                  </a:cubicBezTo>
                  <a:cubicBezTo>
                    <a:pt x="911860" y="629920"/>
                    <a:pt x="897890" y="608330"/>
                    <a:pt x="855980" y="594360"/>
                  </a:cubicBezTo>
                  <a:cubicBezTo>
                    <a:pt x="800100" y="575310"/>
                    <a:pt x="718820" y="567690"/>
                    <a:pt x="648970" y="544830"/>
                  </a:cubicBezTo>
                  <a:cubicBezTo>
                    <a:pt x="571500" y="520700"/>
                    <a:pt x="430530" y="491490"/>
                    <a:pt x="410210" y="450850"/>
                  </a:cubicBezTo>
                  <a:cubicBezTo>
                    <a:pt x="400050" y="427990"/>
                    <a:pt x="421640" y="374650"/>
                    <a:pt x="435610" y="372110"/>
                  </a:cubicBezTo>
                  <a:cubicBezTo>
                    <a:pt x="457200" y="369570"/>
                    <a:pt x="497840" y="490220"/>
                    <a:pt x="544830" y="542290"/>
                  </a:cubicBezTo>
                  <a:cubicBezTo>
                    <a:pt x="595630" y="599440"/>
                    <a:pt x="725170" y="703580"/>
                    <a:pt x="732790" y="695960"/>
                  </a:cubicBezTo>
                  <a:cubicBezTo>
                    <a:pt x="739140" y="692150"/>
                    <a:pt x="706120" y="640080"/>
                    <a:pt x="685800" y="614680"/>
                  </a:cubicBezTo>
                  <a:cubicBezTo>
                    <a:pt x="664210" y="588010"/>
                    <a:pt x="643890" y="572770"/>
                    <a:pt x="608330" y="542290"/>
                  </a:cubicBezTo>
                  <a:cubicBezTo>
                    <a:pt x="541020" y="483870"/>
                    <a:pt x="372110" y="342900"/>
                    <a:pt x="304800" y="298450"/>
                  </a:cubicBezTo>
                  <a:cubicBezTo>
                    <a:pt x="274320" y="276860"/>
                    <a:pt x="242570" y="251460"/>
                    <a:pt x="233680" y="257810"/>
                  </a:cubicBezTo>
                  <a:cubicBezTo>
                    <a:pt x="224790" y="264160"/>
                    <a:pt x="242570" y="313690"/>
                    <a:pt x="252730" y="340360"/>
                  </a:cubicBezTo>
                  <a:cubicBezTo>
                    <a:pt x="264160" y="368300"/>
                    <a:pt x="278130" y="394970"/>
                    <a:pt x="298450" y="422910"/>
                  </a:cubicBezTo>
                  <a:cubicBezTo>
                    <a:pt x="321310" y="457200"/>
                    <a:pt x="367030" y="529590"/>
                    <a:pt x="389890" y="525780"/>
                  </a:cubicBezTo>
                  <a:cubicBezTo>
                    <a:pt x="411480" y="521970"/>
                    <a:pt x="425450" y="468630"/>
                    <a:pt x="435610" y="422910"/>
                  </a:cubicBezTo>
                  <a:cubicBezTo>
                    <a:pt x="452120" y="342900"/>
                    <a:pt x="416560" y="146050"/>
                    <a:pt x="433070" y="78740"/>
                  </a:cubicBezTo>
                  <a:cubicBezTo>
                    <a:pt x="439420" y="48260"/>
                    <a:pt x="447040" y="27940"/>
                    <a:pt x="464820" y="16510"/>
                  </a:cubicBezTo>
                  <a:cubicBezTo>
                    <a:pt x="481330" y="5080"/>
                    <a:pt x="514350" y="0"/>
                    <a:pt x="533400" y="7620"/>
                  </a:cubicBezTo>
                  <a:cubicBezTo>
                    <a:pt x="552450" y="13970"/>
                    <a:pt x="568960" y="30480"/>
                    <a:pt x="580390" y="58420"/>
                  </a:cubicBezTo>
                  <a:cubicBezTo>
                    <a:pt x="605790" y="119380"/>
                    <a:pt x="581660" y="287020"/>
                    <a:pt x="596900" y="396240"/>
                  </a:cubicBezTo>
                  <a:cubicBezTo>
                    <a:pt x="612140" y="504190"/>
                    <a:pt x="678180" y="647700"/>
                    <a:pt x="668020" y="711200"/>
                  </a:cubicBezTo>
                  <a:cubicBezTo>
                    <a:pt x="662940" y="741680"/>
                    <a:pt x="645160" y="762000"/>
                    <a:pt x="629920" y="773430"/>
                  </a:cubicBezTo>
                  <a:cubicBezTo>
                    <a:pt x="618490" y="782320"/>
                    <a:pt x="607060" y="784860"/>
                    <a:pt x="593090" y="784860"/>
                  </a:cubicBezTo>
                  <a:cubicBezTo>
                    <a:pt x="577850" y="784860"/>
                    <a:pt x="553720" y="779780"/>
                    <a:pt x="539750" y="768350"/>
                  </a:cubicBezTo>
                  <a:cubicBezTo>
                    <a:pt x="524510" y="754380"/>
                    <a:pt x="513080" y="732790"/>
                    <a:pt x="510540" y="701040"/>
                  </a:cubicBezTo>
                  <a:cubicBezTo>
                    <a:pt x="505460" y="627380"/>
                    <a:pt x="580390" y="421640"/>
                    <a:pt x="618490" y="330200"/>
                  </a:cubicBezTo>
                  <a:cubicBezTo>
                    <a:pt x="642620" y="274320"/>
                    <a:pt x="659130" y="219710"/>
                    <a:pt x="694690" y="199390"/>
                  </a:cubicBezTo>
                  <a:cubicBezTo>
                    <a:pt x="722630" y="180340"/>
                    <a:pt x="773430" y="177800"/>
                    <a:pt x="801370" y="193040"/>
                  </a:cubicBezTo>
                  <a:cubicBezTo>
                    <a:pt x="830580" y="208280"/>
                    <a:pt x="853440" y="259080"/>
                    <a:pt x="861060" y="302260"/>
                  </a:cubicBezTo>
                  <a:cubicBezTo>
                    <a:pt x="871220" y="354330"/>
                    <a:pt x="842010" y="414020"/>
                    <a:pt x="835660" y="487680"/>
                  </a:cubicBezTo>
                  <a:cubicBezTo>
                    <a:pt x="824230" y="596900"/>
                    <a:pt x="834390" y="830580"/>
                    <a:pt x="811530" y="895350"/>
                  </a:cubicBezTo>
                  <a:cubicBezTo>
                    <a:pt x="803910" y="918210"/>
                    <a:pt x="793750" y="929640"/>
                    <a:pt x="782320" y="938530"/>
                  </a:cubicBezTo>
                  <a:cubicBezTo>
                    <a:pt x="772160" y="946150"/>
                    <a:pt x="760730" y="948690"/>
                    <a:pt x="749300" y="949960"/>
                  </a:cubicBezTo>
                  <a:cubicBezTo>
                    <a:pt x="737870" y="951230"/>
                    <a:pt x="726440" y="951230"/>
                    <a:pt x="715010" y="946150"/>
                  </a:cubicBezTo>
                  <a:cubicBezTo>
                    <a:pt x="701040" y="939800"/>
                    <a:pt x="688340" y="929640"/>
                    <a:pt x="676910" y="911860"/>
                  </a:cubicBezTo>
                  <a:cubicBezTo>
                    <a:pt x="655320" y="877570"/>
                    <a:pt x="650240" y="803910"/>
                    <a:pt x="624840" y="740410"/>
                  </a:cubicBezTo>
                  <a:cubicBezTo>
                    <a:pt x="589280" y="650240"/>
                    <a:pt x="495300" y="501650"/>
                    <a:pt x="473710" y="431800"/>
                  </a:cubicBezTo>
                  <a:cubicBezTo>
                    <a:pt x="462280" y="398780"/>
                    <a:pt x="454660" y="379730"/>
                    <a:pt x="459740" y="355600"/>
                  </a:cubicBezTo>
                  <a:cubicBezTo>
                    <a:pt x="467360" y="325120"/>
                    <a:pt x="492760" y="276860"/>
                    <a:pt x="525780" y="267970"/>
                  </a:cubicBezTo>
                  <a:cubicBezTo>
                    <a:pt x="572770" y="255270"/>
                    <a:pt x="664210" y="318770"/>
                    <a:pt x="739140" y="358140"/>
                  </a:cubicBezTo>
                  <a:cubicBezTo>
                    <a:pt x="829310" y="406400"/>
                    <a:pt x="957580" y="485140"/>
                    <a:pt x="1022350" y="541020"/>
                  </a:cubicBezTo>
                  <a:cubicBezTo>
                    <a:pt x="1062990" y="575310"/>
                    <a:pt x="1103630" y="601980"/>
                    <a:pt x="1109980" y="637540"/>
                  </a:cubicBezTo>
                  <a:cubicBezTo>
                    <a:pt x="1116330" y="671830"/>
                    <a:pt x="1097280" y="732790"/>
                    <a:pt x="1062990" y="750570"/>
                  </a:cubicBezTo>
                  <a:cubicBezTo>
                    <a:pt x="1009650" y="777240"/>
                    <a:pt x="881380" y="716280"/>
                    <a:pt x="769620" y="684530"/>
                  </a:cubicBezTo>
                  <a:cubicBezTo>
                    <a:pt x="615950" y="641350"/>
                    <a:pt x="364490" y="567690"/>
                    <a:pt x="228600" y="499110"/>
                  </a:cubicBezTo>
                  <a:cubicBezTo>
                    <a:pt x="135890" y="452120"/>
                    <a:pt x="38100" y="396240"/>
                    <a:pt x="12700" y="349250"/>
                  </a:cubicBezTo>
                  <a:cubicBezTo>
                    <a:pt x="0" y="326390"/>
                    <a:pt x="2540" y="299720"/>
                    <a:pt x="10160" y="281940"/>
                  </a:cubicBezTo>
                  <a:cubicBezTo>
                    <a:pt x="15240" y="265430"/>
                    <a:pt x="29210" y="252730"/>
                    <a:pt x="46990" y="245110"/>
                  </a:cubicBezTo>
                  <a:cubicBezTo>
                    <a:pt x="74930" y="234950"/>
                    <a:pt x="134620" y="241300"/>
                    <a:pt x="173990" y="251460"/>
                  </a:cubicBezTo>
                  <a:cubicBezTo>
                    <a:pt x="210820" y="260350"/>
                    <a:pt x="238760" y="275590"/>
                    <a:pt x="275590" y="295910"/>
                  </a:cubicBezTo>
                  <a:cubicBezTo>
                    <a:pt x="325120" y="325120"/>
                    <a:pt x="388620" y="382270"/>
                    <a:pt x="444500" y="414020"/>
                  </a:cubicBezTo>
                  <a:cubicBezTo>
                    <a:pt x="492760" y="441960"/>
                    <a:pt x="542290" y="454660"/>
                    <a:pt x="586740" y="481330"/>
                  </a:cubicBezTo>
                  <a:cubicBezTo>
                    <a:pt x="629920" y="506730"/>
                    <a:pt x="671830" y="535940"/>
                    <a:pt x="707390" y="566420"/>
                  </a:cubicBezTo>
                  <a:cubicBezTo>
                    <a:pt x="741680" y="596900"/>
                    <a:pt x="784860" y="631190"/>
                    <a:pt x="798830" y="664210"/>
                  </a:cubicBezTo>
                  <a:cubicBezTo>
                    <a:pt x="808990" y="689610"/>
                    <a:pt x="814070" y="720090"/>
                    <a:pt x="801370" y="741680"/>
                  </a:cubicBezTo>
                  <a:cubicBezTo>
                    <a:pt x="784860" y="769620"/>
                    <a:pt x="723900" y="802640"/>
                    <a:pt x="678180" y="805180"/>
                  </a:cubicBezTo>
                  <a:cubicBezTo>
                    <a:pt x="622300" y="806450"/>
                    <a:pt x="554990" y="759460"/>
                    <a:pt x="487680" y="725170"/>
                  </a:cubicBezTo>
                  <a:cubicBezTo>
                    <a:pt x="403860" y="681990"/>
                    <a:pt x="257810" y="600710"/>
                    <a:pt x="218440" y="556260"/>
                  </a:cubicBezTo>
                  <a:cubicBezTo>
                    <a:pt x="201930" y="538480"/>
                    <a:pt x="196850" y="524510"/>
                    <a:pt x="194310" y="508000"/>
                  </a:cubicBezTo>
                  <a:cubicBezTo>
                    <a:pt x="193040" y="490220"/>
                    <a:pt x="199390" y="468630"/>
                    <a:pt x="209550" y="455930"/>
                  </a:cubicBezTo>
                  <a:cubicBezTo>
                    <a:pt x="219710" y="441960"/>
                    <a:pt x="238760" y="429260"/>
                    <a:pt x="255270" y="426720"/>
                  </a:cubicBezTo>
                  <a:cubicBezTo>
                    <a:pt x="271780" y="422910"/>
                    <a:pt x="308610" y="434340"/>
                    <a:pt x="308610" y="4343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8918257" y="8292465"/>
            <a:ext cx="1806892" cy="738188"/>
            <a:chOff x="0" y="0"/>
            <a:chExt cx="2409190" cy="984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0800" y="30480"/>
              <a:ext cx="2322830" cy="909320"/>
            </a:xfrm>
            <a:custGeom>
              <a:avLst/>
              <a:gdLst/>
              <a:ahLst/>
              <a:cxnLst/>
              <a:rect r="r" b="b" t="t" l="l"/>
              <a:pathLst>
                <a:path h="909320" w="2322830">
                  <a:moveTo>
                    <a:pt x="0" y="566420"/>
                  </a:moveTo>
                  <a:cubicBezTo>
                    <a:pt x="13970" y="450850"/>
                    <a:pt x="35560" y="403860"/>
                    <a:pt x="54610" y="389890"/>
                  </a:cubicBezTo>
                  <a:cubicBezTo>
                    <a:pt x="67310" y="381000"/>
                    <a:pt x="82550" y="386080"/>
                    <a:pt x="92710" y="381000"/>
                  </a:cubicBezTo>
                  <a:cubicBezTo>
                    <a:pt x="104140" y="373380"/>
                    <a:pt x="107950" y="355600"/>
                    <a:pt x="123190" y="349250"/>
                  </a:cubicBezTo>
                  <a:cubicBezTo>
                    <a:pt x="147320" y="340360"/>
                    <a:pt x="200660" y="347980"/>
                    <a:pt x="233680" y="359410"/>
                  </a:cubicBezTo>
                  <a:cubicBezTo>
                    <a:pt x="266700" y="370840"/>
                    <a:pt x="299720" y="402590"/>
                    <a:pt x="321310" y="417830"/>
                  </a:cubicBezTo>
                  <a:cubicBezTo>
                    <a:pt x="334010" y="426720"/>
                    <a:pt x="339090" y="439420"/>
                    <a:pt x="350520" y="440690"/>
                  </a:cubicBezTo>
                  <a:cubicBezTo>
                    <a:pt x="364490" y="440690"/>
                    <a:pt x="381000" y="417830"/>
                    <a:pt x="401320" y="407670"/>
                  </a:cubicBezTo>
                  <a:cubicBezTo>
                    <a:pt x="425450" y="394970"/>
                    <a:pt x="459740" y="379730"/>
                    <a:pt x="488950" y="374650"/>
                  </a:cubicBezTo>
                  <a:cubicBezTo>
                    <a:pt x="516890" y="370840"/>
                    <a:pt x="546100" y="377190"/>
                    <a:pt x="574040" y="378460"/>
                  </a:cubicBezTo>
                  <a:cubicBezTo>
                    <a:pt x="603250" y="378460"/>
                    <a:pt x="629920" y="379730"/>
                    <a:pt x="660400" y="379730"/>
                  </a:cubicBezTo>
                  <a:cubicBezTo>
                    <a:pt x="694690" y="381000"/>
                    <a:pt x="728980" y="381000"/>
                    <a:pt x="767080" y="381000"/>
                  </a:cubicBezTo>
                  <a:cubicBezTo>
                    <a:pt x="811530" y="381000"/>
                    <a:pt x="894080" y="386080"/>
                    <a:pt x="910590" y="379730"/>
                  </a:cubicBezTo>
                  <a:cubicBezTo>
                    <a:pt x="915670" y="378460"/>
                    <a:pt x="916940" y="373380"/>
                    <a:pt x="918210" y="373380"/>
                  </a:cubicBezTo>
                  <a:cubicBezTo>
                    <a:pt x="918210" y="373380"/>
                    <a:pt x="923290" y="370840"/>
                    <a:pt x="925830" y="368300"/>
                  </a:cubicBezTo>
                  <a:cubicBezTo>
                    <a:pt x="928370" y="367030"/>
                    <a:pt x="934720" y="364490"/>
                    <a:pt x="934720" y="364490"/>
                  </a:cubicBezTo>
                  <a:cubicBezTo>
                    <a:pt x="934720" y="363220"/>
                    <a:pt x="941070" y="361950"/>
                    <a:pt x="943610" y="360680"/>
                  </a:cubicBezTo>
                  <a:cubicBezTo>
                    <a:pt x="946150" y="360680"/>
                    <a:pt x="947420" y="361950"/>
                    <a:pt x="948690" y="359410"/>
                  </a:cubicBezTo>
                  <a:cubicBezTo>
                    <a:pt x="955040" y="353060"/>
                    <a:pt x="951230" y="308610"/>
                    <a:pt x="956310" y="279400"/>
                  </a:cubicBezTo>
                  <a:cubicBezTo>
                    <a:pt x="960120" y="246380"/>
                    <a:pt x="966470" y="210820"/>
                    <a:pt x="979170" y="172720"/>
                  </a:cubicBezTo>
                  <a:cubicBezTo>
                    <a:pt x="994410" y="125730"/>
                    <a:pt x="1010920" y="40640"/>
                    <a:pt x="1049020" y="20320"/>
                  </a:cubicBezTo>
                  <a:cubicBezTo>
                    <a:pt x="1087120" y="0"/>
                    <a:pt x="1168400" y="29210"/>
                    <a:pt x="1207770" y="46990"/>
                  </a:cubicBezTo>
                  <a:cubicBezTo>
                    <a:pt x="1234440" y="60960"/>
                    <a:pt x="1245870" y="78740"/>
                    <a:pt x="1267460" y="100330"/>
                  </a:cubicBezTo>
                  <a:cubicBezTo>
                    <a:pt x="1296670" y="128270"/>
                    <a:pt x="1327150" y="167640"/>
                    <a:pt x="1362710" y="201930"/>
                  </a:cubicBezTo>
                  <a:cubicBezTo>
                    <a:pt x="1403350" y="241300"/>
                    <a:pt x="1463040" y="292100"/>
                    <a:pt x="1497330" y="322580"/>
                  </a:cubicBezTo>
                  <a:cubicBezTo>
                    <a:pt x="1517650" y="340360"/>
                    <a:pt x="1539240" y="360680"/>
                    <a:pt x="1548130" y="364490"/>
                  </a:cubicBezTo>
                  <a:cubicBezTo>
                    <a:pt x="1550670" y="365760"/>
                    <a:pt x="1550670" y="364490"/>
                    <a:pt x="1554480" y="364490"/>
                  </a:cubicBezTo>
                  <a:cubicBezTo>
                    <a:pt x="1565910" y="361950"/>
                    <a:pt x="1606550" y="334010"/>
                    <a:pt x="1634490" y="331470"/>
                  </a:cubicBezTo>
                  <a:cubicBezTo>
                    <a:pt x="1663700" y="327660"/>
                    <a:pt x="1725930" y="342900"/>
                    <a:pt x="1725930" y="345440"/>
                  </a:cubicBezTo>
                  <a:cubicBezTo>
                    <a:pt x="1724660" y="346710"/>
                    <a:pt x="1692910" y="346710"/>
                    <a:pt x="1692910" y="346710"/>
                  </a:cubicBezTo>
                  <a:cubicBezTo>
                    <a:pt x="1692910" y="346710"/>
                    <a:pt x="1699260" y="346710"/>
                    <a:pt x="1701800" y="346710"/>
                  </a:cubicBezTo>
                  <a:cubicBezTo>
                    <a:pt x="1705610" y="346710"/>
                    <a:pt x="1711960" y="346710"/>
                    <a:pt x="1711960" y="346710"/>
                  </a:cubicBezTo>
                  <a:cubicBezTo>
                    <a:pt x="1711960" y="346710"/>
                    <a:pt x="1718310" y="347980"/>
                    <a:pt x="1720850" y="347980"/>
                  </a:cubicBezTo>
                  <a:cubicBezTo>
                    <a:pt x="1723390" y="349250"/>
                    <a:pt x="1729740" y="350520"/>
                    <a:pt x="1729740" y="350520"/>
                  </a:cubicBezTo>
                  <a:cubicBezTo>
                    <a:pt x="1729740" y="350520"/>
                    <a:pt x="1736090" y="353060"/>
                    <a:pt x="1738630" y="354330"/>
                  </a:cubicBezTo>
                  <a:cubicBezTo>
                    <a:pt x="1741170" y="355600"/>
                    <a:pt x="1747520" y="358140"/>
                    <a:pt x="1747520" y="358140"/>
                  </a:cubicBezTo>
                  <a:cubicBezTo>
                    <a:pt x="1747520" y="358140"/>
                    <a:pt x="1751330" y="363220"/>
                    <a:pt x="1752600" y="363220"/>
                  </a:cubicBezTo>
                  <a:cubicBezTo>
                    <a:pt x="1753870" y="361950"/>
                    <a:pt x="1755140" y="360680"/>
                    <a:pt x="1756410" y="358140"/>
                  </a:cubicBezTo>
                  <a:cubicBezTo>
                    <a:pt x="1757680" y="356870"/>
                    <a:pt x="1762760" y="351790"/>
                    <a:pt x="1762760" y="351790"/>
                  </a:cubicBezTo>
                  <a:cubicBezTo>
                    <a:pt x="1762760" y="351790"/>
                    <a:pt x="1769110" y="347980"/>
                    <a:pt x="1771650" y="346710"/>
                  </a:cubicBezTo>
                  <a:cubicBezTo>
                    <a:pt x="1774190" y="344170"/>
                    <a:pt x="1779270" y="341630"/>
                    <a:pt x="1779270" y="341630"/>
                  </a:cubicBezTo>
                  <a:cubicBezTo>
                    <a:pt x="1779270" y="340360"/>
                    <a:pt x="1785620" y="339090"/>
                    <a:pt x="1789430" y="337820"/>
                  </a:cubicBezTo>
                  <a:cubicBezTo>
                    <a:pt x="1791970" y="336550"/>
                    <a:pt x="1798320" y="335280"/>
                    <a:pt x="1798320" y="335280"/>
                  </a:cubicBezTo>
                  <a:cubicBezTo>
                    <a:pt x="1798320" y="335280"/>
                    <a:pt x="1804670" y="334010"/>
                    <a:pt x="1808480" y="334010"/>
                  </a:cubicBezTo>
                  <a:cubicBezTo>
                    <a:pt x="1811020" y="334010"/>
                    <a:pt x="1817370" y="332740"/>
                    <a:pt x="1817370" y="332740"/>
                  </a:cubicBezTo>
                  <a:cubicBezTo>
                    <a:pt x="1817370" y="332740"/>
                    <a:pt x="1823720" y="334010"/>
                    <a:pt x="1827530" y="335280"/>
                  </a:cubicBezTo>
                  <a:cubicBezTo>
                    <a:pt x="1830070" y="335280"/>
                    <a:pt x="1836420" y="336550"/>
                    <a:pt x="1837690" y="336550"/>
                  </a:cubicBezTo>
                  <a:cubicBezTo>
                    <a:pt x="1837690" y="336550"/>
                    <a:pt x="1842770" y="339090"/>
                    <a:pt x="1846580" y="340360"/>
                  </a:cubicBezTo>
                  <a:cubicBezTo>
                    <a:pt x="1849120" y="341630"/>
                    <a:pt x="1855470" y="344170"/>
                    <a:pt x="1855470" y="344170"/>
                  </a:cubicBezTo>
                  <a:cubicBezTo>
                    <a:pt x="1855470" y="344170"/>
                    <a:pt x="1860550" y="347980"/>
                    <a:pt x="1863090" y="350520"/>
                  </a:cubicBezTo>
                  <a:cubicBezTo>
                    <a:pt x="1865630" y="351790"/>
                    <a:pt x="1870710" y="355600"/>
                    <a:pt x="1870710" y="355600"/>
                  </a:cubicBezTo>
                  <a:cubicBezTo>
                    <a:pt x="1870710" y="355600"/>
                    <a:pt x="1874520" y="360680"/>
                    <a:pt x="1877060" y="363220"/>
                  </a:cubicBezTo>
                  <a:cubicBezTo>
                    <a:pt x="1879600" y="365760"/>
                    <a:pt x="1883410" y="370840"/>
                    <a:pt x="1883410" y="370840"/>
                  </a:cubicBezTo>
                  <a:cubicBezTo>
                    <a:pt x="1883410" y="370840"/>
                    <a:pt x="1885950" y="377190"/>
                    <a:pt x="1887220" y="379730"/>
                  </a:cubicBezTo>
                  <a:cubicBezTo>
                    <a:pt x="1888490" y="383540"/>
                    <a:pt x="1891030" y="388620"/>
                    <a:pt x="1891030" y="388620"/>
                  </a:cubicBezTo>
                  <a:cubicBezTo>
                    <a:pt x="1891030" y="388620"/>
                    <a:pt x="1898650" y="398780"/>
                    <a:pt x="1905000" y="402590"/>
                  </a:cubicBezTo>
                  <a:cubicBezTo>
                    <a:pt x="1913890" y="410210"/>
                    <a:pt x="1940560" y="422910"/>
                    <a:pt x="1948180" y="422910"/>
                  </a:cubicBezTo>
                  <a:cubicBezTo>
                    <a:pt x="1950720" y="422910"/>
                    <a:pt x="1951990" y="421640"/>
                    <a:pt x="1953260" y="421640"/>
                  </a:cubicBezTo>
                  <a:cubicBezTo>
                    <a:pt x="1954530" y="422910"/>
                    <a:pt x="1954530" y="425450"/>
                    <a:pt x="1957070" y="427990"/>
                  </a:cubicBezTo>
                  <a:cubicBezTo>
                    <a:pt x="1967230" y="436880"/>
                    <a:pt x="2020570" y="455930"/>
                    <a:pt x="2052320" y="472440"/>
                  </a:cubicBezTo>
                  <a:cubicBezTo>
                    <a:pt x="2085340" y="490220"/>
                    <a:pt x="2117090" y="509270"/>
                    <a:pt x="2152650" y="529590"/>
                  </a:cubicBezTo>
                  <a:cubicBezTo>
                    <a:pt x="2192020" y="551180"/>
                    <a:pt x="2252980" y="562610"/>
                    <a:pt x="2278380" y="596900"/>
                  </a:cubicBezTo>
                  <a:cubicBezTo>
                    <a:pt x="2303780" y="631190"/>
                    <a:pt x="2322830" y="702310"/>
                    <a:pt x="2306320" y="736600"/>
                  </a:cubicBezTo>
                  <a:cubicBezTo>
                    <a:pt x="2291080" y="769620"/>
                    <a:pt x="2195830" y="796290"/>
                    <a:pt x="2185670" y="798830"/>
                  </a:cubicBezTo>
                  <a:cubicBezTo>
                    <a:pt x="2183130" y="800100"/>
                    <a:pt x="2183130" y="798830"/>
                    <a:pt x="2181860" y="798830"/>
                  </a:cubicBezTo>
                  <a:cubicBezTo>
                    <a:pt x="2181860" y="800100"/>
                    <a:pt x="2183130" y="801370"/>
                    <a:pt x="2184400" y="802640"/>
                  </a:cubicBezTo>
                  <a:cubicBezTo>
                    <a:pt x="2185670" y="805180"/>
                    <a:pt x="2186940" y="808990"/>
                    <a:pt x="2186940" y="808990"/>
                  </a:cubicBezTo>
                  <a:cubicBezTo>
                    <a:pt x="2188210" y="808990"/>
                    <a:pt x="2188210" y="814070"/>
                    <a:pt x="2189480" y="816610"/>
                  </a:cubicBezTo>
                  <a:cubicBezTo>
                    <a:pt x="2189480" y="819150"/>
                    <a:pt x="2190750" y="824230"/>
                    <a:pt x="2190750" y="824230"/>
                  </a:cubicBezTo>
                  <a:cubicBezTo>
                    <a:pt x="2190750" y="824230"/>
                    <a:pt x="2190750" y="829310"/>
                    <a:pt x="2190750" y="831850"/>
                  </a:cubicBezTo>
                  <a:cubicBezTo>
                    <a:pt x="2190750" y="834390"/>
                    <a:pt x="2190750" y="838200"/>
                    <a:pt x="2190750" y="838200"/>
                  </a:cubicBezTo>
                  <a:cubicBezTo>
                    <a:pt x="2190750" y="839470"/>
                    <a:pt x="2189480" y="843280"/>
                    <a:pt x="2189480" y="845820"/>
                  </a:cubicBezTo>
                  <a:cubicBezTo>
                    <a:pt x="2188210" y="848360"/>
                    <a:pt x="2186940" y="853440"/>
                    <a:pt x="2186940" y="853440"/>
                  </a:cubicBezTo>
                  <a:cubicBezTo>
                    <a:pt x="2186940" y="853440"/>
                    <a:pt x="2184400" y="857250"/>
                    <a:pt x="2183130" y="859790"/>
                  </a:cubicBezTo>
                  <a:cubicBezTo>
                    <a:pt x="2181860" y="862330"/>
                    <a:pt x="2180590" y="866140"/>
                    <a:pt x="2180590" y="866140"/>
                  </a:cubicBezTo>
                  <a:cubicBezTo>
                    <a:pt x="2179320" y="866140"/>
                    <a:pt x="2176780" y="869950"/>
                    <a:pt x="2175510" y="871220"/>
                  </a:cubicBezTo>
                  <a:cubicBezTo>
                    <a:pt x="2172970" y="873760"/>
                    <a:pt x="2170430" y="877570"/>
                    <a:pt x="2170430" y="877570"/>
                  </a:cubicBezTo>
                  <a:cubicBezTo>
                    <a:pt x="2170430" y="877570"/>
                    <a:pt x="2165350" y="880110"/>
                    <a:pt x="2164080" y="881380"/>
                  </a:cubicBezTo>
                  <a:cubicBezTo>
                    <a:pt x="2161540" y="882650"/>
                    <a:pt x="2157730" y="885190"/>
                    <a:pt x="2157730" y="885190"/>
                  </a:cubicBezTo>
                  <a:cubicBezTo>
                    <a:pt x="2157730" y="885190"/>
                    <a:pt x="2152650" y="887730"/>
                    <a:pt x="2151380" y="887730"/>
                  </a:cubicBezTo>
                  <a:cubicBezTo>
                    <a:pt x="2148840" y="889000"/>
                    <a:pt x="2143760" y="890270"/>
                    <a:pt x="2143760" y="890270"/>
                  </a:cubicBezTo>
                  <a:cubicBezTo>
                    <a:pt x="2143760" y="890270"/>
                    <a:pt x="2138680" y="891540"/>
                    <a:pt x="2136140" y="891540"/>
                  </a:cubicBezTo>
                  <a:cubicBezTo>
                    <a:pt x="2133600" y="891540"/>
                    <a:pt x="2131060" y="891540"/>
                    <a:pt x="2128520" y="891540"/>
                  </a:cubicBezTo>
                  <a:cubicBezTo>
                    <a:pt x="2125980" y="894080"/>
                    <a:pt x="2124710" y="899160"/>
                    <a:pt x="2119630" y="901700"/>
                  </a:cubicBezTo>
                  <a:cubicBezTo>
                    <a:pt x="2100580" y="909320"/>
                    <a:pt x="2032000" y="901700"/>
                    <a:pt x="1974850" y="901700"/>
                  </a:cubicBezTo>
                  <a:cubicBezTo>
                    <a:pt x="1894840" y="901700"/>
                    <a:pt x="1793240" y="900430"/>
                    <a:pt x="1685290" y="899160"/>
                  </a:cubicBezTo>
                  <a:cubicBezTo>
                    <a:pt x="1550670" y="897890"/>
                    <a:pt x="1388110" y="896620"/>
                    <a:pt x="1228090" y="891540"/>
                  </a:cubicBezTo>
                  <a:cubicBezTo>
                    <a:pt x="1050290" y="887730"/>
                    <a:pt x="825500" y="881380"/>
                    <a:pt x="664210" y="873760"/>
                  </a:cubicBezTo>
                  <a:cubicBezTo>
                    <a:pt x="542290" y="867410"/>
                    <a:pt x="393700" y="866140"/>
                    <a:pt x="344170" y="853440"/>
                  </a:cubicBezTo>
                  <a:cubicBezTo>
                    <a:pt x="327660" y="849630"/>
                    <a:pt x="326390" y="842010"/>
                    <a:pt x="313690" y="840740"/>
                  </a:cubicBezTo>
                  <a:cubicBezTo>
                    <a:pt x="292100" y="838200"/>
                    <a:pt x="251460" y="857250"/>
                    <a:pt x="220980" y="858520"/>
                  </a:cubicBezTo>
                  <a:cubicBezTo>
                    <a:pt x="190500" y="859790"/>
                    <a:pt x="156210" y="859790"/>
                    <a:pt x="129540" y="845820"/>
                  </a:cubicBezTo>
                  <a:cubicBezTo>
                    <a:pt x="104140" y="833120"/>
                    <a:pt x="82550" y="806450"/>
                    <a:pt x="66040" y="781050"/>
                  </a:cubicBezTo>
                  <a:cubicBezTo>
                    <a:pt x="46990" y="751840"/>
                    <a:pt x="34290" y="715010"/>
                    <a:pt x="24130" y="679450"/>
                  </a:cubicBezTo>
                  <a:cubicBezTo>
                    <a:pt x="12700" y="643890"/>
                    <a:pt x="0" y="566420"/>
                    <a:pt x="0" y="566420"/>
                  </a:cubicBezTo>
                  <a:moveTo>
                    <a:pt x="469900" y="519430"/>
                  </a:moveTo>
                  <a:cubicBezTo>
                    <a:pt x="518160" y="547370"/>
                    <a:pt x="516890" y="546100"/>
                    <a:pt x="516890" y="546100"/>
                  </a:cubicBezTo>
                  <a:cubicBezTo>
                    <a:pt x="516890" y="546100"/>
                    <a:pt x="515620" y="541020"/>
                    <a:pt x="514350" y="538480"/>
                  </a:cubicBezTo>
                  <a:cubicBezTo>
                    <a:pt x="513080" y="537210"/>
                    <a:pt x="511810" y="532130"/>
                    <a:pt x="511810" y="532130"/>
                  </a:cubicBezTo>
                  <a:cubicBezTo>
                    <a:pt x="511810" y="532130"/>
                    <a:pt x="510540" y="527050"/>
                    <a:pt x="510540" y="524510"/>
                  </a:cubicBezTo>
                  <a:cubicBezTo>
                    <a:pt x="510540" y="521970"/>
                    <a:pt x="509270" y="516890"/>
                    <a:pt x="509270" y="515620"/>
                  </a:cubicBezTo>
                  <a:cubicBezTo>
                    <a:pt x="509270" y="515620"/>
                    <a:pt x="511810" y="510540"/>
                    <a:pt x="510540" y="509270"/>
                  </a:cubicBezTo>
                  <a:cubicBezTo>
                    <a:pt x="508000" y="506730"/>
                    <a:pt x="495300" y="508000"/>
                    <a:pt x="488950" y="510540"/>
                  </a:cubicBezTo>
                  <a:cubicBezTo>
                    <a:pt x="482600" y="511810"/>
                    <a:pt x="469900" y="519430"/>
                    <a:pt x="469900" y="519430"/>
                  </a:cubicBezTo>
                  <a:moveTo>
                    <a:pt x="607060" y="588010"/>
                  </a:moveTo>
                  <a:cubicBezTo>
                    <a:pt x="631190" y="598170"/>
                    <a:pt x="629920" y="600710"/>
                    <a:pt x="631190" y="601980"/>
                  </a:cubicBezTo>
                  <a:cubicBezTo>
                    <a:pt x="633730" y="604520"/>
                    <a:pt x="637540" y="605790"/>
                    <a:pt x="640080" y="607060"/>
                  </a:cubicBezTo>
                  <a:cubicBezTo>
                    <a:pt x="641350" y="608330"/>
                    <a:pt x="643890" y="610870"/>
                    <a:pt x="645160" y="610870"/>
                  </a:cubicBezTo>
                  <a:cubicBezTo>
                    <a:pt x="645160" y="609600"/>
                    <a:pt x="645160" y="607060"/>
                    <a:pt x="646430" y="605790"/>
                  </a:cubicBezTo>
                  <a:cubicBezTo>
                    <a:pt x="648970" y="601980"/>
                    <a:pt x="661670" y="596900"/>
                    <a:pt x="660400" y="594360"/>
                  </a:cubicBezTo>
                  <a:cubicBezTo>
                    <a:pt x="659130" y="589280"/>
                    <a:pt x="607060" y="588010"/>
                    <a:pt x="607060" y="588010"/>
                  </a:cubicBezTo>
                  <a:moveTo>
                    <a:pt x="1085850" y="377190"/>
                  </a:moveTo>
                  <a:cubicBezTo>
                    <a:pt x="1123950" y="377190"/>
                    <a:pt x="1239520" y="374650"/>
                    <a:pt x="1286510" y="373380"/>
                  </a:cubicBezTo>
                  <a:cubicBezTo>
                    <a:pt x="1314450" y="373380"/>
                    <a:pt x="1350010" y="381000"/>
                    <a:pt x="1353820" y="372110"/>
                  </a:cubicBezTo>
                  <a:cubicBezTo>
                    <a:pt x="1357630" y="360680"/>
                    <a:pt x="1303020" y="325120"/>
                    <a:pt x="1275080" y="297180"/>
                  </a:cubicBezTo>
                  <a:cubicBezTo>
                    <a:pt x="1243330" y="264160"/>
                    <a:pt x="1207770" y="217170"/>
                    <a:pt x="1174750" y="185420"/>
                  </a:cubicBezTo>
                  <a:cubicBezTo>
                    <a:pt x="1148080" y="160020"/>
                    <a:pt x="1104900" y="113030"/>
                    <a:pt x="1096010" y="119380"/>
                  </a:cubicBezTo>
                  <a:cubicBezTo>
                    <a:pt x="1087120" y="124460"/>
                    <a:pt x="1115060" y="176530"/>
                    <a:pt x="1113790" y="207010"/>
                  </a:cubicBezTo>
                  <a:cubicBezTo>
                    <a:pt x="1113790" y="240030"/>
                    <a:pt x="1096010" y="278130"/>
                    <a:pt x="1092200" y="309880"/>
                  </a:cubicBezTo>
                  <a:cubicBezTo>
                    <a:pt x="1088390" y="334010"/>
                    <a:pt x="1085850" y="377190"/>
                    <a:pt x="1085850" y="3771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7553325" y="2282190"/>
            <a:ext cx="2659380" cy="511493"/>
            <a:chOff x="0" y="0"/>
            <a:chExt cx="3545840" cy="68199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38100" y="43180"/>
              <a:ext cx="3458210" cy="589280"/>
            </a:xfrm>
            <a:custGeom>
              <a:avLst/>
              <a:gdLst/>
              <a:ahLst/>
              <a:cxnLst/>
              <a:rect r="r" b="b" t="t" l="l"/>
              <a:pathLst>
                <a:path h="589280" w="3458210">
                  <a:moveTo>
                    <a:pt x="326390" y="332740"/>
                  </a:moveTo>
                  <a:cubicBezTo>
                    <a:pt x="111760" y="212090"/>
                    <a:pt x="62230" y="144780"/>
                    <a:pt x="66040" y="105410"/>
                  </a:cubicBezTo>
                  <a:cubicBezTo>
                    <a:pt x="69850" y="72390"/>
                    <a:pt x="111760" y="40640"/>
                    <a:pt x="143510" y="25400"/>
                  </a:cubicBezTo>
                  <a:cubicBezTo>
                    <a:pt x="173990" y="10160"/>
                    <a:pt x="220980" y="0"/>
                    <a:pt x="252730" y="13970"/>
                  </a:cubicBezTo>
                  <a:cubicBezTo>
                    <a:pt x="294640" y="33020"/>
                    <a:pt x="367030" y="129540"/>
                    <a:pt x="359410" y="165100"/>
                  </a:cubicBezTo>
                  <a:cubicBezTo>
                    <a:pt x="354330" y="191770"/>
                    <a:pt x="299720" y="210820"/>
                    <a:pt x="269240" y="220980"/>
                  </a:cubicBezTo>
                  <a:cubicBezTo>
                    <a:pt x="242570" y="229870"/>
                    <a:pt x="198120" y="210820"/>
                    <a:pt x="185420" y="224790"/>
                  </a:cubicBezTo>
                  <a:cubicBezTo>
                    <a:pt x="173990" y="237490"/>
                    <a:pt x="186690" y="276860"/>
                    <a:pt x="195580" y="300990"/>
                  </a:cubicBezTo>
                  <a:cubicBezTo>
                    <a:pt x="204470" y="326390"/>
                    <a:pt x="209550" y="361950"/>
                    <a:pt x="236220" y="373380"/>
                  </a:cubicBezTo>
                  <a:cubicBezTo>
                    <a:pt x="297180" y="396240"/>
                    <a:pt x="553720" y="250190"/>
                    <a:pt x="614680" y="250190"/>
                  </a:cubicBezTo>
                  <a:cubicBezTo>
                    <a:pt x="633730" y="248920"/>
                    <a:pt x="641350" y="254000"/>
                    <a:pt x="652780" y="260350"/>
                  </a:cubicBezTo>
                  <a:cubicBezTo>
                    <a:pt x="664210" y="266700"/>
                    <a:pt x="675640" y="276860"/>
                    <a:pt x="681990" y="288290"/>
                  </a:cubicBezTo>
                  <a:cubicBezTo>
                    <a:pt x="689610" y="299720"/>
                    <a:pt x="693420" y="313690"/>
                    <a:pt x="694690" y="326390"/>
                  </a:cubicBezTo>
                  <a:cubicBezTo>
                    <a:pt x="695960" y="339090"/>
                    <a:pt x="693420" y="354330"/>
                    <a:pt x="688340" y="365760"/>
                  </a:cubicBezTo>
                  <a:cubicBezTo>
                    <a:pt x="683260" y="378460"/>
                    <a:pt x="674370" y="389890"/>
                    <a:pt x="664210" y="398780"/>
                  </a:cubicBezTo>
                  <a:cubicBezTo>
                    <a:pt x="654050" y="406400"/>
                    <a:pt x="646430" y="411480"/>
                    <a:pt x="628650" y="415290"/>
                  </a:cubicBezTo>
                  <a:cubicBezTo>
                    <a:pt x="589280" y="424180"/>
                    <a:pt x="505460" y="406400"/>
                    <a:pt x="433070" y="411480"/>
                  </a:cubicBezTo>
                  <a:cubicBezTo>
                    <a:pt x="341630" y="417830"/>
                    <a:pt x="184150" y="468630"/>
                    <a:pt x="125730" y="458470"/>
                  </a:cubicBezTo>
                  <a:cubicBezTo>
                    <a:pt x="100330" y="454660"/>
                    <a:pt x="86360" y="444500"/>
                    <a:pt x="74930" y="430530"/>
                  </a:cubicBezTo>
                  <a:cubicBezTo>
                    <a:pt x="62230" y="416560"/>
                    <a:pt x="54610" y="392430"/>
                    <a:pt x="54610" y="375920"/>
                  </a:cubicBezTo>
                  <a:cubicBezTo>
                    <a:pt x="53340" y="361950"/>
                    <a:pt x="57150" y="349250"/>
                    <a:pt x="64770" y="336550"/>
                  </a:cubicBezTo>
                  <a:cubicBezTo>
                    <a:pt x="73660" y="322580"/>
                    <a:pt x="83820" y="309880"/>
                    <a:pt x="109220" y="298450"/>
                  </a:cubicBezTo>
                  <a:cubicBezTo>
                    <a:pt x="187960" y="266700"/>
                    <a:pt x="501650" y="260350"/>
                    <a:pt x="650240" y="252730"/>
                  </a:cubicBezTo>
                  <a:cubicBezTo>
                    <a:pt x="755650" y="247650"/>
                    <a:pt x="803910" y="237490"/>
                    <a:pt x="919480" y="248920"/>
                  </a:cubicBezTo>
                  <a:cubicBezTo>
                    <a:pt x="1137920" y="269240"/>
                    <a:pt x="1596390" y="414020"/>
                    <a:pt x="1852930" y="441960"/>
                  </a:cubicBezTo>
                  <a:cubicBezTo>
                    <a:pt x="2032000" y="462280"/>
                    <a:pt x="2181860" y="455930"/>
                    <a:pt x="2311400" y="448310"/>
                  </a:cubicBezTo>
                  <a:cubicBezTo>
                    <a:pt x="2406650" y="443230"/>
                    <a:pt x="2494280" y="430530"/>
                    <a:pt x="2560320" y="416560"/>
                  </a:cubicBezTo>
                  <a:cubicBezTo>
                    <a:pt x="2604770" y="407670"/>
                    <a:pt x="2623820" y="391160"/>
                    <a:pt x="2670810" y="383540"/>
                  </a:cubicBezTo>
                  <a:cubicBezTo>
                    <a:pt x="2743200" y="370840"/>
                    <a:pt x="2914650" y="410210"/>
                    <a:pt x="2956560" y="370840"/>
                  </a:cubicBezTo>
                  <a:cubicBezTo>
                    <a:pt x="2983230" y="346710"/>
                    <a:pt x="2956560" y="279400"/>
                    <a:pt x="2970530" y="252730"/>
                  </a:cubicBezTo>
                  <a:cubicBezTo>
                    <a:pt x="2980690" y="233680"/>
                    <a:pt x="2998470" y="220980"/>
                    <a:pt x="3013710" y="214630"/>
                  </a:cubicBezTo>
                  <a:cubicBezTo>
                    <a:pt x="3026410" y="208280"/>
                    <a:pt x="3039110" y="207010"/>
                    <a:pt x="3053080" y="209550"/>
                  </a:cubicBezTo>
                  <a:cubicBezTo>
                    <a:pt x="3068320" y="212090"/>
                    <a:pt x="3091180" y="223520"/>
                    <a:pt x="3103880" y="236220"/>
                  </a:cubicBezTo>
                  <a:cubicBezTo>
                    <a:pt x="3115310" y="250190"/>
                    <a:pt x="3130550" y="273050"/>
                    <a:pt x="3124200" y="290830"/>
                  </a:cubicBezTo>
                  <a:cubicBezTo>
                    <a:pt x="3114040" y="318770"/>
                    <a:pt x="3040380" y="353060"/>
                    <a:pt x="2987040" y="367030"/>
                  </a:cubicBezTo>
                  <a:cubicBezTo>
                    <a:pt x="2921000" y="383540"/>
                    <a:pt x="2815590" y="369570"/>
                    <a:pt x="2752090" y="364490"/>
                  </a:cubicBezTo>
                  <a:cubicBezTo>
                    <a:pt x="2708910" y="359410"/>
                    <a:pt x="2691130" y="350520"/>
                    <a:pt x="2644140" y="344170"/>
                  </a:cubicBezTo>
                  <a:cubicBezTo>
                    <a:pt x="2553970" y="334010"/>
                    <a:pt x="2372360" y="323850"/>
                    <a:pt x="2246630" y="320040"/>
                  </a:cubicBezTo>
                  <a:cubicBezTo>
                    <a:pt x="2133600" y="316230"/>
                    <a:pt x="2029460" y="318770"/>
                    <a:pt x="1921510" y="318770"/>
                  </a:cubicBezTo>
                  <a:cubicBezTo>
                    <a:pt x="1814830" y="318770"/>
                    <a:pt x="1692910" y="313690"/>
                    <a:pt x="1602740" y="318770"/>
                  </a:cubicBezTo>
                  <a:cubicBezTo>
                    <a:pt x="1535430" y="323850"/>
                    <a:pt x="1471930" y="330200"/>
                    <a:pt x="1424940" y="340360"/>
                  </a:cubicBezTo>
                  <a:cubicBezTo>
                    <a:pt x="1394460" y="346710"/>
                    <a:pt x="1379220" y="363220"/>
                    <a:pt x="1351280" y="364490"/>
                  </a:cubicBezTo>
                  <a:cubicBezTo>
                    <a:pt x="1316990" y="367030"/>
                    <a:pt x="1278890" y="347980"/>
                    <a:pt x="1233170" y="344170"/>
                  </a:cubicBezTo>
                  <a:cubicBezTo>
                    <a:pt x="1174750" y="339090"/>
                    <a:pt x="1094740" y="349250"/>
                    <a:pt x="1024890" y="342900"/>
                  </a:cubicBezTo>
                  <a:cubicBezTo>
                    <a:pt x="953770" y="335280"/>
                    <a:pt x="899160" y="308610"/>
                    <a:pt x="814070" y="299720"/>
                  </a:cubicBezTo>
                  <a:cubicBezTo>
                    <a:pt x="681990" y="285750"/>
                    <a:pt x="379730" y="311150"/>
                    <a:pt x="309880" y="294640"/>
                  </a:cubicBezTo>
                  <a:cubicBezTo>
                    <a:pt x="290830" y="289560"/>
                    <a:pt x="284480" y="285750"/>
                    <a:pt x="274320" y="275590"/>
                  </a:cubicBezTo>
                  <a:cubicBezTo>
                    <a:pt x="261620" y="262890"/>
                    <a:pt x="248920" y="241300"/>
                    <a:pt x="246380" y="222250"/>
                  </a:cubicBezTo>
                  <a:cubicBezTo>
                    <a:pt x="243840" y="203200"/>
                    <a:pt x="250190" y="179070"/>
                    <a:pt x="260350" y="163830"/>
                  </a:cubicBezTo>
                  <a:cubicBezTo>
                    <a:pt x="271780" y="148590"/>
                    <a:pt x="288290" y="133350"/>
                    <a:pt x="309880" y="129540"/>
                  </a:cubicBezTo>
                  <a:cubicBezTo>
                    <a:pt x="341630" y="124460"/>
                    <a:pt x="378460" y="157480"/>
                    <a:pt x="435610" y="166370"/>
                  </a:cubicBezTo>
                  <a:cubicBezTo>
                    <a:pt x="551180" y="184150"/>
                    <a:pt x="824230" y="195580"/>
                    <a:pt x="969010" y="179070"/>
                  </a:cubicBezTo>
                  <a:cubicBezTo>
                    <a:pt x="1071880" y="166370"/>
                    <a:pt x="1182370" y="106680"/>
                    <a:pt x="1229360" y="110490"/>
                  </a:cubicBezTo>
                  <a:cubicBezTo>
                    <a:pt x="1247140" y="113030"/>
                    <a:pt x="1256030" y="119380"/>
                    <a:pt x="1266190" y="127000"/>
                  </a:cubicBezTo>
                  <a:cubicBezTo>
                    <a:pt x="1276350" y="135890"/>
                    <a:pt x="1285240" y="147320"/>
                    <a:pt x="1290320" y="158750"/>
                  </a:cubicBezTo>
                  <a:cubicBezTo>
                    <a:pt x="1295400" y="171450"/>
                    <a:pt x="1297940" y="185420"/>
                    <a:pt x="1296670" y="198120"/>
                  </a:cubicBezTo>
                  <a:cubicBezTo>
                    <a:pt x="1296670" y="212090"/>
                    <a:pt x="1291590" y="226060"/>
                    <a:pt x="1285240" y="236220"/>
                  </a:cubicBezTo>
                  <a:cubicBezTo>
                    <a:pt x="1277620" y="247650"/>
                    <a:pt x="1271270" y="257810"/>
                    <a:pt x="1256030" y="264160"/>
                  </a:cubicBezTo>
                  <a:cubicBezTo>
                    <a:pt x="1230630" y="275590"/>
                    <a:pt x="1188720" y="270510"/>
                    <a:pt x="1134110" y="271780"/>
                  </a:cubicBezTo>
                  <a:cubicBezTo>
                    <a:pt x="1021080" y="275590"/>
                    <a:pt x="701040" y="292100"/>
                    <a:pt x="623570" y="266700"/>
                  </a:cubicBezTo>
                  <a:cubicBezTo>
                    <a:pt x="596900" y="259080"/>
                    <a:pt x="586740" y="247650"/>
                    <a:pt x="576580" y="234950"/>
                  </a:cubicBezTo>
                  <a:cubicBezTo>
                    <a:pt x="567690" y="223520"/>
                    <a:pt x="563880" y="210820"/>
                    <a:pt x="562610" y="198120"/>
                  </a:cubicBezTo>
                  <a:cubicBezTo>
                    <a:pt x="561340" y="185420"/>
                    <a:pt x="561340" y="172720"/>
                    <a:pt x="567690" y="160020"/>
                  </a:cubicBezTo>
                  <a:cubicBezTo>
                    <a:pt x="574040" y="144780"/>
                    <a:pt x="590550" y="125730"/>
                    <a:pt x="605790" y="116840"/>
                  </a:cubicBezTo>
                  <a:cubicBezTo>
                    <a:pt x="617220" y="109220"/>
                    <a:pt x="626110" y="109220"/>
                    <a:pt x="642620" y="107950"/>
                  </a:cubicBezTo>
                  <a:cubicBezTo>
                    <a:pt x="679450" y="105410"/>
                    <a:pt x="746760" y="123190"/>
                    <a:pt x="812800" y="128270"/>
                  </a:cubicBezTo>
                  <a:cubicBezTo>
                    <a:pt x="900430" y="135890"/>
                    <a:pt x="1046480" y="140970"/>
                    <a:pt x="1121410" y="137160"/>
                  </a:cubicBezTo>
                  <a:cubicBezTo>
                    <a:pt x="1164590" y="135890"/>
                    <a:pt x="1183640" y="134620"/>
                    <a:pt x="1223010" y="127000"/>
                  </a:cubicBezTo>
                  <a:cubicBezTo>
                    <a:pt x="1277620" y="115570"/>
                    <a:pt x="1366520" y="73660"/>
                    <a:pt x="1417320" y="64770"/>
                  </a:cubicBezTo>
                  <a:cubicBezTo>
                    <a:pt x="1449070" y="59690"/>
                    <a:pt x="1464310" y="62230"/>
                    <a:pt x="1497330" y="60960"/>
                  </a:cubicBezTo>
                  <a:cubicBezTo>
                    <a:pt x="1546860" y="59690"/>
                    <a:pt x="1620520" y="55880"/>
                    <a:pt x="1686560" y="58420"/>
                  </a:cubicBezTo>
                  <a:cubicBezTo>
                    <a:pt x="1758950" y="60960"/>
                    <a:pt x="1828800" y="67310"/>
                    <a:pt x="1915160" y="80010"/>
                  </a:cubicBezTo>
                  <a:cubicBezTo>
                    <a:pt x="2030730" y="99060"/>
                    <a:pt x="2208530" y="156210"/>
                    <a:pt x="2320290" y="170180"/>
                  </a:cubicBezTo>
                  <a:cubicBezTo>
                    <a:pt x="2397760" y="179070"/>
                    <a:pt x="2433320" y="170180"/>
                    <a:pt x="2517140" y="173990"/>
                  </a:cubicBezTo>
                  <a:cubicBezTo>
                    <a:pt x="2669540" y="182880"/>
                    <a:pt x="2992120" y="224790"/>
                    <a:pt x="3155950" y="232410"/>
                  </a:cubicBezTo>
                  <a:cubicBezTo>
                    <a:pt x="3257550" y="238760"/>
                    <a:pt x="3355340" y="220980"/>
                    <a:pt x="3402330" y="236220"/>
                  </a:cubicBezTo>
                  <a:cubicBezTo>
                    <a:pt x="3423920" y="242570"/>
                    <a:pt x="3435350" y="252730"/>
                    <a:pt x="3444240" y="265430"/>
                  </a:cubicBezTo>
                  <a:cubicBezTo>
                    <a:pt x="3453130" y="279400"/>
                    <a:pt x="3456940" y="300990"/>
                    <a:pt x="3456940" y="316230"/>
                  </a:cubicBezTo>
                  <a:cubicBezTo>
                    <a:pt x="3455670" y="328930"/>
                    <a:pt x="3451860" y="339090"/>
                    <a:pt x="3444240" y="349250"/>
                  </a:cubicBezTo>
                  <a:cubicBezTo>
                    <a:pt x="3434080" y="360680"/>
                    <a:pt x="3421380" y="370840"/>
                    <a:pt x="3401060" y="377190"/>
                  </a:cubicBezTo>
                  <a:cubicBezTo>
                    <a:pt x="3359150" y="391160"/>
                    <a:pt x="3272790" y="382270"/>
                    <a:pt x="3194050" y="379730"/>
                  </a:cubicBezTo>
                  <a:cubicBezTo>
                    <a:pt x="3089910" y="377190"/>
                    <a:pt x="2907030" y="378460"/>
                    <a:pt x="2830830" y="355600"/>
                  </a:cubicBezTo>
                  <a:cubicBezTo>
                    <a:pt x="2792730" y="344170"/>
                    <a:pt x="2764790" y="330200"/>
                    <a:pt x="2749550" y="309880"/>
                  </a:cubicBezTo>
                  <a:cubicBezTo>
                    <a:pt x="2739390" y="295910"/>
                    <a:pt x="2735580" y="276860"/>
                    <a:pt x="2738120" y="259080"/>
                  </a:cubicBezTo>
                  <a:cubicBezTo>
                    <a:pt x="2741930" y="241300"/>
                    <a:pt x="2753360" y="219710"/>
                    <a:pt x="2777490" y="204470"/>
                  </a:cubicBezTo>
                  <a:cubicBezTo>
                    <a:pt x="2829560" y="172720"/>
                    <a:pt x="3009900" y="177800"/>
                    <a:pt x="3082290" y="157480"/>
                  </a:cubicBezTo>
                  <a:cubicBezTo>
                    <a:pt x="3124200" y="144780"/>
                    <a:pt x="3148330" y="119380"/>
                    <a:pt x="3178810" y="115570"/>
                  </a:cubicBezTo>
                  <a:cubicBezTo>
                    <a:pt x="3205480" y="111760"/>
                    <a:pt x="3233420" y="114300"/>
                    <a:pt x="3256280" y="127000"/>
                  </a:cubicBezTo>
                  <a:cubicBezTo>
                    <a:pt x="3281680" y="140970"/>
                    <a:pt x="3313430" y="176530"/>
                    <a:pt x="3319780" y="205740"/>
                  </a:cubicBezTo>
                  <a:cubicBezTo>
                    <a:pt x="3326130" y="234950"/>
                    <a:pt x="3312160" y="280670"/>
                    <a:pt x="3293110" y="302260"/>
                  </a:cubicBezTo>
                  <a:cubicBezTo>
                    <a:pt x="3277870" y="321310"/>
                    <a:pt x="3246120" y="336550"/>
                    <a:pt x="3224530" y="335280"/>
                  </a:cubicBezTo>
                  <a:cubicBezTo>
                    <a:pt x="3201670" y="334010"/>
                    <a:pt x="3172460" y="317500"/>
                    <a:pt x="3157220" y="295910"/>
                  </a:cubicBezTo>
                  <a:cubicBezTo>
                    <a:pt x="3139440" y="270510"/>
                    <a:pt x="3154680" y="191770"/>
                    <a:pt x="3134360" y="182880"/>
                  </a:cubicBezTo>
                  <a:cubicBezTo>
                    <a:pt x="3114040" y="173990"/>
                    <a:pt x="3065780" y="232410"/>
                    <a:pt x="3031490" y="250190"/>
                  </a:cubicBezTo>
                  <a:cubicBezTo>
                    <a:pt x="2999740" y="265430"/>
                    <a:pt x="2974340" y="278130"/>
                    <a:pt x="2936240" y="285750"/>
                  </a:cubicBezTo>
                  <a:cubicBezTo>
                    <a:pt x="2882900" y="297180"/>
                    <a:pt x="2790190" y="302260"/>
                    <a:pt x="2738120" y="297180"/>
                  </a:cubicBezTo>
                  <a:cubicBezTo>
                    <a:pt x="2703830" y="293370"/>
                    <a:pt x="2687320" y="288290"/>
                    <a:pt x="2654300" y="275590"/>
                  </a:cubicBezTo>
                  <a:cubicBezTo>
                    <a:pt x="2600960" y="256540"/>
                    <a:pt x="2509520" y="189230"/>
                    <a:pt x="2454910" y="177800"/>
                  </a:cubicBezTo>
                  <a:cubicBezTo>
                    <a:pt x="2420620" y="170180"/>
                    <a:pt x="2393950" y="175260"/>
                    <a:pt x="2366010" y="179070"/>
                  </a:cubicBezTo>
                  <a:cubicBezTo>
                    <a:pt x="2339340" y="182880"/>
                    <a:pt x="2319020" y="198120"/>
                    <a:pt x="2289810" y="200660"/>
                  </a:cubicBezTo>
                  <a:cubicBezTo>
                    <a:pt x="2252980" y="203200"/>
                    <a:pt x="2186940" y="195580"/>
                    <a:pt x="2160270" y="181610"/>
                  </a:cubicBezTo>
                  <a:cubicBezTo>
                    <a:pt x="2146300" y="173990"/>
                    <a:pt x="2138680" y="163830"/>
                    <a:pt x="2132330" y="151130"/>
                  </a:cubicBezTo>
                  <a:cubicBezTo>
                    <a:pt x="2124710" y="134620"/>
                    <a:pt x="2119630" y="107950"/>
                    <a:pt x="2123440" y="88900"/>
                  </a:cubicBezTo>
                  <a:cubicBezTo>
                    <a:pt x="2127250" y="71120"/>
                    <a:pt x="2143760" y="48260"/>
                    <a:pt x="2157730" y="38100"/>
                  </a:cubicBezTo>
                  <a:cubicBezTo>
                    <a:pt x="2167890" y="27940"/>
                    <a:pt x="2179320" y="21590"/>
                    <a:pt x="2195830" y="21590"/>
                  </a:cubicBezTo>
                  <a:cubicBezTo>
                    <a:pt x="2223770" y="21590"/>
                    <a:pt x="2260600" y="57150"/>
                    <a:pt x="2308860" y="69850"/>
                  </a:cubicBezTo>
                  <a:cubicBezTo>
                    <a:pt x="2381250" y="88900"/>
                    <a:pt x="2531110" y="99060"/>
                    <a:pt x="2598420" y="104140"/>
                  </a:cubicBezTo>
                  <a:cubicBezTo>
                    <a:pt x="2633980" y="106680"/>
                    <a:pt x="2646680" y="109220"/>
                    <a:pt x="2680970" y="105410"/>
                  </a:cubicBezTo>
                  <a:cubicBezTo>
                    <a:pt x="2736850" y="100330"/>
                    <a:pt x="2861310" y="54610"/>
                    <a:pt x="2904490" y="58420"/>
                  </a:cubicBezTo>
                  <a:cubicBezTo>
                    <a:pt x="2922270" y="59690"/>
                    <a:pt x="2931160" y="66040"/>
                    <a:pt x="2941320" y="73660"/>
                  </a:cubicBezTo>
                  <a:cubicBezTo>
                    <a:pt x="2952750" y="81280"/>
                    <a:pt x="2962910" y="91440"/>
                    <a:pt x="2967990" y="104140"/>
                  </a:cubicBezTo>
                  <a:cubicBezTo>
                    <a:pt x="2974340" y="119380"/>
                    <a:pt x="2978150" y="146050"/>
                    <a:pt x="2974340" y="162560"/>
                  </a:cubicBezTo>
                  <a:cubicBezTo>
                    <a:pt x="2971800" y="176530"/>
                    <a:pt x="2967990" y="186690"/>
                    <a:pt x="2955290" y="198120"/>
                  </a:cubicBezTo>
                  <a:cubicBezTo>
                    <a:pt x="2928620" y="222250"/>
                    <a:pt x="2839720" y="251460"/>
                    <a:pt x="2788920" y="266700"/>
                  </a:cubicBezTo>
                  <a:cubicBezTo>
                    <a:pt x="2745740" y="279400"/>
                    <a:pt x="2712720" y="292100"/>
                    <a:pt x="2669540" y="290830"/>
                  </a:cubicBezTo>
                  <a:cubicBezTo>
                    <a:pt x="2618740" y="290830"/>
                    <a:pt x="2561590" y="269240"/>
                    <a:pt x="2505710" y="252730"/>
                  </a:cubicBezTo>
                  <a:cubicBezTo>
                    <a:pt x="2443480" y="233680"/>
                    <a:pt x="2379980" y="194310"/>
                    <a:pt x="2316480" y="181610"/>
                  </a:cubicBezTo>
                  <a:cubicBezTo>
                    <a:pt x="2254250" y="168910"/>
                    <a:pt x="2165350" y="189230"/>
                    <a:pt x="2125980" y="175260"/>
                  </a:cubicBezTo>
                  <a:cubicBezTo>
                    <a:pt x="2104390" y="167640"/>
                    <a:pt x="2091690" y="158750"/>
                    <a:pt x="2082800" y="142240"/>
                  </a:cubicBezTo>
                  <a:cubicBezTo>
                    <a:pt x="2071370" y="123190"/>
                    <a:pt x="2067560" y="83820"/>
                    <a:pt x="2073910" y="62230"/>
                  </a:cubicBezTo>
                  <a:cubicBezTo>
                    <a:pt x="2078990" y="44450"/>
                    <a:pt x="2094230" y="29210"/>
                    <a:pt x="2109470" y="20320"/>
                  </a:cubicBezTo>
                  <a:cubicBezTo>
                    <a:pt x="2124710" y="11430"/>
                    <a:pt x="2145030" y="5080"/>
                    <a:pt x="2162810" y="7620"/>
                  </a:cubicBezTo>
                  <a:cubicBezTo>
                    <a:pt x="2185670" y="12700"/>
                    <a:pt x="2218690" y="33020"/>
                    <a:pt x="2230120" y="53340"/>
                  </a:cubicBezTo>
                  <a:cubicBezTo>
                    <a:pt x="2241550" y="74930"/>
                    <a:pt x="2241550" y="113030"/>
                    <a:pt x="2230120" y="134620"/>
                  </a:cubicBezTo>
                  <a:cubicBezTo>
                    <a:pt x="2218690" y="154940"/>
                    <a:pt x="2186940" y="176530"/>
                    <a:pt x="2162810" y="179070"/>
                  </a:cubicBezTo>
                  <a:cubicBezTo>
                    <a:pt x="2139950" y="181610"/>
                    <a:pt x="2103120" y="167640"/>
                    <a:pt x="2087880" y="149860"/>
                  </a:cubicBezTo>
                  <a:cubicBezTo>
                    <a:pt x="2072640" y="130810"/>
                    <a:pt x="2066290" y="92710"/>
                    <a:pt x="2070100" y="71120"/>
                  </a:cubicBezTo>
                  <a:cubicBezTo>
                    <a:pt x="2073910" y="52070"/>
                    <a:pt x="2087880" y="35560"/>
                    <a:pt x="2101850" y="25400"/>
                  </a:cubicBezTo>
                  <a:cubicBezTo>
                    <a:pt x="2115820" y="15240"/>
                    <a:pt x="2131060" y="11430"/>
                    <a:pt x="2153920" y="7620"/>
                  </a:cubicBezTo>
                  <a:cubicBezTo>
                    <a:pt x="2194560" y="1270"/>
                    <a:pt x="2280920" y="5080"/>
                    <a:pt x="2331720" y="11430"/>
                  </a:cubicBezTo>
                  <a:cubicBezTo>
                    <a:pt x="2371090" y="16510"/>
                    <a:pt x="2397760" y="24130"/>
                    <a:pt x="2435860" y="36830"/>
                  </a:cubicBezTo>
                  <a:cubicBezTo>
                    <a:pt x="2482850" y="53340"/>
                    <a:pt x="2547620" y="93980"/>
                    <a:pt x="2592070" y="107950"/>
                  </a:cubicBezTo>
                  <a:cubicBezTo>
                    <a:pt x="2623820" y="118110"/>
                    <a:pt x="2640330" y="123190"/>
                    <a:pt x="2674620" y="121920"/>
                  </a:cubicBezTo>
                  <a:cubicBezTo>
                    <a:pt x="2731770" y="118110"/>
                    <a:pt x="2854960" y="53340"/>
                    <a:pt x="2904490" y="58420"/>
                  </a:cubicBezTo>
                  <a:cubicBezTo>
                    <a:pt x="2928620" y="60960"/>
                    <a:pt x="2945130" y="74930"/>
                    <a:pt x="2956560" y="86360"/>
                  </a:cubicBezTo>
                  <a:cubicBezTo>
                    <a:pt x="2966720" y="96520"/>
                    <a:pt x="2973070" y="109220"/>
                    <a:pt x="2975610" y="123190"/>
                  </a:cubicBezTo>
                  <a:cubicBezTo>
                    <a:pt x="2978150" y="139700"/>
                    <a:pt x="2974340" y="166370"/>
                    <a:pt x="2966720" y="181610"/>
                  </a:cubicBezTo>
                  <a:cubicBezTo>
                    <a:pt x="2961640" y="194310"/>
                    <a:pt x="2956560" y="203200"/>
                    <a:pt x="2940050" y="212090"/>
                  </a:cubicBezTo>
                  <a:cubicBezTo>
                    <a:pt x="2893060" y="237490"/>
                    <a:pt x="2729230" y="265430"/>
                    <a:pt x="2622550" y="270510"/>
                  </a:cubicBezTo>
                  <a:cubicBezTo>
                    <a:pt x="2517140" y="274320"/>
                    <a:pt x="2388870" y="260350"/>
                    <a:pt x="2305050" y="240030"/>
                  </a:cubicBezTo>
                  <a:cubicBezTo>
                    <a:pt x="2246630" y="224790"/>
                    <a:pt x="2189480" y="200660"/>
                    <a:pt x="2160270" y="181610"/>
                  </a:cubicBezTo>
                  <a:cubicBezTo>
                    <a:pt x="2146300" y="171450"/>
                    <a:pt x="2138680" y="162560"/>
                    <a:pt x="2132330" y="151130"/>
                  </a:cubicBezTo>
                  <a:cubicBezTo>
                    <a:pt x="2125980" y="138430"/>
                    <a:pt x="2122170" y="124460"/>
                    <a:pt x="2120900" y="110490"/>
                  </a:cubicBezTo>
                  <a:cubicBezTo>
                    <a:pt x="2120900" y="96520"/>
                    <a:pt x="2123440" y="82550"/>
                    <a:pt x="2129790" y="69850"/>
                  </a:cubicBezTo>
                  <a:cubicBezTo>
                    <a:pt x="2138680" y="54610"/>
                    <a:pt x="2155190" y="35560"/>
                    <a:pt x="2175510" y="27940"/>
                  </a:cubicBezTo>
                  <a:cubicBezTo>
                    <a:pt x="2204720" y="16510"/>
                    <a:pt x="2255520" y="35560"/>
                    <a:pt x="2294890" y="31750"/>
                  </a:cubicBezTo>
                  <a:cubicBezTo>
                    <a:pt x="2332990" y="29210"/>
                    <a:pt x="2373630" y="10160"/>
                    <a:pt x="2409190" y="7620"/>
                  </a:cubicBezTo>
                  <a:cubicBezTo>
                    <a:pt x="2442210" y="6350"/>
                    <a:pt x="2467610" y="6350"/>
                    <a:pt x="2503170" y="16510"/>
                  </a:cubicBezTo>
                  <a:cubicBezTo>
                    <a:pt x="2556510" y="31750"/>
                    <a:pt x="2636520" y="92710"/>
                    <a:pt x="2689860" y="109220"/>
                  </a:cubicBezTo>
                  <a:cubicBezTo>
                    <a:pt x="2727960" y="121920"/>
                    <a:pt x="2755900" y="124460"/>
                    <a:pt x="2790190" y="127000"/>
                  </a:cubicBezTo>
                  <a:cubicBezTo>
                    <a:pt x="2823210" y="129540"/>
                    <a:pt x="2849880" y="132080"/>
                    <a:pt x="2890520" y="123190"/>
                  </a:cubicBezTo>
                  <a:cubicBezTo>
                    <a:pt x="2962910" y="109220"/>
                    <a:pt x="3105150" y="10160"/>
                    <a:pt x="3173730" y="13970"/>
                  </a:cubicBezTo>
                  <a:cubicBezTo>
                    <a:pt x="3215640" y="16510"/>
                    <a:pt x="3251200" y="39370"/>
                    <a:pt x="3271520" y="63500"/>
                  </a:cubicBezTo>
                  <a:cubicBezTo>
                    <a:pt x="3291840" y="87630"/>
                    <a:pt x="3295650" y="127000"/>
                    <a:pt x="3302000" y="157480"/>
                  </a:cubicBezTo>
                  <a:cubicBezTo>
                    <a:pt x="3308350" y="186690"/>
                    <a:pt x="3314700" y="218440"/>
                    <a:pt x="3310890" y="246380"/>
                  </a:cubicBezTo>
                  <a:cubicBezTo>
                    <a:pt x="3305810" y="271780"/>
                    <a:pt x="3293110" y="302260"/>
                    <a:pt x="3279140" y="317500"/>
                  </a:cubicBezTo>
                  <a:cubicBezTo>
                    <a:pt x="3270250" y="327660"/>
                    <a:pt x="3257550" y="331470"/>
                    <a:pt x="3243580" y="334010"/>
                  </a:cubicBezTo>
                  <a:cubicBezTo>
                    <a:pt x="3227070" y="336550"/>
                    <a:pt x="3201670" y="332740"/>
                    <a:pt x="3186430" y="323850"/>
                  </a:cubicBezTo>
                  <a:cubicBezTo>
                    <a:pt x="3169920" y="314960"/>
                    <a:pt x="3154680" y="290830"/>
                    <a:pt x="3149600" y="278130"/>
                  </a:cubicBezTo>
                  <a:cubicBezTo>
                    <a:pt x="3145790" y="270510"/>
                    <a:pt x="3143250" y="264160"/>
                    <a:pt x="3145790" y="259080"/>
                  </a:cubicBezTo>
                  <a:cubicBezTo>
                    <a:pt x="3148330" y="252730"/>
                    <a:pt x="3157220" y="250190"/>
                    <a:pt x="3167380" y="247650"/>
                  </a:cubicBezTo>
                  <a:cubicBezTo>
                    <a:pt x="3185160" y="243840"/>
                    <a:pt x="3244850" y="245110"/>
                    <a:pt x="3246120" y="251460"/>
                  </a:cubicBezTo>
                  <a:cubicBezTo>
                    <a:pt x="3247390" y="260350"/>
                    <a:pt x="3145790" y="299720"/>
                    <a:pt x="3083560" y="314960"/>
                  </a:cubicBezTo>
                  <a:cubicBezTo>
                    <a:pt x="3004820" y="334010"/>
                    <a:pt x="2866390" y="354330"/>
                    <a:pt x="2809240" y="342900"/>
                  </a:cubicBezTo>
                  <a:cubicBezTo>
                    <a:pt x="2781300" y="337820"/>
                    <a:pt x="2760980" y="327660"/>
                    <a:pt x="2749550" y="309880"/>
                  </a:cubicBezTo>
                  <a:cubicBezTo>
                    <a:pt x="2739390" y="293370"/>
                    <a:pt x="2735580" y="261620"/>
                    <a:pt x="2743200" y="242570"/>
                  </a:cubicBezTo>
                  <a:cubicBezTo>
                    <a:pt x="2750820" y="223520"/>
                    <a:pt x="2766060" y="207010"/>
                    <a:pt x="2795270" y="198120"/>
                  </a:cubicBezTo>
                  <a:cubicBezTo>
                    <a:pt x="2863850" y="176530"/>
                    <a:pt x="3086100" y="228600"/>
                    <a:pt x="3194050" y="233680"/>
                  </a:cubicBezTo>
                  <a:cubicBezTo>
                    <a:pt x="3270250" y="237490"/>
                    <a:pt x="3342640" y="226060"/>
                    <a:pt x="3384550" y="233680"/>
                  </a:cubicBezTo>
                  <a:cubicBezTo>
                    <a:pt x="3407410" y="237490"/>
                    <a:pt x="3421380" y="241300"/>
                    <a:pt x="3432810" y="252730"/>
                  </a:cubicBezTo>
                  <a:cubicBezTo>
                    <a:pt x="3445510" y="262890"/>
                    <a:pt x="3455670" y="281940"/>
                    <a:pt x="3456940" y="298450"/>
                  </a:cubicBezTo>
                  <a:cubicBezTo>
                    <a:pt x="3458210" y="317500"/>
                    <a:pt x="3445510" y="347980"/>
                    <a:pt x="3431540" y="361950"/>
                  </a:cubicBezTo>
                  <a:cubicBezTo>
                    <a:pt x="3420110" y="373380"/>
                    <a:pt x="3409950" y="374650"/>
                    <a:pt x="3383280" y="379730"/>
                  </a:cubicBezTo>
                  <a:cubicBezTo>
                    <a:pt x="3282950" y="396240"/>
                    <a:pt x="2772410" y="375920"/>
                    <a:pt x="2631440" y="363220"/>
                  </a:cubicBezTo>
                  <a:cubicBezTo>
                    <a:pt x="2576830" y="358140"/>
                    <a:pt x="2560320" y="347980"/>
                    <a:pt x="2517140" y="344170"/>
                  </a:cubicBezTo>
                  <a:cubicBezTo>
                    <a:pt x="2461260" y="339090"/>
                    <a:pt x="2395220" y="347980"/>
                    <a:pt x="2322830" y="339090"/>
                  </a:cubicBezTo>
                  <a:cubicBezTo>
                    <a:pt x="2230120" y="327660"/>
                    <a:pt x="2113280" y="287020"/>
                    <a:pt x="2006600" y="267970"/>
                  </a:cubicBezTo>
                  <a:cubicBezTo>
                    <a:pt x="1901190" y="248920"/>
                    <a:pt x="1789430" y="231140"/>
                    <a:pt x="1686560" y="223520"/>
                  </a:cubicBezTo>
                  <a:cubicBezTo>
                    <a:pt x="1591310" y="217170"/>
                    <a:pt x="1494790" y="209550"/>
                    <a:pt x="1408430" y="222250"/>
                  </a:cubicBezTo>
                  <a:cubicBezTo>
                    <a:pt x="1333500" y="232410"/>
                    <a:pt x="1281430" y="274320"/>
                    <a:pt x="1198880" y="285750"/>
                  </a:cubicBezTo>
                  <a:cubicBezTo>
                    <a:pt x="1088390" y="302260"/>
                    <a:pt x="905510" y="292100"/>
                    <a:pt x="802640" y="287020"/>
                  </a:cubicBezTo>
                  <a:cubicBezTo>
                    <a:pt x="737870" y="283210"/>
                    <a:pt x="681990" y="278130"/>
                    <a:pt x="642620" y="269240"/>
                  </a:cubicBezTo>
                  <a:cubicBezTo>
                    <a:pt x="619760" y="264160"/>
                    <a:pt x="601980" y="260350"/>
                    <a:pt x="589280" y="248920"/>
                  </a:cubicBezTo>
                  <a:cubicBezTo>
                    <a:pt x="575310" y="237490"/>
                    <a:pt x="565150" y="214630"/>
                    <a:pt x="562610" y="198120"/>
                  </a:cubicBezTo>
                  <a:cubicBezTo>
                    <a:pt x="560070" y="185420"/>
                    <a:pt x="561340" y="172720"/>
                    <a:pt x="567690" y="160020"/>
                  </a:cubicBezTo>
                  <a:cubicBezTo>
                    <a:pt x="574040" y="144780"/>
                    <a:pt x="581660" y="128270"/>
                    <a:pt x="605790" y="116840"/>
                  </a:cubicBezTo>
                  <a:cubicBezTo>
                    <a:pt x="671830" y="86360"/>
                    <a:pt x="970280" y="100330"/>
                    <a:pt x="1068070" y="106680"/>
                  </a:cubicBezTo>
                  <a:cubicBezTo>
                    <a:pt x="1115060" y="109220"/>
                    <a:pt x="1141730" y="121920"/>
                    <a:pt x="1170940" y="120650"/>
                  </a:cubicBezTo>
                  <a:cubicBezTo>
                    <a:pt x="1193800" y="120650"/>
                    <a:pt x="1212850" y="109220"/>
                    <a:pt x="1229360" y="110490"/>
                  </a:cubicBezTo>
                  <a:cubicBezTo>
                    <a:pt x="1243330" y="113030"/>
                    <a:pt x="1256030" y="119380"/>
                    <a:pt x="1266190" y="127000"/>
                  </a:cubicBezTo>
                  <a:cubicBezTo>
                    <a:pt x="1276350" y="135890"/>
                    <a:pt x="1285240" y="147320"/>
                    <a:pt x="1290320" y="158750"/>
                  </a:cubicBezTo>
                  <a:cubicBezTo>
                    <a:pt x="1295400" y="171450"/>
                    <a:pt x="1297940" y="185420"/>
                    <a:pt x="1296670" y="198120"/>
                  </a:cubicBezTo>
                  <a:cubicBezTo>
                    <a:pt x="1296670" y="210820"/>
                    <a:pt x="1291590" y="226060"/>
                    <a:pt x="1285240" y="236220"/>
                  </a:cubicBezTo>
                  <a:cubicBezTo>
                    <a:pt x="1277620" y="247650"/>
                    <a:pt x="1272540" y="255270"/>
                    <a:pt x="1256030" y="264160"/>
                  </a:cubicBezTo>
                  <a:cubicBezTo>
                    <a:pt x="1211580" y="289560"/>
                    <a:pt x="1080770" y="326390"/>
                    <a:pt x="971550" y="340360"/>
                  </a:cubicBezTo>
                  <a:cubicBezTo>
                    <a:pt x="828040" y="358140"/>
                    <a:pt x="593090" y="358140"/>
                    <a:pt x="466090" y="337820"/>
                  </a:cubicBezTo>
                  <a:cubicBezTo>
                    <a:pt x="386080" y="325120"/>
                    <a:pt x="306070" y="298450"/>
                    <a:pt x="274320" y="275590"/>
                  </a:cubicBezTo>
                  <a:cubicBezTo>
                    <a:pt x="260350" y="264160"/>
                    <a:pt x="255270" y="255270"/>
                    <a:pt x="251460" y="242570"/>
                  </a:cubicBezTo>
                  <a:cubicBezTo>
                    <a:pt x="246380" y="226060"/>
                    <a:pt x="246380" y="198120"/>
                    <a:pt x="251460" y="181610"/>
                  </a:cubicBezTo>
                  <a:cubicBezTo>
                    <a:pt x="255270" y="168910"/>
                    <a:pt x="262890" y="157480"/>
                    <a:pt x="274320" y="148590"/>
                  </a:cubicBezTo>
                  <a:cubicBezTo>
                    <a:pt x="288290" y="138430"/>
                    <a:pt x="300990" y="133350"/>
                    <a:pt x="330200" y="128270"/>
                  </a:cubicBezTo>
                  <a:cubicBezTo>
                    <a:pt x="414020" y="113030"/>
                    <a:pt x="718820" y="115570"/>
                    <a:pt x="834390" y="134620"/>
                  </a:cubicBezTo>
                  <a:cubicBezTo>
                    <a:pt x="895350" y="143510"/>
                    <a:pt x="913130" y="167640"/>
                    <a:pt x="972820" y="177800"/>
                  </a:cubicBezTo>
                  <a:cubicBezTo>
                    <a:pt x="1069340" y="193040"/>
                    <a:pt x="1252220" y="193040"/>
                    <a:pt x="1367790" y="186690"/>
                  </a:cubicBezTo>
                  <a:cubicBezTo>
                    <a:pt x="1456690" y="180340"/>
                    <a:pt x="1503680" y="158750"/>
                    <a:pt x="1602740" y="152400"/>
                  </a:cubicBezTo>
                  <a:cubicBezTo>
                    <a:pt x="1771650" y="140970"/>
                    <a:pt x="2104390" y="147320"/>
                    <a:pt x="2287270" y="154940"/>
                  </a:cubicBezTo>
                  <a:cubicBezTo>
                    <a:pt x="2409190" y="160020"/>
                    <a:pt x="2515870" y="168910"/>
                    <a:pt x="2593340" y="179070"/>
                  </a:cubicBezTo>
                  <a:cubicBezTo>
                    <a:pt x="2641600" y="186690"/>
                    <a:pt x="2661920" y="198120"/>
                    <a:pt x="2710180" y="201930"/>
                  </a:cubicBezTo>
                  <a:cubicBezTo>
                    <a:pt x="2785110" y="210820"/>
                    <a:pt x="2980690" y="172720"/>
                    <a:pt x="3001010" y="205740"/>
                  </a:cubicBezTo>
                  <a:cubicBezTo>
                    <a:pt x="3012440" y="223520"/>
                    <a:pt x="2960370" y="289560"/>
                    <a:pt x="2960370" y="290830"/>
                  </a:cubicBezTo>
                  <a:cubicBezTo>
                    <a:pt x="2961640" y="290830"/>
                    <a:pt x="2979420" y="236220"/>
                    <a:pt x="2995930" y="223520"/>
                  </a:cubicBezTo>
                  <a:cubicBezTo>
                    <a:pt x="3011170" y="212090"/>
                    <a:pt x="3036570" y="208280"/>
                    <a:pt x="3053080" y="209550"/>
                  </a:cubicBezTo>
                  <a:cubicBezTo>
                    <a:pt x="3065780" y="210820"/>
                    <a:pt x="3078480" y="214630"/>
                    <a:pt x="3088640" y="223520"/>
                  </a:cubicBezTo>
                  <a:cubicBezTo>
                    <a:pt x="3102610" y="233680"/>
                    <a:pt x="3116580" y="248920"/>
                    <a:pt x="3121660" y="271780"/>
                  </a:cubicBezTo>
                  <a:cubicBezTo>
                    <a:pt x="3130550" y="308610"/>
                    <a:pt x="3121660" y="391160"/>
                    <a:pt x="3102610" y="434340"/>
                  </a:cubicBezTo>
                  <a:cubicBezTo>
                    <a:pt x="3087370" y="468630"/>
                    <a:pt x="3060700" y="501650"/>
                    <a:pt x="3032760" y="515620"/>
                  </a:cubicBezTo>
                  <a:cubicBezTo>
                    <a:pt x="3009900" y="528320"/>
                    <a:pt x="2989580" y="523240"/>
                    <a:pt x="2956560" y="525780"/>
                  </a:cubicBezTo>
                  <a:cubicBezTo>
                    <a:pt x="2895600" y="530860"/>
                    <a:pt x="2778760" y="518160"/>
                    <a:pt x="2696210" y="527050"/>
                  </a:cubicBezTo>
                  <a:cubicBezTo>
                    <a:pt x="2620010" y="535940"/>
                    <a:pt x="2557780" y="566420"/>
                    <a:pt x="2480310" y="576580"/>
                  </a:cubicBezTo>
                  <a:cubicBezTo>
                    <a:pt x="2390140" y="589280"/>
                    <a:pt x="2296160" y="589280"/>
                    <a:pt x="2186940" y="588010"/>
                  </a:cubicBezTo>
                  <a:cubicBezTo>
                    <a:pt x="2043430" y="585470"/>
                    <a:pt x="1809750" y="571500"/>
                    <a:pt x="1696720" y="553720"/>
                  </a:cubicBezTo>
                  <a:cubicBezTo>
                    <a:pt x="1635760" y="543560"/>
                    <a:pt x="1612900" y="528320"/>
                    <a:pt x="1557020" y="516890"/>
                  </a:cubicBezTo>
                  <a:cubicBezTo>
                    <a:pt x="1475740" y="501650"/>
                    <a:pt x="1357630" y="496570"/>
                    <a:pt x="1254760" y="480060"/>
                  </a:cubicBezTo>
                  <a:cubicBezTo>
                    <a:pt x="1145540" y="462280"/>
                    <a:pt x="1028700" y="422910"/>
                    <a:pt x="919480" y="412750"/>
                  </a:cubicBezTo>
                  <a:cubicBezTo>
                    <a:pt x="815340" y="401320"/>
                    <a:pt x="716280" y="403860"/>
                    <a:pt x="613410" y="411480"/>
                  </a:cubicBezTo>
                  <a:cubicBezTo>
                    <a:pt x="505460" y="419100"/>
                    <a:pt x="375920" y="453390"/>
                    <a:pt x="285750" y="459740"/>
                  </a:cubicBezTo>
                  <a:cubicBezTo>
                    <a:pt x="223520" y="464820"/>
                    <a:pt x="160020" y="466090"/>
                    <a:pt x="125730" y="458470"/>
                  </a:cubicBezTo>
                  <a:cubicBezTo>
                    <a:pt x="109220" y="455930"/>
                    <a:pt x="100330" y="453390"/>
                    <a:pt x="88900" y="444500"/>
                  </a:cubicBezTo>
                  <a:cubicBezTo>
                    <a:pt x="76200" y="433070"/>
                    <a:pt x="60960" y="411480"/>
                    <a:pt x="57150" y="394970"/>
                  </a:cubicBezTo>
                  <a:cubicBezTo>
                    <a:pt x="52070" y="382270"/>
                    <a:pt x="53340" y="368300"/>
                    <a:pt x="57150" y="355600"/>
                  </a:cubicBezTo>
                  <a:cubicBezTo>
                    <a:pt x="62230" y="339090"/>
                    <a:pt x="69850" y="321310"/>
                    <a:pt x="91440" y="308610"/>
                  </a:cubicBezTo>
                  <a:cubicBezTo>
                    <a:pt x="144780" y="274320"/>
                    <a:pt x="330200" y="255270"/>
                    <a:pt x="433070" y="248920"/>
                  </a:cubicBezTo>
                  <a:cubicBezTo>
                    <a:pt x="513080" y="245110"/>
                    <a:pt x="612140" y="240030"/>
                    <a:pt x="652780" y="260350"/>
                  </a:cubicBezTo>
                  <a:cubicBezTo>
                    <a:pt x="674370" y="271780"/>
                    <a:pt x="684530" y="290830"/>
                    <a:pt x="690880" y="306070"/>
                  </a:cubicBezTo>
                  <a:cubicBezTo>
                    <a:pt x="695960" y="320040"/>
                    <a:pt x="695960" y="334010"/>
                    <a:pt x="694690" y="346710"/>
                  </a:cubicBezTo>
                  <a:cubicBezTo>
                    <a:pt x="692150" y="359410"/>
                    <a:pt x="685800" y="373380"/>
                    <a:pt x="678180" y="383540"/>
                  </a:cubicBezTo>
                  <a:cubicBezTo>
                    <a:pt x="670560" y="393700"/>
                    <a:pt x="664210" y="398780"/>
                    <a:pt x="647700" y="408940"/>
                  </a:cubicBezTo>
                  <a:cubicBezTo>
                    <a:pt x="603250" y="435610"/>
                    <a:pt x="453390" y="496570"/>
                    <a:pt x="378460" y="515620"/>
                  </a:cubicBezTo>
                  <a:cubicBezTo>
                    <a:pt x="325120" y="528320"/>
                    <a:pt x="284480" y="534670"/>
                    <a:pt x="240030" y="529590"/>
                  </a:cubicBezTo>
                  <a:cubicBezTo>
                    <a:pt x="196850" y="524510"/>
                    <a:pt x="148590" y="516890"/>
                    <a:pt x="113030" y="487680"/>
                  </a:cubicBezTo>
                  <a:cubicBezTo>
                    <a:pt x="68580" y="450850"/>
                    <a:pt x="27940" y="367030"/>
                    <a:pt x="12700" y="307340"/>
                  </a:cubicBezTo>
                  <a:cubicBezTo>
                    <a:pt x="0" y="255270"/>
                    <a:pt x="1270" y="194310"/>
                    <a:pt x="19050" y="152400"/>
                  </a:cubicBezTo>
                  <a:cubicBezTo>
                    <a:pt x="33020" y="115570"/>
                    <a:pt x="67310" y="81280"/>
                    <a:pt x="97790" y="66040"/>
                  </a:cubicBezTo>
                  <a:cubicBezTo>
                    <a:pt x="123190" y="53340"/>
                    <a:pt x="160020" y="48260"/>
                    <a:pt x="184150" y="57150"/>
                  </a:cubicBezTo>
                  <a:cubicBezTo>
                    <a:pt x="205740" y="66040"/>
                    <a:pt x="212090" y="97790"/>
                    <a:pt x="237490" y="116840"/>
                  </a:cubicBezTo>
                  <a:cubicBezTo>
                    <a:pt x="275590" y="144780"/>
                    <a:pt x="372110" y="172720"/>
                    <a:pt x="401320" y="195580"/>
                  </a:cubicBezTo>
                  <a:cubicBezTo>
                    <a:pt x="415290" y="205740"/>
                    <a:pt x="420370" y="212090"/>
                    <a:pt x="426720" y="224790"/>
                  </a:cubicBezTo>
                  <a:cubicBezTo>
                    <a:pt x="433070" y="238760"/>
                    <a:pt x="435610" y="264160"/>
                    <a:pt x="431800" y="279400"/>
                  </a:cubicBezTo>
                  <a:cubicBezTo>
                    <a:pt x="429260" y="292100"/>
                    <a:pt x="421640" y="303530"/>
                    <a:pt x="414020" y="312420"/>
                  </a:cubicBezTo>
                  <a:cubicBezTo>
                    <a:pt x="405130" y="321310"/>
                    <a:pt x="394970" y="328930"/>
                    <a:pt x="382270" y="332740"/>
                  </a:cubicBezTo>
                  <a:cubicBezTo>
                    <a:pt x="367030" y="337820"/>
                    <a:pt x="326390" y="332740"/>
                    <a:pt x="326390" y="3327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270" y="0"/>
            <a:ext cx="18288000" cy="10153360"/>
            <a:chOff x="0" y="0"/>
            <a:chExt cx="23848008" cy="132402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48061" cy="13240235"/>
            </a:xfrm>
            <a:custGeom>
              <a:avLst/>
              <a:gdLst/>
              <a:ahLst/>
              <a:cxnLst/>
              <a:rect r="r" b="b" t="t" l="l"/>
              <a:pathLst>
                <a:path h="13240235" w="23848061">
                  <a:moveTo>
                    <a:pt x="0" y="0"/>
                  </a:moveTo>
                  <a:lnTo>
                    <a:pt x="23848061" y="0"/>
                  </a:lnTo>
                  <a:lnTo>
                    <a:pt x="23848061" y="13240235"/>
                  </a:lnTo>
                  <a:lnTo>
                    <a:pt x="0" y="13240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658" r="0" b="-658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3848008" cy="1324023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690880" indent="-345440" lvl="1">
                <a:lnSpc>
                  <a:spcPts val="3840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77442"/>
            <a:ext cx="10842847" cy="1074516"/>
          </a:xfrm>
          <a:custGeom>
            <a:avLst/>
            <a:gdLst/>
            <a:ahLst/>
            <a:cxnLst/>
            <a:rect r="r" b="b" t="t" l="l"/>
            <a:pathLst>
              <a:path h="1074516" w="10842847">
                <a:moveTo>
                  <a:pt x="0" y="0"/>
                </a:moveTo>
                <a:lnTo>
                  <a:pt x="10842847" y="0"/>
                </a:lnTo>
                <a:lnTo>
                  <a:pt x="10842847" y="1074516"/>
                </a:lnTo>
                <a:lnTo>
                  <a:pt x="0" y="1074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21142" y="4706302"/>
            <a:ext cx="740757" cy="740757"/>
          </a:xfrm>
          <a:custGeom>
            <a:avLst/>
            <a:gdLst/>
            <a:ahLst/>
            <a:cxnLst/>
            <a:rect r="r" b="b" t="t" l="l"/>
            <a:pathLst>
              <a:path h="740757" w="740757">
                <a:moveTo>
                  <a:pt x="0" y="0"/>
                </a:moveTo>
                <a:lnTo>
                  <a:pt x="740757" y="0"/>
                </a:lnTo>
                <a:lnTo>
                  <a:pt x="740757" y="740757"/>
                </a:lnTo>
                <a:lnTo>
                  <a:pt x="0" y="7407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64155" y="8959810"/>
            <a:ext cx="858062" cy="940117"/>
          </a:xfrm>
          <a:custGeom>
            <a:avLst/>
            <a:gdLst/>
            <a:ahLst/>
            <a:cxnLst/>
            <a:rect r="r" b="b" t="t" l="l"/>
            <a:pathLst>
              <a:path h="940117" w="858062">
                <a:moveTo>
                  <a:pt x="0" y="0"/>
                </a:moveTo>
                <a:lnTo>
                  <a:pt x="858062" y="0"/>
                </a:lnTo>
                <a:lnTo>
                  <a:pt x="858062" y="940117"/>
                </a:lnTo>
                <a:lnTo>
                  <a:pt x="0" y="9401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97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574857" y="7408074"/>
            <a:ext cx="765141" cy="649718"/>
          </a:xfrm>
          <a:custGeom>
            <a:avLst/>
            <a:gdLst/>
            <a:ahLst/>
            <a:cxnLst/>
            <a:rect r="r" b="b" t="t" l="l"/>
            <a:pathLst>
              <a:path h="649718" w="765141">
                <a:moveTo>
                  <a:pt x="0" y="0"/>
                </a:moveTo>
                <a:lnTo>
                  <a:pt x="765141" y="0"/>
                </a:lnTo>
                <a:lnTo>
                  <a:pt x="765141" y="649719"/>
                </a:lnTo>
                <a:lnTo>
                  <a:pt x="0" y="64971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-1776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55077" y="7656351"/>
            <a:ext cx="956481" cy="896701"/>
          </a:xfrm>
          <a:custGeom>
            <a:avLst/>
            <a:gdLst/>
            <a:ahLst/>
            <a:cxnLst/>
            <a:rect r="r" b="b" t="t" l="l"/>
            <a:pathLst>
              <a:path h="896701" w="956481">
                <a:moveTo>
                  <a:pt x="0" y="0"/>
                </a:moveTo>
                <a:lnTo>
                  <a:pt x="956480" y="0"/>
                </a:lnTo>
                <a:lnTo>
                  <a:pt x="956480" y="896700"/>
                </a:lnTo>
                <a:lnTo>
                  <a:pt x="0" y="896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2129" y="2417758"/>
            <a:ext cx="2123198" cy="795812"/>
          </a:xfrm>
          <a:custGeom>
            <a:avLst/>
            <a:gdLst/>
            <a:ahLst/>
            <a:cxnLst/>
            <a:rect r="r" b="b" t="t" l="l"/>
            <a:pathLst>
              <a:path h="795812" w="2123198">
                <a:moveTo>
                  <a:pt x="0" y="0"/>
                </a:moveTo>
                <a:lnTo>
                  <a:pt x="2123197" y="0"/>
                </a:lnTo>
                <a:lnTo>
                  <a:pt x="2123197" y="795811"/>
                </a:lnTo>
                <a:lnTo>
                  <a:pt x="0" y="7958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-1933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32447" y="2417758"/>
            <a:ext cx="6503810" cy="716497"/>
          </a:xfrm>
          <a:custGeom>
            <a:avLst/>
            <a:gdLst/>
            <a:ahLst/>
            <a:cxnLst/>
            <a:rect r="r" b="b" t="t" l="l"/>
            <a:pathLst>
              <a:path h="716497" w="6503810">
                <a:moveTo>
                  <a:pt x="0" y="0"/>
                </a:moveTo>
                <a:lnTo>
                  <a:pt x="6503810" y="0"/>
                </a:lnTo>
                <a:lnTo>
                  <a:pt x="6503810" y="716497"/>
                </a:lnTo>
                <a:lnTo>
                  <a:pt x="0" y="716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8013" t="0" r="-4462" b="-9954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602421" y="7629565"/>
            <a:ext cx="521462" cy="472553"/>
          </a:xfrm>
          <a:custGeom>
            <a:avLst/>
            <a:gdLst/>
            <a:ahLst/>
            <a:cxnLst/>
            <a:rect r="r" b="b" t="t" l="l"/>
            <a:pathLst>
              <a:path h="472553" w="521462">
                <a:moveTo>
                  <a:pt x="0" y="0"/>
                </a:moveTo>
                <a:lnTo>
                  <a:pt x="521463" y="0"/>
                </a:lnTo>
                <a:lnTo>
                  <a:pt x="521463" y="472553"/>
                </a:lnTo>
                <a:lnTo>
                  <a:pt x="0" y="47255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02421" y="9193592"/>
            <a:ext cx="521462" cy="472553"/>
          </a:xfrm>
          <a:custGeom>
            <a:avLst/>
            <a:gdLst/>
            <a:ahLst/>
            <a:cxnLst/>
            <a:rect r="r" b="b" t="t" l="l"/>
            <a:pathLst>
              <a:path h="472553" w="521462">
                <a:moveTo>
                  <a:pt x="0" y="0"/>
                </a:moveTo>
                <a:lnTo>
                  <a:pt x="521463" y="0"/>
                </a:lnTo>
                <a:lnTo>
                  <a:pt x="521463" y="472553"/>
                </a:lnTo>
                <a:lnTo>
                  <a:pt x="0" y="47255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241999" y="6059054"/>
            <a:ext cx="521462" cy="472553"/>
          </a:xfrm>
          <a:custGeom>
            <a:avLst/>
            <a:gdLst/>
            <a:ahLst/>
            <a:cxnLst/>
            <a:rect r="r" b="b" t="t" l="l"/>
            <a:pathLst>
              <a:path h="472553" w="521462">
                <a:moveTo>
                  <a:pt x="0" y="0"/>
                </a:moveTo>
                <a:lnTo>
                  <a:pt x="521462" y="0"/>
                </a:lnTo>
                <a:lnTo>
                  <a:pt x="521462" y="472552"/>
                </a:lnTo>
                <a:lnTo>
                  <a:pt x="0" y="4725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682207" y="6531606"/>
            <a:ext cx="534264" cy="496726"/>
          </a:xfrm>
          <a:custGeom>
            <a:avLst/>
            <a:gdLst/>
            <a:ahLst/>
            <a:cxnLst/>
            <a:rect r="r" b="b" t="t" l="l"/>
            <a:pathLst>
              <a:path h="496726" w="534264">
                <a:moveTo>
                  <a:pt x="0" y="0"/>
                </a:moveTo>
                <a:lnTo>
                  <a:pt x="534263" y="0"/>
                </a:lnTo>
                <a:lnTo>
                  <a:pt x="534263" y="496727"/>
                </a:lnTo>
                <a:lnTo>
                  <a:pt x="0" y="49672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-20567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860202" y="9184005"/>
            <a:ext cx="534264" cy="553402"/>
          </a:xfrm>
          <a:custGeom>
            <a:avLst/>
            <a:gdLst/>
            <a:ahLst/>
            <a:cxnLst/>
            <a:rect r="r" b="b" t="t" l="l"/>
            <a:pathLst>
              <a:path h="553402" w="534264">
                <a:moveTo>
                  <a:pt x="0" y="0"/>
                </a:moveTo>
                <a:lnTo>
                  <a:pt x="534264" y="0"/>
                </a:lnTo>
                <a:lnTo>
                  <a:pt x="534264" y="553403"/>
                </a:lnTo>
                <a:lnTo>
                  <a:pt x="0" y="55340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5704" t="-20567" r="-5704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716655" y="5716905"/>
            <a:ext cx="1112318" cy="1063064"/>
          </a:xfrm>
          <a:custGeom>
            <a:avLst/>
            <a:gdLst/>
            <a:ahLst/>
            <a:cxnLst/>
            <a:rect r="r" b="b" t="t" l="l"/>
            <a:pathLst>
              <a:path h="1063064" w="1112318">
                <a:moveTo>
                  <a:pt x="0" y="0"/>
                </a:moveTo>
                <a:lnTo>
                  <a:pt x="1112318" y="0"/>
                </a:lnTo>
                <a:lnTo>
                  <a:pt x="1112318" y="1063064"/>
                </a:lnTo>
                <a:lnTo>
                  <a:pt x="0" y="106306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86312" y="2339712"/>
            <a:ext cx="5948002" cy="857995"/>
          </a:xfrm>
          <a:custGeom>
            <a:avLst/>
            <a:gdLst/>
            <a:ahLst/>
            <a:cxnLst/>
            <a:rect r="r" b="b" t="t" l="l"/>
            <a:pathLst>
              <a:path h="857995" w="5948002">
                <a:moveTo>
                  <a:pt x="0" y="0"/>
                </a:moveTo>
                <a:lnTo>
                  <a:pt x="5948001" y="0"/>
                </a:lnTo>
                <a:lnTo>
                  <a:pt x="5948001" y="857994"/>
                </a:lnTo>
                <a:lnTo>
                  <a:pt x="0" y="8579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-21641" r="-2202" b="-195255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92739" y="1112797"/>
            <a:ext cx="8094518" cy="78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spc="12">
                <a:solidFill>
                  <a:srgbClr val="FFFFFF"/>
                </a:solidFill>
                <a:latin typeface="Bevan"/>
                <a:ea typeface="Bevan"/>
                <a:cs typeface="Bevan"/>
                <a:sym typeface="Bevan"/>
              </a:rPr>
              <a:t>Why Best From Others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61899" y="2552264"/>
            <a:ext cx="6008013" cy="57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843"/>
              </a:lnSpc>
              <a:spcBef>
                <a:spcPct val="0"/>
              </a:spcBef>
            </a:pPr>
            <a:r>
              <a:rPr lang="en-US" sz="34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Others (JioGauSamriddhi)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5976545" y="2552173"/>
            <a:ext cx="15120545" cy="578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39"/>
              </a:lnSpc>
              <a:spcBef>
                <a:spcPct val="0"/>
              </a:spcBef>
            </a:pPr>
            <a:r>
              <a:rPr lang="en-US" sz="345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71547" y="2552173"/>
            <a:ext cx="5652135" cy="57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3"/>
              </a:lnSpc>
            </a:pPr>
            <a:r>
              <a:rPr lang="en-US" sz="34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 AI-Powered System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0410" y="3350205"/>
            <a:ext cx="3651171" cy="52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3145" spc="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Animal Coverage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00835" y="3331155"/>
            <a:ext cx="2730140" cy="55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  <a:spcBef>
                <a:spcPct val="0"/>
              </a:spcBef>
            </a:pPr>
            <a:r>
              <a:rPr lang="en-US" sz="314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Only for Cows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671117" y="3291206"/>
            <a:ext cx="6094175" cy="111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3145" spc="6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Supports multiple livestock</a:t>
            </a:r>
          </a:p>
          <a:p>
            <a:pPr algn="ctr">
              <a:lnSpc>
                <a:spcPts val="4403"/>
              </a:lnSpc>
              <a:spcBef>
                <a:spcPct val="0"/>
              </a:spcBef>
            </a:pPr>
            <a:r>
              <a:rPr lang="en-US" sz="314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(cows, buffaloes, horses etc.)</a:t>
            </a:r>
            <a:r>
              <a:rPr lang="en-US" sz="314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  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0402" y="4660957"/>
            <a:ext cx="3791188" cy="52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3145" spc="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Health Monitoring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22549" y="5971710"/>
            <a:ext cx="3273028" cy="52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3145" spc="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Feeding System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63089" y="7439507"/>
            <a:ext cx="3992404" cy="52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3145" spc="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Doctor connectivity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84976" y="9145665"/>
            <a:ext cx="2246471" cy="52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3145" spc="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 Chatbot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784738" y="4641907"/>
            <a:ext cx="2562334" cy="111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3145" spc="6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Basic disease</a:t>
            </a:r>
          </a:p>
          <a:p>
            <a:pPr algn="ctr">
              <a:lnSpc>
                <a:spcPts val="4403"/>
              </a:lnSpc>
              <a:spcBef>
                <a:spcPct val="0"/>
              </a:spcBef>
            </a:pPr>
            <a:r>
              <a:rPr lang="en-US" sz="314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tracking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918822" y="4730893"/>
            <a:ext cx="5145059" cy="111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3145" spc="6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IoT &amp; AI-based predictive </a:t>
            </a:r>
          </a:p>
          <a:p>
            <a:pPr algn="ctr">
              <a:lnSpc>
                <a:spcPts val="4403"/>
              </a:lnSpc>
              <a:spcBef>
                <a:spcPct val="0"/>
              </a:spcBef>
            </a:pPr>
            <a:r>
              <a:rPr lang="en-US" sz="314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detection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22006" y="5953469"/>
            <a:ext cx="2519993" cy="111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3145" spc="6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No nutrition </a:t>
            </a:r>
          </a:p>
          <a:p>
            <a:pPr algn="ctr">
              <a:lnSpc>
                <a:spcPts val="4403"/>
              </a:lnSpc>
              <a:spcBef>
                <a:spcPct val="0"/>
              </a:spcBef>
            </a:pPr>
            <a:r>
              <a:rPr lang="en-US" sz="314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optimization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111388" y="5907544"/>
            <a:ext cx="4952494" cy="111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3145" spc="6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Smart feeding to prevent</a:t>
            </a:r>
          </a:p>
          <a:p>
            <a:pPr algn="ctr">
              <a:lnSpc>
                <a:spcPts val="4403"/>
              </a:lnSpc>
              <a:spcBef>
                <a:spcPct val="0"/>
              </a:spcBef>
            </a:pPr>
            <a:r>
              <a:rPr lang="en-US" sz="314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diseases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402468" y="7550781"/>
            <a:ext cx="3159068" cy="55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  <a:spcBef>
                <a:spcPct val="0"/>
              </a:spcBef>
            </a:pPr>
            <a:r>
              <a:rPr lang="en-US" sz="314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No vet database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624851" y="7331874"/>
            <a:ext cx="4186707" cy="1669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3145" spc="6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Nearby vet directory </a:t>
            </a:r>
          </a:p>
          <a:p>
            <a:pPr algn="ctr">
              <a:lnSpc>
                <a:spcPts val="4403"/>
              </a:lnSpc>
            </a:pPr>
            <a:r>
              <a:rPr lang="en-US" sz="3145" spc="6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&amp; chat Support      </a:t>
            </a:r>
          </a:p>
          <a:p>
            <a:pPr algn="ctr">
              <a:lnSpc>
                <a:spcPts val="4403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6361583" y="9182100"/>
            <a:ext cx="3240838" cy="55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  <a:spcBef>
                <a:spcPct val="0"/>
              </a:spcBef>
            </a:pPr>
            <a:r>
              <a:rPr lang="en-US" sz="3145" spc="8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No AI assistance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594889" y="9182100"/>
            <a:ext cx="4246630" cy="111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3145" spc="6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Instant AI assistance </a:t>
            </a:r>
          </a:p>
          <a:p>
            <a:pPr algn="ctr">
              <a:lnSpc>
                <a:spcPts val="44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148" r="0" b="-214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98091" y="7673375"/>
            <a:ext cx="6463570" cy="1367825"/>
            <a:chOff x="0" y="0"/>
            <a:chExt cx="8618093" cy="18237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18093" cy="1823767"/>
            </a:xfrm>
            <a:custGeom>
              <a:avLst/>
              <a:gdLst/>
              <a:ahLst/>
              <a:cxnLst/>
              <a:rect r="r" b="b" t="t" l="l"/>
              <a:pathLst>
                <a:path h="1823767" w="8618093">
                  <a:moveTo>
                    <a:pt x="0" y="0"/>
                  </a:moveTo>
                  <a:lnTo>
                    <a:pt x="8618093" y="0"/>
                  </a:lnTo>
                  <a:lnTo>
                    <a:pt x="8618093" y="1823767"/>
                  </a:lnTo>
                  <a:lnTo>
                    <a:pt x="0" y="1823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8618093" cy="18904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3600" spc="10">
                  <a:solidFill>
                    <a:srgbClr val="000000"/>
                  </a:solidFill>
                  <a:latin typeface="Solway"/>
                  <a:ea typeface="Solway"/>
                  <a:cs typeface="Solway"/>
                  <a:sym typeface="Solway"/>
                </a:rPr>
                <a:t>AI-Powered Mastitis Detection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53299" y="5429979"/>
            <a:ext cx="4544120" cy="1367825"/>
            <a:chOff x="0" y="0"/>
            <a:chExt cx="6058827" cy="18237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58827" cy="1823767"/>
            </a:xfrm>
            <a:custGeom>
              <a:avLst/>
              <a:gdLst/>
              <a:ahLst/>
              <a:cxnLst/>
              <a:rect r="r" b="b" t="t" l="l"/>
              <a:pathLst>
                <a:path h="1823767" w="6058827">
                  <a:moveTo>
                    <a:pt x="0" y="0"/>
                  </a:moveTo>
                  <a:lnTo>
                    <a:pt x="6058827" y="0"/>
                  </a:lnTo>
                  <a:lnTo>
                    <a:pt x="6058827" y="1823767"/>
                  </a:lnTo>
                  <a:lnTo>
                    <a:pt x="0" y="1823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6058827" cy="18904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3600" spc="10">
                  <a:solidFill>
                    <a:srgbClr val="000000"/>
                  </a:solidFill>
                  <a:latin typeface="Solway"/>
                  <a:ea typeface="Solway"/>
                  <a:cs typeface="Solway"/>
                  <a:sym typeface="Solway"/>
                </a:rPr>
                <a:t>IoT Wearable Sensors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3902" y="2995106"/>
            <a:ext cx="4922588" cy="1367825"/>
            <a:chOff x="0" y="0"/>
            <a:chExt cx="6563451" cy="18237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63451" cy="1823767"/>
            </a:xfrm>
            <a:custGeom>
              <a:avLst/>
              <a:gdLst/>
              <a:ahLst/>
              <a:cxnLst/>
              <a:rect r="r" b="b" t="t" l="l"/>
              <a:pathLst>
                <a:path h="1823767" w="6563451">
                  <a:moveTo>
                    <a:pt x="0" y="0"/>
                  </a:moveTo>
                  <a:lnTo>
                    <a:pt x="6563451" y="0"/>
                  </a:lnTo>
                  <a:lnTo>
                    <a:pt x="6563451" y="1823767"/>
                  </a:lnTo>
                  <a:lnTo>
                    <a:pt x="0" y="1823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6563451" cy="18904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3600" spc="10">
                  <a:solidFill>
                    <a:srgbClr val="000000"/>
                  </a:solidFill>
                  <a:latin typeface="Solway"/>
                  <a:ea typeface="Solway"/>
                  <a:cs typeface="Solway"/>
                  <a:sym typeface="Solway"/>
                </a:rPr>
                <a:t>Computer Vision for Lameness Detection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13504" y="5143500"/>
            <a:ext cx="4645796" cy="1367825"/>
            <a:chOff x="0" y="0"/>
            <a:chExt cx="6194395" cy="18237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94395" cy="1823767"/>
            </a:xfrm>
            <a:custGeom>
              <a:avLst/>
              <a:gdLst/>
              <a:ahLst/>
              <a:cxnLst/>
              <a:rect r="r" b="b" t="t" l="l"/>
              <a:pathLst>
                <a:path h="1823767" w="6194395">
                  <a:moveTo>
                    <a:pt x="0" y="0"/>
                  </a:moveTo>
                  <a:lnTo>
                    <a:pt x="6194395" y="0"/>
                  </a:lnTo>
                  <a:lnTo>
                    <a:pt x="6194395" y="1823767"/>
                  </a:lnTo>
                  <a:lnTo>
                    <a:pt x="0" y="1823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6194395" cy="18904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3600" spc="10">
                  <a:solidFill>
                    <a:srgbClr val="000000"/>
                  </a:solidFill>
                  <a:latin typeface="Solway"/>
                  <a:ea typeface="Solway"/>
                  <a:cs typeface="Solway"/>
                  <a:sym typeface="Solway"/>
                </a:rPr>
                <a:t>Smart Feeding System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457982" y="2995106"/>
            <a:ext cx="5534490" cy="1367825"/>
            <a:chOff x="0" y="0"/>
            <a:chExt cx="7379320" cy="18237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379320" cy="1823767"/>
            </a:xfrm>
            <a:custGeom>
              <a:avLst/>
              <a:gdLst/>
              <a:ahLst/>
              <a:cxnLst/>
              <a:rect r="r" b="b" t="t" l="l"/>
              <a:pathLst>
                <a:path h="1823767" w="7379320">
                  <a:moveTo>
                    <a:pt x="0" y="0"/>
                  </a:moveTo>
                  <a:lnTo>
                    <a:pt x="7379320" y="0"/>
                  </a:lnTo>
                  <a:lnTo>
                    <a:pt x="7379320" y="1823767"/>
                  </a:lnTo>
                  <a:lnTo>
                    <a:pt x="0" y="1823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7379320" cy="18904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3600" spc="7">
                  <a:solidFill>
                    <a:srgbClr val="000000"/>
                  </a:solidFill>
                  <a:latin typeface="Solway"/>
                  <a:ea typeface="Solway"/>
                  <a:cs typeface="Solway"/>
                  <a:sym typeface="Solway"/>
                </a:rPr>
                <a:t>AI ChatBot</a:t>
              </a:r>
            </a:p>
            <a:p>
              <a:pPr algn="ctr">
                <a:lnSpc>
                  <a:spcPts val="504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5715000" y="3413262"/>
            <a:ext cx="6310965" cy="4602069"/>
          </a:xfrm>
          <a:custGeom>
            <a:avLst/>
            <a:gdLst/>
            <a:ahLst/>
            <a:cxnLst/>
            <a:rect r="r" b="b" t="t" l="l"/>
            <a:pathLst>
              <a:path h="4602069" w="6310965">
                <a:moveTo>
                  <a:pt x="0" y="0"/>
                </a:moveTo>
                <a:lnTo>
                  <a:pt x="6310965" y="0"/>
                </a:lnTo>
                <a:lnTo>
                  <a:pt x="6310965" y="4602070"/>
                </a:lnTo>
                <a:lnTo>
                  <a:pt x="0" y="46020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299" t="-12228" r="0" b="-999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81424" y="1028700"/>
            <a:ext cx="13160935" cy="1304237"/>
          </a:xfrm>
          <a:custGeom>
            <a:avLst/>
            <a:gdLst/>
            <a:ahLst/>
            <a:cxnLst/>
            <a:rect r="r" b="b" t="t" l="l"/>
            <a:pathLst>
              <a:path h="1304237" w="13160935">
                <a:moveTo>
                  <a:pt x="0" y="0"/>
                </a:moveTo>
                <a:lnTo>
                  <a:pt x="13160936" y="0"/>
                </a:lnTo>
                <a:lnTo>
                  <a:pt x="13160936" y="1304237"/>
                </a:lnTo>
                <a:lnTo>
                  <a:pt x="0" y="13042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59881" y="3071306"/>
            <a:ext cx="668819" cy="668819"/>
          </a:xfrm>
          <a:custGeom>
            <a:avLst/>
            <a:gdLst/>
            <a:ahLst/>
            <a:cxnLst/>
            <a:rect r="r" b="b" t="t" l="l"/>
            <a:pathLst>
              <a:path h="668819" w="668819">
                <a:moveTo>
                  <a:pt x="0" y="0"/>
                </a:moveTo>
                <a:lnTo>
                  <a:pt x="668819" y="0"/>
                </a:lnTo>
                <a:lnTo>
                  <a:pt x="668819" y="668819"/>
                </a:lnTo>
                <a:lnTo>
                  <a:pt x="0" y="6688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579492" y="5445072"/>
            <a:ext cx="668819" cy="668819"/>
          </a:xfrm>
          <a:custGeom>
            <a:avLst/>
            <a:gdLst/>
            <a:ahLst/>
            <a:cxnLst/>
            <a:rect r="r" b="b" t="t" l="l"/>
            <a:pathLst>
              <a:path h="668819" w="668819">
                <a:moveTo>
                  <a:pt x="0" y="0"/>
                </a:moveTo>
                <a:lnTo>
                  <a:pt x="668820" y="0"/>
                </a:lnTo>
                <a:lnTo>
                  <a:pt x="668820" y="668819"/>
                </a:lnTo>
                <a:lnTo>
                  <a:pt x="0" y="6688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45083" y="7788505"/>
            <a:ext cx="668819" cy="668819"/>
          </a:xfrm>
          <a:custGeom>
            <a:avLst/>
            <a:gdLst/>
            <a:ahLst/>
            <a:cxnLst/>
            <a:rect r="r" b="b" t="t" l="l"/>
            <a:pathLst>
              <a:path h="668819" w="668819">
                <a:moveTo>
                  <a:pt x="0" y="0"/>
                </a:moveTo>
                <a:lnTo>
                  <a:pt x="668819" y="0"/>
                </a:lnTo>
                <a:lnTo>
                  <a:pt x="668819" y="668819"/>
                </a:lnTo>
                <a:lnTo>
                  <a:pt x="0" y="6688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540315" y="5158593"/>
            <a:ext cx="668819" cy="668819"/>
          </a:xfrm>
          <a:custGeom>
            <a:avLst/>
            <a:gdLst/>
            <a:ahLst/>
            <a:cxnLst/>
            <a:rect r="r" b="b" t="t" l="l"/>
            <a:pathLst>
              <a:path h="668819" w="668819">
                <a:moveTo>
                  <a:pt x="0" y="0"/>
                </a:moveTo>
                <a:lnTo>
                  <a:pt x="668820" y="0"/>
                </a:lnTo>
                <a:lnTo>
                  <a:pt x="668820" y="668820"/>
                </a:lnTo>
                <a:lnTo>
                  <a:pt x="0" y="6688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357146" y="7673375"/>
            <a:ext cx="668819" cy="668819"/>
          </a:xfrm>
          <a:custGeom>
            <a:avLst/>
            <a:gdLst/>
            <a:ahLst/>
            <a:cxnLst/>
            <a:rect r="r" b="b" t="t" l="l"/>
            <a:pathLst>
              <a:path h="668819" w="668819">
                <a:moveTo>
                  <a:pt x="0" y="0"/>
                </a:moveTo>
                <a:lnTo>
                  <a:pt x="668819" y="0"/>
                </a:lnTo>
                <a:lnTo>
                  <a:pt x="668819" y="668820"/>
                </a:lnTo>
                <a:lnTo>
                  <a:pt x="0" y="6688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279094" y="2995106"/>
            <a:ext cx="668819" cy="668819"/>
          </a:xfrm>
          <a:custGeom>
            <a:avLst/>
            <a:gdLst/>
            <a:ahLst/>
            <a:cxnLst/>
            <a:rect r="r" b="b" t="t" l="l"/>
            <a:pathLst>
              <a:path h="668819" w="668819">
                <a:moveTo>
                  <a:pt x="0" y="0"/>
                </a:moveTo>
                <a:lnTo>
                  <a:pt x="668820" y="0"/>
                </a:lnTo>
                <a:lnTo>
                  <a:pt x="668820" y="668819"/>
                </a:lnTo>
                <a:lnTo>
                  <a:pt x="0" y="6688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9907488" y="1098622"/>
            <a:ext cx="705488" cy="1045872"/>
          </a:xfrm>
          <a:custGeom>
            <a:avLst/>
            <a:gdLst/>
            <a:ahLst/>
            <a:cxnLst/>
            <a:rect r="r" b="b" t="t" l="l"/>
            <a:pathLst>
              <a:path h="1045872" w="705488">
                <a:moveTo>
                  <a:pt x="0" y="0"/>
                </a:moveTo>
                <a:lnTo>
                  <a:pt x="705489" y="0"/>
                </a:lnTo>
                <a:lnTo>
                  <a:pt x="705489" y="1045872"/>
                </a:lnTo>
                <a:lnTo>
                  <a:pt x="0" y="1045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652171" y="1242651"/>
            <a:ext cx="8368639" cy="78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spc="12">
                <a:solidFill>
                  <a:srgbClr val="FFFFFF"/>
                </a:solidFill>
                <a:latin typeface="Bevan"/>
                <a:ea typeface="Bevan"/>
                <a:cs typeface="Bevan"/>
                <a:sym typeface="Bevan"/>
              </a:rPr>
              <a:t>Key Features Of Solution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13902" y="7798176"/>
            <a:ext cx="6690551" cy="1251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Availability of Veterinarian 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spc="1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   </a:t>
            </a:r>
            <a:r>
              <a:rPr lang="en-US" sz="3600" spc="1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&amp; </a:t>
            </a:r>
            <a:r>
              <a:rPr lang="en-US" sz="3600" spc="1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near-by Pharmacist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006" y="-127006"/>
            <a:ext cx="18541994" cy="10540994"/>
          </a:xfrm>
          <a:custGeom>
            <a:avLst/>
            <a:gdLst/>
            <a:ahLst/>
            <a:cxnLst/>
            <a:rect r="r" b="b" t="t" l="l"/>
            <a:pathLst>
              <a:path h="10540994" w="18541994">
                <a:moveTo>
                  <a:pt x="0" y="0"/>
                </a:moveTo>
                <a:lnTo>
                  <a:pt x="18541994" y="0"/>
                </a:lnTo>
                <a:lnTo>
                  <a:pt x="18541994" y="10540994"/>
                </a:lnTo>
                <a:lnTo>
                  <a:pt x="0" y="10540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988" y="-9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90944" y="1661540"/>
            <a:ext cx="17544002" cy="1025994"/>
          </a:xfrm>
          <a:custGeom>
            <a:avLst/>
            <a:gdLst/>
            <a:ahLst/>
            <a:cxnLst/>
            <a:rect r="r" b="b" t="t" l="l"/>
            <a:pathLst>
              <a:path h="1025994" w="17544002">
                <a:moveTo>
                  <a:pt x="0" y="0"/>
                </a:moveTo>
                <a:lnTo>
                  <a:pt x="17544002" y="0"/>
                </a:lnTo>
                <a:lnTo>
                  <a:pt x="17544002" y="1025994"/>
                </a:lnTo>
                <a:lnTo>
                  <a:pt x="0" y="10259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057" r="0" b="-105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56335" y="2492385"/>
            <a:ext cx="12325969" cy="7343333"/>
          </a:xfrm>
          <a:custGeom>
            <a:avLst/>
            <a:gdLst/>
            <a:ahLst/>
            <a:cxnLst/>
            <a:rect r="r" b="b" t="t" l="l"/>
            <a:pathLst>
              <a:path h="7343333" w="12325969">
                <a:moveTo>
                  <a:pt x="0" y="0"/>
                </a:moveTo>
                <a:lnTo>
                  <a:pt x="12325969" y="0"/>
                </a:lnTo>
                <a:lnTo>
                  <a:pt x="12325969" y="7343333"/>
                </a:lnTo>
                <a:lnTo>
                  <a:pt x="0" y="73433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084" r="0" b="-381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1424" y="1028700"/>
            <a:ext cx="13160935" cy="1304237"/>
          </a:xfrm>
          <a:custGeom>
            <a:avLst/>
            <a:gdLst/>
            <a:ahLst/>
            <a:cxnLst/>
            <a:rect r="r" b="b" t="t" l="l"/>
            <a:pathLst>
              <a:path h="1304237" w="13160935">
                <a:moveTo>
                  <a:pt x="0" y="0"/>
                </a:moveTo>
                <a:lnTo>
                  <a:pt x="13160936" y="0"/>
                </a:lnTo>
                <a:lnTo>
                  <a:pt x="13160936" y="1304237"/>
                </a:lnTo>
                <a:lnTo>
                  <a:pt x="0" y="13042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70988" y="1249606"/>
            <a:ext cx="1388264" cy="924931"/>
          </a:xfrm>
          <a:custGeom>
            <a:avLst/>
            <a:gdLst/>
            <a:ahLst/>
            <a:cxnLst/>
            <a:rect r="r" b="b" t="t" l="l"/>
            <a:pathLst>
              <a:path h="924931" w="1388264">
                <a:moveTo>
                  <a:pt x="0" y="0"/>
                </a:moveTo>
                <a:lnTo>
                  <a:pt x="1388264" y="0"/>
                </a:lnTo>
                <a:lnTo>
                  <a:pt x="1388264" y="924931"/>
                </a:lnTo>
                <a:lnTo>
                  <a:pt x="0" y="9249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14551" y="1223372"/>
            <a:ext cx="8509130" cy="78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spc="12">
                <a:solidFill>
                  <a:srgbClr val="FFFFFF"/>
                </a:solidFill>
                <a:latin typeface="Bevan"/>
                <a:ea typeface="Bevan"/>
                <a:cs typeface="Bevan"/>
                <a:sym typeface="Bevan"/>
              </a:rPr>
              <a:t>Architecture 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006" y="-127006"/>
            <a:ext cx="18541994" cy="10540994"/>
          </a:xfrm>
          <a:custGeom>
            <a:avLst/>
            <a:gdLst/>
            <a:ahLst/>
            <a:cxnLst/>
            <a:rect r="r" b="b" t="t" l="l"/>
            <a:pathLst>
              <a:path h="10540994" w="18541994">
                <a:moveTo>
                  <a:pt x="0" y="0"/>
                </a:moveTo>
                <a:lnTo>
                  <a:pt x="18541994" y="0"/>
                </a:lnTo>
                <a:lnTo>
                  <a:pt x="18541994" y="10540994"/>
                </a:lnTo>
                <a:lnTo>
                  <a:pt x="0" y="10540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9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71999" y="1028700"/>
            <a:ext cx="17544002" cy="1025994"/>
          </a:xfrm>
          <a:custGeom>
            <a:avLst/>
            <a:gdLst/>
            <a:ahLst/>
            <a:cxnLst/>
            <a:rect r="r" b="b" t="t" l="l"/>
            <a:pathLst>
              <a:path h="1025994" w="17544002">
                <a:moveTo>
                  <a:pt x="0" y="0"/>
                </a:moveTo>
                <a:lnTo>
                  <a:pt x="17544002" y="0"/>
                </a:lnTo>
                <a:lnTo>
                  <a:pt x="17544002" y="1025994"/>
                </a:lnTo>
                <a:lnTo>
                  <a:pt x="0" y="10259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057" r="0" b="-105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9931" y="902163"/>
            <a:ext cx="8793975" cy="871475"/>
          </a:xfrm>
          <a:custGeom>
            <a:avLst/>
            <a:gdLst/>
            <a:ahLst/>
            <a:cxnLst/>
            <a:rect r="r" b="b" t="t" l="l"/>
            <a:pathLst>
              <a:path h="871475" w="8793975">
                <a:moveTo>
                  <a:pt x="0" y="0"/>
                </a:moveTo>
                <a:lnTo>
                  <a:pt x="8793975" y="0"/>
                </a:lnTo>
                <a:lnTo>
                  <a:pt x="8793975" y="871475"/>
                </a:lnTo>
                <a:lnTo>
                  <a:pt x="0" y="8714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0669" y="2054694"/>
            <a:ext cx="6698324" cy="8232306"/>
          </a:xfrm>
          <a:custGeom>
            <a:avLst/>
            <a:gdLst/>
            <a:ahLst/>
            <a:cxnLst/>
            <a:rect r="r" b="b" t="t" l="l"/>
            <a:pathLst>
              <a:path h="8232306" w="6698324">
                <a:moveTo>
                  <a:pt x="0" y="0"/>
                </a:moveTo>
                <a:lnTo>
                  <a:pt x="6698324" y="0"/>
                </a:lnTo>
                <a:lnTo>
                  <a:pt x="6698324" y="8232306"/>
                </a:lnTo>
                <a:lnTo>
                  <a:pt x="0" y="82323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37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23835" y="7259861"/>
            <a:ext cx="873207" cy="909591"/>
          </a:xfrm>
          <a:custGeom>
            <a:avLst/>
            <a:gdLst/>
            <a:ahLst/>
            <a:cxnLst/>
            <a:rect r="r" b="b" t="t" l="l"/>
            <a:pathLst>
              <a:path h="909591" w="873207">
                <a:moveTo>
                  <a:pt x="0" y="0"/>
                </a:moveTo>
                <a:lnTo>
                  <a:pt x="873207" y="0"/>
                </a:lnTo>
                <a:lnTo>
                  <a:pt x="873207" y="909591"/>
                </a:lnTo>
                <a:lnTo>
                  <a:pt x="0" y="9095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460438" y="8496655"/>
            <a:ext cx="895096" cy="761645"/>
          </a:xfrm>
          <a:custGeom>
            <a:avLst/>
            <a:gdLst/>
            <a:ahLst/>
            <a:cxnLst/>
            <a:rect r="r" b="b" t="t" l="l"/>
            <a:pathLst>
              <a:path h="761645" w="895096">
                <a:moveTo>
                  <a:pt x="0" y="0"/>
                </a:moveTo>
                <a:lnTo>
                  <a:pt x="895096" y="0"/>
                </a:lnTo>
                <a:lnTo>
                  <a:pt x="895096" y="761645"/>
                </a:lnTo>
                <a:lnTo>
                  <a:pt x="0" y="7616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00217" y="7259861"/>
            <a:ext cx="914579" cy="909591"/>
          </a:xfrm>
          <a:custGeom>
            <a:avLst/>
            <a:gdLst/>
            <a:ahLst/>
            <a:cxnLst/>
            <a:rect r="r" b="b" t="t" l="l"/>
            <a:pathLst>
              <a:path h="909591" w="914579">
                <a:moveTo>
                  <a:pt x="0" y="0"/>
                </a:moveTo>
                <a:lnTo>
                  <a:pt x="914580" y="0"/>
                </a:lnTo>
                <a:lnTo>
                  <a:pt x="914580" y="909591"/>
                </a:lnTo>
                <a:lnTo>
                  <a:pt x="0" y="9095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965166" y="6350044"/>
            <a:ext cx="803541" cy="807948"/>
          </a:xfrm>
          <a:custGeom>
            <a:avLst/>
            <a:gdLst/>
            <a:ahLst/>
            <a:cxnLst/>
            <a:rect r="r" b="b" t="t" l="l"/>
            <a:pathLst>
              <a:path h="807948" w="803541">
                <a:moveTo>
                  <a:pt x="0" y="0"/>
                </a:moveTo>
                <a:lnTo>
                  <a:pt x="803541" y="0"/>
                </a:lnTo>
                <a:lnTo>
                  <a:pt x="803541" y="807948"/>
                </a:lnTo>
                <a:lnTo>
                  <a:pt x="0" y="8079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344926" y="5022959"/>
            <a:ext cx="1147888" cy="1147888"/>
          </a:xfrm>
          <a:custGeom>
            <a:avLst/>
            <a:gdLst/>
            <a:ahLst/>
            <a:cxnLst/>
            <a:rect r="r" b="b" t="t" l="l"/>
            <a:pathLst>
              <a:path h="1147888" w="1147888">
                <a:moveTo>
                  <a:pt x="0" y="0"/>
                </a:moveTo>
                <a:lnTo>
                  <a:pt x="1147888" y="0"/>
                </a:lnTo>
                <a:lnTo>
                  <a:pt x="1147888" y="1147888"/>
                </a:lnTo>
                <a:lnTo>
                  <a:pt x="0" y="114788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10372" y="4061739"/>
            <a:ext cx="914579" cy="1081761"/>
          </a:xfrm>
          <a:custGeom>
            <a:avLst/>
            <a:gdLst/>
            <a:ahLst/>
            <a:cxnLst/>
            <a:rect r="r" b="b" t="t" l="l"/>
            <a:pathLst>
              <a:path h="1081761" w="914579">
                <a:moveTo>
                  <a:pt x="0" y="0"/>
                </a:moveTo>
                <a:lnTo>
                  <a:pt x="914579" y="0"/>
                </a:lnTo>
                <a:lnTo>
                  <a:pt x="914579" y="1081761"/>
                </a:lnTo>
                <a:lnTo>
                  <a:pt x="0" y="108176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344926" y="3089348"/>
            <a:ext cx="1373405" cy="898956"/>
          </a:xfrm>
          <a:custGeom>
            <a:avLst/>
            <a:gdLst/>
            <a:ahLst/>
            <a:cxnLst/>
            <a:rect r="r" b="b" t="t" l="l"/>
            <a:pathLst>
              <a:path h="898956" w="1373405">
                <a:moveTo>
                  <a:pt x="0" y="0"/>
                </a:moveTo>
                <a:lnTo>
                  <a:pt x="1373406" y="0"/>
                </a:lnTo>
                <a:lnTo>
                  <a:pt x="1373406" y="898957"/>
                </a:lnTo>
                <a:lnTo>
                  <a:pt x="0" y="89895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1999" y="899733"/>
            <a:ext cx="8056437" cy="78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spc="12">
                <a:solidFill>
                  <a:srgbClr val="FFFFFF"/>
                </a:solidFill>
                <a:latin typeface="Bevan"/>
                <a:ea typeface="Bevan"/>
                <a:cs typeface="Bevan"/>
                <a:sym typeface="Bevan"/>
              </a:rPr>
              <a:t>Use-Case 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006" y="-127006"/>
            <a:ext cx="18541994" cy="10540994"/>
          </a:xfrm>
          <a:custGeom>
            <a:avLst/>
            <a:gdLst/>
            <a:ahLst/>
            <a:cxnLst/>
            <a:rect r="r" b="b" t="t" l="l"/>
            <a:pathLst>
              <a:path h="10540994" w="18541994">
                <a:moveTo>
                  <a:pt x="0" y="0"/>
                </a:moveTo>
                <a:lnTo>
                  <a:pt x="18541994" y="0"/>
                </a:lnTo>
                <a:lnTo>
                  <a:pt x="18541994" y="10540994"/>
                </a:lnTo>
                <a:lnTo>
                  <a:pt x="0" y="10540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1028700"/>
            <a:ext cx="17886254" cy="920557"/>
          </a:xfrm>
          <a:custGeom>
            <a:avLst/>
            <a:gdLst/>
            <a:ahLst/>
            <a:cxnLst/>
            <a:rect r="r" b="b" t="t" l="l"/>
            <a:pathLst>
              <a:path h="920557" w="17886254">
                <a:moveTo>
                  <a:pt x="0" y="0"/>
                </a:moveTo>
                <a:lnTo>
                  <a:pt x="17886254" y="0"/>
                </a:lnTo>
                <a:lnTo>
                  <a:pt x="17886254" y="920557"/>
                </a:lnTo>
                <a:lnTo>
                  <a:pt x="0" y="9205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549" r="0" b="-54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5900" y="988727"/>
            <a:ext cx="11157905" cy="1105738"/>
          </a:xfrm>
          <a:custGeom>
            <a:avLst/>
            <a:gdLst/>
            <a:ahLst/>
            <a:cxnLst/>
            <a:rect r="r" b="b" t="t" l="l"/>
            <a:pathLst>
              <a:path h="1105738" w="11157905">
                <a:moveTo>
                  <a:pt x="0" y="0"/>
                </a:moveTo>
                <a:lnTo>
                  <a:pt x="11157905" y="0"/>
                </a:lnTo>
                <a:lnTo>
                  <a:pt x="11157905" y="1105738"/>
                </a:lnTo>
                <a:lnTo>
                  <a:pt x="0" y="11057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51928" y="2742575"/>
            <a:ext cx="7121852" cy="6927620"/>
          </a:xfrm>
          <a:custGeom>
            <a:avLst/>
            <a:gdLst/>
            <a:ahLst/>
            <a:cxnLst/>
            <a:rect r="r" b="b" t="t" l="l"/>
            <a:pathLst>
              <a:path h="6927620" w="7121852">
                <a:moveTo>
                  <a:pt x="0" y="0"/>
                </a:moveTo>
                <a:lnTo>
                  <a:pt x="7121852" y="0"/>
                </a:lnTo>
                <a:lnTo>
                  <a:pt x="7121852" y="6927620"/>
                </a:lnTo>
                <a:lnTo>
                  <a:pt x="0" y="69276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21917" y="4780321"/>
            <a:ext cx="1625872" cy="1524417"/>
          </a:xfrm>
          <a:custGeom>
            <a:avLst/>
            <a:gdLst/>
            <a:ahLst/>
            <a:cxnLst/>
            <a:rect r="r" b="b" t="t" l="l"/>
            <a:pathLst>
              <a:path h="1524417" w="1625872">
                <a:moveTo>
                  <a:pt x="0" y="0"/>
                </a:moveTo>
                <a:lnTo>
                  <a:pt x="1625872" y="0"/>
                </a:lnTo>
                <a:lnTo>
                  <a:pt x="1625872" y="1524417"/>
                </a:lnTo>
                <a:lnTo>
                  <a:pt x="0" y="152441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49264" t="-17344" r="-4633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62790" y="4681969"/>
            <a:ext cx="1462848" cy="1535432"/>
          </a:xfrm>
          <a:custGeom>
            <a:avLst/>
            <a:gdLst/>
            <a:ahLst/>
            <a:cxnLst/>
            <a:rect r="r" b="b" t="t" l="l"/>
            <a:pathLst>
              <a:path h="1535432" w="1462848">
                <a:moveTo>
                  <a:pt x="0" y="0"/>
                </a:moveTo>
                <a:lnTo>
                  <a:pt x="1462847" y="0"/>
                </a:lnTo>
                <a:lnTo>
                  <a:pt x="1462847" y="1535431"/>
                </a:lnTo>
                <a:lnTo>
                  <a:pt x="0" y="15354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4144" y="3116041"/>
            <a:ext cx="1397421" cy="1549560"/>
          </a:xfrm>
          <a:custGeom>
            <a:avLst/>
            <a:gdLst/>
            <a:ahLst/>
            <a:cxnLst/>
            <a:rect r="r" b="b" t="t" l="l"/>
            <a:pathLst>
              <a:path h="1549560" w="1397421">
                <a:moveTo>
                  <a:pt x="0" y="0"/>
                </a:moveTo>
                <a:lnTo>
                  <a:pt x="1397421" y="0"/>
                </a:lnTo>
                <a:lnTo>
                  <a:pt x="1397421" y="1549560"/>
                </a:lnTo>
                <a:lnTo>
                  <a:pt x="0" y="154956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43127" y="7444599"/>
            <a:ext cx="1943224" cy="1657182"/>
          </a:xfrm>
          <a:custGeom>
            <a:avLst/>
            <a:gdLst/>
            <a:ahLst/>
            <a:cxnLst/>
            <a:rect r="r" b="b" t="t" l="l"/>
            <a:pathLst>
              <a:path h="1657182" w="1943224">
                <a:moveTo>
                  <a:pt x="0" y="0"/>
                </a:moveTo>
                <a:lnTo>
                  <a:pt x="1943224" y="0"/>
                </a:lnTo>
                <a:lnTo>
                  <a:pt x="1943224" y="1657182"/>
                </a:lnTo>
                <a:lnTo>
                  <a:pt x="0" y="165718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584849" y="7561019"/>
            <a:ext cx="1842674" cy="1540762"/>
          </a:xfrm>
          <a:custGeom>
            <a:avLst/>
            <a:gdLst/>
            <a:ahLst/>
            <a:cxnLst/>
            <a:rect r="r" b="b" t="t" l="l"/>
            <a:pathLst>
              <a:path h="1540762" w="1842674">
                <a:moveTo>
                  <a:pt x="0" y="0"/>
                </a:moveTo>
                <a:lnTo>
                  <a:pt x="1842674" y="0"/>
                </a:lnTo>
                <a:lnTo>
                  <a:pt x="1842674" y="1540762"/>
                </a:lnTo>
                <a:lnTo>
                  <a:pt x="0" y="154076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050811"/>
            <a:ext cx="6824538" cy="78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spc="12">
                <a:solidFill>
                  <a:srgbClr val="FFFFFF"/>
                </a:solidFill>
                <a:latin typeface="Bevan"/>
                <a:ea typeface="Bevan"/>
                <a:cs typeface="Bevan"/>
                <a:sym typeface="Bevan"/>
              </a:rPr>
              <a:t>Technologies Used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61488" y="7974589"/>
            <a:ext cx="4328541" cy="61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Mobile &amp; Web Apps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06071" y="3049366"/>
            <a:ext cx="3491714" cy="61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IoT &amp; Hardware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18323" y="4803449"/>
            <a:ext cx="5054999" cy="61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AI &amp; Machine Learning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24156" y="8247974"/>
            <a:ext cx="312777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GPS  Tracking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84894" y="5202478"/>
            <a:ext cx="3754742" cy="61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10">
                <a:solidFill>
                  <a:srgbClr val="000000"/>
                </a:solidFill>
                <a:latin typeface="Solway"/>
                <a:ea typeface="Solway"/>
                <a:cs typeface="Solway"/>
                <a:sym typeface="Solway"/>
              </a:rPr>
              <a:t>Cloud &amp; Big 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6452" y="-253994"/>
            <a:ext cx="18541994" cy="10540994"/>
          </a:xfrm>
          <a:custGeom>
            <a:avLst/>
            <a:gdLst/>
            <a:ahLst/>
            <a:cxnLst/>
            <a:rect r="r" b="b" t="t" l="l"/>
            <a:pathLst>
              <a:path h="10540994" w="18541994">
                <a:moveTo>
                  <a:pt x="0" y="0"/>
                </a:moveTo>
                <a:lnTo>
                  <a:pt x="18541994" y="0"/>
                </a:lnTo>
                <a:lnTo>
                  <a:pt x="18541994" y="10540994"/>
                </a:lnTo>
                <a:lnTo>
                  <a:pt x="0" y="10540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69092" cy="9866138"/>
            <a:chOff x="0" y="0"/>
            <a:chExt cx="24358789" cy="1315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58727" cy="13154913"/>
            </a:xfrm>
            <a:custGeom>
              <a:avLst/>
              <a:gdLst/>
              <a:ahLst/>
              <a:cxnLst/>
              <a:rect r="r" b="b" t="t" l="l"/>
              <a:pathLst>
                <a:path h="13154913" w="24358727">
                  <a:moveTo>
                    <a:pt x="0" y="0"/>
                  </a:moveTo>
                  <a:lnTo>
                    <a:pt x="24358727" y="0"/>
                  </a:lnTo>
                  <a:lnTo>
                    <a:pt x="24358727" y="13154913"/>
                  </a:lnTo>
                  <a:lnTo>
                    <a:pt x="0" y="13154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078" r="0" b="-2078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39808" y="1710442"/>
            <a:ext cx="17446200" cy="1197598"/>
          </a:xfrm>
          <a:custGeom>
            <a:avLst/>
            <a:gdLst/>
            <a:ahLst/>
            <a:cxnLst/>
            <a:rect r="r" b="b" t="t" l="l"/>
            <a:pathLst>
              <a:path h="1197598" w="17446200">
                <a:moveTo>
                  <a:pt x="0" y="0"/>
                </a:moveTo>
                <a:lnTo>
                  <a:pt x="17446200" y="0"/>
                </a:lnTo>
                <a:lnTo>
                  <a:pt x="17446200" y="1197598"/>
                </a:lnTo>
                <a:lnTo>
                  <a:pt x="0" y="11975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891" r="0" b="-891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041948"/>
            <a:ext cx="17683564" cy="7889680"/>
            <a:chOff x="0" y="0"/>
            <a:chExt cx="23578085" cy="105195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78085" cy="10519573"/>
            </a:xfrm>
            <a:custGeom>
              <a:avLst/>
              <a:gdLst/>
              <a:ahLst/>
              <a:cxnLst/>
              <a:rect r="r" b="b" t="t" l="l"/>
              <a:pathLst>
                <a:path h="10519573" w="23578085">
                  <a:moveTo>
                    <a:pt x="0" y="0"/>
                  </a:moveTo>
                  <a:lnTo>
                    <a:pt x="23578085" y="0"/>
                  </a:lnTo>
                  <a:lnTo>
                    <a:pt x="23578085" y="10519573"/>
                  </a:lnTo>
                  <a:lnTo>
                    <a:pt x="0" y="105195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3578085" cy="105862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871"/>
                </a:lnSpc>
              </a:pPr>
              <a:r>
                <a:rPr lang="en-US" sz="3480" spc="1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To create *MVP snapshots, you'll need **UI mockups* or *prototype screenshots* for the following key components:  </a:t>
              </a:r>
            </a:p>
            <a:p>
              <a:pPr algn="ctr">
                <a:lnSpc>
                  <a:spcPts val="4871"/>
                </a:lnSpc>
              </a:pPr>
              <a:r>
                <a:rPr lang="en-US" sz="3480" spc="1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### *1. Dashboard (Web &amp; Mobile App)*  </a:t>
              </a:r>
            </a:p>
            <a:p>
              <a:pPr algn="ctr">
                <a:lnSpc>
                  <a:spcPts val="4871"/>
                </a:lnSpc>
              </a:pPr>
              <a:r>
                <a:rPr lang="en-US" sz="3480" spc="1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📌 *Real-time cow health status* (temperature, movement, feeding)  </a:t>
              </a:r>
            </a:p>
            <a:p>
              <a:pPr algn="ctr">
                <a:lnSpc>
                  <a:spcPts val="4871"/>
                </a:lnSpc>
              </a:pPr>
              <a:r>
                <a:rPr lang="en-US" sz="3480" spc="1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📌 *Disease alerts &amp; notifications* (mastitis, lameness, heat stress)  </a:t>
              </a:r>
            </a:p>
            <a:p>
              <a:pPr algn="ctr">
                <a:lnSpc>
                  <a:spcPts val="4871"/>
                </a:lnSpc>
              </a:pPr>
              <a:r>
                <a:rPr lang="en-US" sz="3480" spc="1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📌 *Farm analytics &amp; reports*  </a:t>
              </a:r>
            </a:p>
            <a:p>
              <a:pPr algn="ctr">
                <a:lnSpc>
                  <a:spcPts val="4871"/>
                </a:lnSpc>
              </a:pPr>
              <a:r>
                <a:rPr lang="en-US" sz="3480" spc="1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### *2. AI-Driven Disease Detection System*  </a:t>
              </a:r>
            </a:p>
            <a:p>
              <a:pPr algn="ctr">
                <a:lnSpc>
                  <a:spcPts val="4871"/>
                </a:lnSpc>
              </a:pPr>
              <a:r>
                <a:rPr lang="en-US" sz="3480" spc="1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📌 *Gait analysis (Computer Vision output for lameness detection)*  </a:t>
              </a:r>
            </a:p>
            <a:p>
              <a:pPr algn="ctr">
                <a:lnSpc>
                  <a:spcPts val="4871"/>
                </a:lnSpc>
              </a:pPr>
              <a:r>
                <a:rPr lang="en-US" sz="3480" spc="1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📌 *Predictive analytics dashboard (early disease warning system)*  </a:t>
              </a:r>
            </a:p>
            <a:p>
              <a:pPr algn="ctr">
                <a:lnSpc>
                  <a:spcPts val="4871"/>
                </a:lnSpc>
              </a:pPr>
              <a:r>
                <a:rPr lang="en-US" sz="3480" spc="1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### *3. Smart Feeding System Interface*  </a:t>
              </a:r>
            </a:p>
            <a:p>
              <a:pPr algn="ctr">
                <a:lnSpc>
                  <a:spcPts val="4871"/>
                </a:lnSpc>
              </a:pPr>
              <a:r>
                <a:rPr lang="en-US" sz="3480" spc="1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📌 *Customized diet recommendations based on cow health data*  </a:t>
              </a:r>
            </a:p>
            <a:p>
              <a:pPr algn="ctr">
                <a:lnSpc>
                  <a:spcPts val="4871"/>
                </a:lnSpc>
              </a:pPr>
            </a:p>
            <a:p>
              <a:pPr algn="ctr">
                <a:lnSpc>
                  <a:spcPts val="4871"/>
                </a:lnSpc>
              </a:pPr>
              <a:r>
                <a:rPr lang="en-US" sz="3480" spc="1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Would you like *UI wireframes* or a *prototype demo* for your MVP? 🚀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18367454" cy="10294234"/>
            <a:chOff x="0" y="0"/>
            <a:chExt cx="24192856" cy="135591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192864" cy="13559143"/>
            </a:xfrm>
            <a:custGeom>
              <a:avLst/>
              <a:gdLst/>
              <a:ahLst/>
              <a:cxnLst/>
              <a:rect r="r" b="b" t="t" l="l"/>
              <a:pathLst>
                <a:path h="13559143" w="24192864">
                  <a:moveTo>
                    <a:pt x="0" y="0"/>
                  </a:moveTo>
                  <a:lnTo>
                    <a:pt x="24192864" y="0"/>
                  </a:lnTo>
                  <a:lnTo>
                    <a:pt x="24192864" y="13559143"/>
                  </a:lnTo>
                  <a:lnTo>
                    <a:pt x="0" y="13559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81" r="0" b="-181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93494" y="939846"/>
            <a:ext cx="8881016" cy="880101"/>
          </a:xfrm>
          <a:custGeom>
            <a:avLst/>
            <a:gdLst/>
            <a:ahLst/>
            <a:cxnLst/>
            <a:rect r="r" b="b" t="t" l="l"/>
            <a:pathLst>
              <a:path h="880101" w="8881016">
                <a:moveTo>
                  <a:pt x="0" y="0"/>
                </a:moveTo>
                <a:lnTo>
                  <a:pt x="8881016" y="0"/>
                </a:lnTo>
                <a:lnTo>
                  <a:pt x="8881016" y="880100"/>
                </a:lnTo>
                <a:lnTo>
                  <a:pt x="0" y="8801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347014" y="1819946"/>
            <a:ext cx="8239573" cy="7954933"/>
          </a:xfrm>
          <a:custGeom>
            <a:avLst/>
            <a:gdLst/>
            <a:ahLst/>
            <a:cxnLst/>
            <a:rect r="r" b="b" t="t" l="l"/>
            <a:pathLst>
              <a:path h="7954933" w="8239573">
                <a:moveTo>
                  <a:pt x="0" y="0"/>
                </a:moveTo>
                <a:lnTo>
                  <a:pt x="8239573" y="0"/>
                </a:lnTo>
                <a:lnTo>
                  <a:pt x="8239573" y="7954934"/>
                </a:lnTo>
                <a:lnTo>
                  <a:pt x="0" y="795493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635539" y="5052326"/>
            <a:ext cx="1662522" cy="1662522"/>
          </a:xfrm>
          <a:custGeom>
            <a:avLst/>
            <a:gdLst/>
            <a:ahLst/>
            <a:cxnLst/>
            <a:rect r="r" b="b" t="t" l="l"/>
            <a:pathLst>
              <a:path h="1662522" w="1662522">
                <a:moveTo>
                  <a:pt x="0" y="0"/>
                </a:moveTo>
                <a:lnTo>
                  <a:pt x="1662522" y="0"/>
                </a:lnTo>
                <a:lnTo>
                  <a:pt x="1662522" y="1662522"/>
                </a:lnTo>
                <a:lnTo>
                  <a:pt x="0" y="16625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261536" y="1038584"/>
            <a:ext cx="6821028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9">
                <a:solidFill>
                  <a:srgbClr val="FFFFFF"/>
                </a:solidFill>
                <a:latin typeface="Bevan"/>
                <a:ea typeface="Bevan"/>
                <a:cs typeface="Bevan"/>
                <a:sym typeface="Bevan"/>
              </a:rPr>
              <a:t>Future Development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20033" y="2359831"/>
            <a:ext cx="4935951" cy="1126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9"/>
              </a:lnSpc>
            </a:pPr>
            <a:r>
              <a:rPr lang="en-US" sz="3078" spc="6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Scalability </a:t>
            </a:r>
          </a:p>
          <a:p>
            <a:pPr algn="ctr">
              <a:lnSpc>
                <a:spcPts val="4309"/>
              </a:lnSpc>
              <a:spcBef>
                <a:spcPct val="0"/>
              </a:spcBef>
            </a:pPr>
            <a:r>
              <a:rPr lang="en-US" sz="3078" spc="8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&amp; Expansion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23025" y="2474474"/>
            <a:ext cx="6811462" cy="54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6"/>
              </a:lnSpc>
              <a:spcBef>
                <a:spcPct val="0"/>
              </a:spcBef>
            </a:pPr>
            <a:r>
              <a:rPr lang="en-US" sz="3161" spc="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Grow to more regions &amp; species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05575" y="4279076"/>
            <a:ext cx="5218129" cy="118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 sz="3254" spc="6">
                <a:solidFill>
                  <a:srgbClr val="FEFEFE"/>
                </a:solidFill>
                <a:latin typeface="Chunk Five"/>
                <a:ea typeface="Chunk Five"/>
                <a:cs typeface="Chunk Five"/>
                <a:sym typeface="Chunk Five"/>
              </a:rPr>
              <a:t>AI&amp;Iot </a:t>
            </a:r>
          </a:p>
          <a:p>
            <a:pPr algn="ctr">
              <a:lnSpc>
                <a:spcPts val="4556"/>
              </a:lnSpc>
              <a:spcBef>
                <a:spcPct val="0"/>
              </a:spcBef>
            </a:pPr>
            <a:r>
              <a:rPr lang="en-US" sz="3254" spc="9">
                <a:solidFill>
                  <a:srgbClr val="FEFEFE"/>
                </a:solidFill>
                <a:latin typeface="Chunk Five"/>
                <a:ea typeface="Chunk Five"/>
                <a:cs typeface="Chunk Five"/>
                <a:sym typeface="Chunk Five"/>
              </a:rPr>
              <a:t>Integration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2348" y="4465279"/>
            <a:ext cx="3999645" cy="110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6"/>
              </a:lnSpc>
              <a:spcBef>
                <a:spcPct val="0"/>
              </a:spcBef>
            </a:pPr>
            <a:r>
              <a:rPr lang="en-US" sz="3161" spc="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Smart Analytics &amp; Automation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331864" y="4211990"/>
            <a:ext cx="2254723" cy="1585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3189" spc="-102">
                <a:solidFill>
                  <a:srgbClr val="FEFEFE"/>
                </a:solidFill>
                <a:latin typeface="Chunk Five"/>
                <a:ea typeface="Chunk Five"/>
                <a:cs typeface="Chunk Five"/>
                <a:sym typeface="Chunk Five"/>
              </a:rPr>
              <a:t>Cloud &amp;</a:t>
            </a:r>
          </a:p>
          <a:p>
            <a:pPr algn="ctr">
              <a:lnSpc>
                <a:spcPts val="4018"/>
              </a:lnSpc>
            </a:pPr>
            <a:r>
              <a:rPr lang="en-US" sz="3189" spc="-102">
                <a:solidFill>
                  <a:srgbClr val="FEFEFE"/>
                </a:solidFill>
                <a:latin typeface="Chunk Five"/>
                <a:ea typeface="Chunk Five"/>
                <a:cs typeface="Chunk Five"/>
                <a:sym typeface="Chunk Five"/>
              </a:rPr>
              <a:t> Data</a:t>
            </a:r>
          </a:p>
          <a:p>
            <a:pPr algn="ctr">
              <a:lnSpc>
                <a:spcPts val="4018"/>
              </a:lnSpc>
            </a:pPr>
            <a:r>
              <a:rPr lang="en-US" sz="3189" spc="-102">
                <a:solidFill>
                  <a:srgbClr val="FEFEFE"/>
                </a:solidFill>
                <a:latin typeface="Chunk Five"/>
                <a:ea typeface="Chunk Five"/>
                <a:cs typeface="Chunk Five"/>
                <a:sym typeface="Chunk Five"/>
              </a:rPr>
              <a:t> Insights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895281" y="7698224"/>
            <a:ext cx="3328424" cy="121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9"/>
              </a:lnSpc>
            </a:pPr>
            <a:r>
              <a:rPr lang="en-US" sz="2913">
                <a:solidFill>
                  <a:srgbClr val="FEFEFE"/>
                </a:solidFill>
                <a:latin typeface="Chunk Five"/>
                <a:ea typeface="Chunk Five"/>
                <a:cs typeface="Chunk Five"/>
                <a:sym typeface="Chunk Five"/>
              </a:rPr>
              <a:t>AI chat</a:t>
            </a:r>
          </a:p>
          <a:p>
            <a:pPr algn="ctr">
              <a:lnSpc>
                <a:spcPts val="3059"/>
              </a:lnSpc>
            </a:pPr>
            <a:r>
              <a:rPr lang="en-US" sz="2913">
                <a:solidFill>
                  <a:srgbClr val="FEFEFE"/>
                </a:solidFill>
                <a:latin typeface="Chunk Five"/>
                <a:ea typeface="Chunk Five"/>
                <a:cs typeface="Chunk Five"/>
                <a:sym typeface="Chunk Five"/>
              </a:rPr>
              <a:t>bot &amp; Vet Connectivity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25490" y="7737535"/>
            <a:ext cx="4760169" cy="1091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 spc="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Instant support &amp; Guidance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537416" y="7802999"/>
            <a:ext cx="2996087" cy="1146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4"/>
              </a:lnSpc>
            </a:pPr>
            <a:r>
              <a:rPr lang="en-US" sz="2729" spc="202">
                <a:solidFill>
                  <a:srgbClr val="FEFEFE"/>
                </a:solidFill>
                <a:latin typeface="Chunk Five"/>
                <a:ea typeface="Chunk Five"/>
                <a:cs typeface="Chunk Five"/>
                <a:sym typeface="Chunk Five"/>
              </a:rPr>
              <a:t>Sustainable </a:t>
            </a:r>
          </a:p>
          <a:p>
            <a:pPr algn="ctr">
              <a:lnSpc>
                <a:spcPts val="3821"/>
              </a:lnSpc>
            </a:pPr>
            <a:r>
              <a:rPr lang="en-US" sz="2729" spc="5">
                <a:solidFill>
                  <a:srgbClr val="FEFEFE"/>
                </a:solidFill>
                <a:latin typeface="Chunk Five"/>
                <a:ea typeface="Chunk Five"/>
                <a:cs typeface="Chunk Five"/>
                <a:sym typeface="Chunk Five"/>
              </a:rPr>
              <a:t>&amp;</a:t>
            </a:r>
          </a:p>
          <a:p>
            <a:pPr algn="ctr">
              <a:lnSpc>
                <a:spcPts val="3821"/>
              </a:lnSpc>
              <a:spcBef>
                <a:spcPct val="0"/>
              </a:spcBef>
            </a:pPr>
            <a:r>
              <a:rPr lang="en-US" sz="2729" spc="7">
                <a:solidFill>
                  <a:srgbClr val="FEFEFE"/>
                </a:solidFill>
                <a:latin typeface="Chunk Five"/>
                <a:ea typeface="Chunk Five"/>
                <a:cs typeface="Chunk Five"/>
                <a:sym typeface="Chunk Five"/>
              </a:rPr>
              <a:t> Cost-Effective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459226" y="7594433"/>
            <a:ext cx="5375261" cy="1091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 spc="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Reduces vet expenses, increases milk yield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586587" y="4185014"/>
            <a:ext cx="5755082" cy="110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6"/>
              </a:lnSpc>
            </a:pPr>
            <a:r>
              <a:rPr lang="en-US" sz="3161" spc="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analytics for</a:t>
            </a:r>
          </a:p>
          <a:p>
            <a:pPr algn="ctr">
              <a:lnSpc>
                <a:spcPts val="4426"/>
              </a:lnSpc>
              <a:spcBef>
                <a:spcPct val="0"/>
              </a:spcBef>
            </a:pPr>
            <a:r>
              <a:rPr lang="en-US" sz="3161" spc="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higher productivity.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DAGfpuwDHKQ</dc:identifier>
  <dcterms:modified xsi:type="dcterms:W3CDTF">2011-08-01T06:04:30Z</dcterms:modified>
  <cp:revision>1</cp:revision>
  <dc:title>Solution_Challenge___Project_Submission.pdf_(1)[1].pptx</dc:title>
</cp:coreProperties>
</file>