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2" r:id="rId6"/>
    <p:sldId id="263" r:id="rId7"/>
    <p:sldId id="260" r:id="rId8"/>
    <p:sldId id="264" r:id="rId9"/>
    <p:sldId id="266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BD62-FA70-4E45-8307-725DA1CA2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3C71-BAFA-48C4-A6F9-868BB8C53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9613E-500C-4149-87F7-E34540C9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36CC-AD2D-4EED-A740-0CFB027F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06250-5EAC-418A-9EC2-FA085033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2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12B9-185A-4536-9136-50A62F15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1C491-FC77-4832-9F08-5D3CD459A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D66F-B6AB-410E-BDBE-4FE5D559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9796-472D-4233-A774-595A330F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7E455-F446-4126-B510-A58E0A9E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9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D823A-3F1E-46A3-BE19-455FA93D8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64B5A-9E94-4157-9083-099F616C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4C512-2C9B-4AAD-8CC6-56DAE321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2FF7-29FE-4700-91F0-BB9E5567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2FD7-70AF-4C38-B665-6C4309C6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B203-9B87-4499-8CA5-1630B1B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F2FB-F503-4109-8DF0-B821C8A3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8DD20-3BFC-4A31-AB11-4F9A413D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9EF21-4015-47D4-95EC-BF64751C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A5A71-9721-4120-92ED-B9BAADB7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31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8D5B-AB6A-45BF-804C-052C548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AD67A-DC6E-4A00-B5D9-9F380210A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3963C-5B1E-4BF7-805B-8B9E478A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9E1E-43C5-4780-82E0-8BE03168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EA4F7-0887-4CFF-8FF0-9F1F83C0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3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F51E-BE9A-45DE-A0CB-08939416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E8B2-BFA9-47A0-A99E-AFB26A51E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2C1A1-A198-436D-B0E1-CC5619D9A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9898C-28E4-4E15-B7E6-17D1E487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28574-53B2-4CAA-9A33-844BD76D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5BDD2-069B-4087-BBE5-1BDFCBD3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2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CF88-56C8-44C6-B028-3741B600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86A9-FA2F-4357-B378-D2D5EAE7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06914-4403-4C95-9CC0-4036B174C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9E234-89E8-4122-8F9A-4004D6B9A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2198D-5A8E-475D-844D-96DEA943A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B986D-AFA8-4461-BDAF-54594607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B85DD-F03B-4EB3-B046-41AEA875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AF5A4-E541-4969-B74C-75A11031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3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647A-CF07-41D5-AA68-036C3064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E84F1-9E0A-4D48-80F3-B7183826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0C3B-E57C-42E9-9878-5E9BC414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3DFC4-7AB4-4B3D-91F3-2341DC06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0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3E6C8-1794-4DE1-BB23-1ED695A9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C467F-F2B0-4BB5-903E-6A5DD81E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F6927-7766-4F59-9F90-CE865C45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4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AA34-98BD-41FF-92C4-8B453293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EDFA-F19F-4FEB-91F9-28CC3913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FF161-73EC-4A6F-BE13-A8A526298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E147-BD36-4B51-97F8-B671A345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A09F4-3A79-456D-B024-D81F3921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D86D2-26CC-4C15-9A8A-DD6F6EE2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9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B67C-5791-491C-83D8-56A46145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CF681-0E47-47C6-83BC-7B524884E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988CB-31C1-48DE-8BDC-31927D864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78E47-7A55-49AE-B49D-859C1A35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26F33-4929-4A18-A966-20F066F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A7143-3E1D-4574-BC26-F27815C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87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7D755-78BD-4061-8D52-CE4FDA0F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5D21A-E4DA-4EF3-B83D-5433F11E1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861F-D381-4735-9A18-5381BDDFE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7686-88FD-4A4B-AA40-75B4FB00A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7AA8-684F-4749-BD81-892643152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73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6C533-30BC-4F21-A76B-565B1F971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55" y="787451"/>
            <a:ext cx="9396760" cy="5283098"/>
          </a:xfrm>
        </p:spPr>
      </p:pic>
    </p:spTree>
    <p:extLst>
      <p:ext uri="{BB962C8B-B14F-4D97-AF65-F5344CB8AC3E}">
        <p14:creationId xmlns:p14="http://schemas.microsoft.com/office/powerpoint/2010/main" val="119859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F45F-F13B-4B27-BC60-7ABACF56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2FE0-C5D1-474B-A2EF-5B45F595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49586-D13E-4291-A713-1B22681C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395" y="0"/>
            <a:ext cx="13340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3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2106-6943-4210-AD86-33837D91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671" y="2396613"/>
            <a:ext cx="6936658" cy="2064774"/>
          </a:xfrm>
        </p:spPr>
        <p:txBody>
          <a:bodyPr>
            <a:noAutofit/>
          </a:bodyPr>
          <a:lstStyle/>
          <a:p>
            <a:r>
              <a:rPr lang="en-US" sz="10000" b="1" dirty="0"/>
              <a:t>IT’S A WRAP!</a:t>
            </a:r>
            <a:endParaRPr lang="en-IN" sz="10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3BD6E-378F-4EAB-B067-4411463A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0" y="247139"/>
            <a:ext cx="1551345" cy="647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F1AD2-2B95-48E1-8CDC-38A4802A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739" y="0"/>
            <a:ext cx="1413261" cy="14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5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CE2A-FDBD-4045-AEE8-5E570265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93" y="2229464"/>
            <a:ext cx="10854813" cy="23990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ANYONE WITH LITERALLY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PROGRAMMING KNOWLEDGE </a:t>
            </a:r>
            <a:r>
              <a:rPr lang="en-US" b="1" dirty="0"/>
              <a:t>CAN LEARN GIT AND GITHUB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C87BC-DD06-4456-9F14-EEA93B39B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0" y="282613"/>
            <a:ext cx="2013461" cy="840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E95C1-2AE9-45AA-99B0-76312259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739" y="0"/>
            <a:ext cx="1413261" cy="1406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041774-A82F-4E30-8700-9A8CBCF6B748}"/>
              </a:ext>
            </a:extLst>
          </p:cNvPr>
          <p:cNvSpPr txBox="1"/>
          <p:nvPr/>
        </p:nvSpPr>
        <p:spPr>
          <a:xfrm>
            <a:off x="4026308" y="4974932"/>
            <a:ext cx="41393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It isn’t just for the developers!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53177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C004-05EA-48FA-97E6-20289965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126" y="704592"/>
            <a:ext cx="1157748" cy="67709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+mn-ea"/>
                <a:cs typeface="+mn-cs"/>
              </a:rPr>
              <a:t>GIT</a:t>
            </a:r>
            <a:endParaRPr lang="en-IN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F262-F042-4762-91A2-21A2508C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889" y="1510456"/>
            <a:ext cx="8878221" cy="2238804"/>
          </a:xfrm>
        </p:spPr>
        <p:txBody>
          <a:bodyPr>
            <a:normAutofit/>
          </a:bodyPr>
          <a:lstStyle/>
          <a:p>
            <a:r>
              <a:rPr lang="en-US" dirty="0"/>
              <a:t>Git is an </a:t>
            </a:r>
            <a:r>
              <a:rPr lang="en-US" b="1" dirty="0"/>
              <a:t>Open Source Distributed Version Control System </a:t>
            </a:r>
            <a:r>
              <a:rPr lang="en-US" dirty="0"/>
              <a:t>that was started by Linus Torvalds.</a:t>
            </a:r>
          </a:p>
          <a:p>
            <a:r>
              <a:rPr lang="en-US" dirty="0"/>
              <a:t>Git is a command-line tool.</a:t>
            </a:r>
          </a:p>
          <a:p>
            <a:r>
              <a:rPr lang="en-US" dirty="0"/>
              <a:t>Alternatives of Git: Mercurial, Subversion &amp; CVS.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192FC-0F11-493A-BE52-A567F2C4DCF2}"/>
              </a:ext>
            </a:extLst>
          </p:cNvPr>
          <p:cNvSpPr txBox="1"/>
          <p:nvPr/>
        </p:nvSpPr>
        <p:spPr>
          <a:xfrm>
            <a:off x="3999270" y="4051246"/>
            <a:ext cx="419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WHY IS GIT USED?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6DC5E-FE93-41FF-BCDB-17013A1B3815}"/>
              </a:ext>
            </a:extLst>
          </p:cNvPr>
          <p:cNvSpPr txBox="1"/>
          <p:nvPr/>
        </p:nvSpPr>
        <p:spPr>
          <a:xfrm>
            <a:off x="2271250" y="4995952"/>
            <a:ext cx="550606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2500" dirty="0"/>
              <a:t>For Version Control</a:t>
            </a:r>
          </a:p>
          <a:p>
            <a:pPr marL="742950" indent="-742950">
              <a:buAutoNum type="arabicPeriod"/>
            </a:pPr>
            <a:r>
              <a:rPr lang="en-US" sz="2500" dirty="0"/>
              <a:t>For Collaboration</a:t>
            </a:r>
          </a:p>
          <a:p>
            <a:pPr marL="742950" indent="-742950">
              <a:buAutoNum type="arabicPeriod"/>
            </a:pPr>
            <a:r>
              <a:rPr lang="en-US" sz="2500" dirty="0"/>
              <a:t>Speed, simplicity, fully distributed.</a:t>
            </a:r>
          </a:p>
          <a:p>
            <a:pPr marL="742950" indent="-742950">
              <a:buAutoNum type="arabicPeriod"/>
            </a:pP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F0348-1830-4FB4-A219-B9348B68F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4" y="233451"/>
            <a:ext cx="1226880" cy="512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143CE-18EC-476E-8FD8-9EDF579BE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942" y="0"/>
            <a:ext cx="993058" cy="9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5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2FDF3E-4B5A-423C-95CE-AC906728D007}"/>
              </a:ext>
            </a:extLst>
          </p:cNvPr>
          <p:cNvSpPr txBox="1">
            <a:spLocks/>
          </p:cNvSpPr>
          <p:nvPr/>
        </p:nvSpPr>
        <p:spPr>
          <a:xfrm>
            <a:off x="5159781" y="1102509"/>
            <a:ext cx="1872433" cy="677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  <a:ea typeface="+mn-ea"/>
                <a:cs typeface="+mn-cs"/>
              </a:rPr>
              <a:t>GITHUB</a:t>
            </a:r>
            <a:endParaRPr lang="en-IN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C24AE-3B1F-4AD1-B78E-1E1800D5A7E1}"/>
              </a:ext>
            </a:extLst>
          </p:cNvPr>
          <p:cNvSpPr txBox="1"/>
          <p:nvPr/>
        </p:nvSpPr>
        <p:spPr>
          <a:xfrm>
            <a:off x="1227112" y="2116674"/>
            <a:ext cx="97377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GitHub is a website, basically a code hosting platform for collaboration and version control, where developers store their projects and network with like minded people.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owned by Microsoft.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Alternatives of GitHub are: GitLab, Bitbucket, Launchpad.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A993C-0BE5-4EE8-B07A-59D9D83EC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4" y="233451"/>
            <a:ext cx="1226880" cy="512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0092E3-EA16-485D-8C94-BD674031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942" y="0"/>
            <a:ext cx="993058" cy="9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61A6-BE67-40C3-9B80-1B1DA88C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442" y="404454"/>
            <a:ext cx="5415116" cy="795081"/>
          </a:xfrm>
        </p:spPr>
        <p:txBody>
          <a:bodyPr/>
          <a:lstStyle/>
          <a:p>
            <a:r>
              <a:rPr lang="en-US" b="1" dirty="0"/>
              <a:t>REPOSITORY IN GITHUB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A455-DD3C-42D8-BE2C-A3F1C84A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11" y="2196100"/>
            <a:ext cx="4805516" cy="4257446"/>
          </a:xfrm>
        </p:spPr>
        <p:txBody>
          <a:bodyPr>
            <a:normAutofit/>
          </a:bodyPr>
          <a:lstStyle/>
          <a:p>
            <a:r>
              <a:rPr lang="en-US" dirty="0"/>
              <a:t>A repository (usually abbreviated to “repo”) is a location where all the files for a particular project are stored. </a:t>
            </a:r>
          </a:p>
          <a:p>
            <a:r>
              <a:rPr lang="en-US" dirty="0"/>
              <a:t>Each project has its own repo, and you can access it with a unique URL, which can also be shared with others for collaboration.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750EB-3DD3-449F-B70E-2D6D37DEA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4" y="233451"/>
            <a:ext cx="1226880" cy="512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C3BE39-55D5-4DD9-A96B-564A1C80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942" y="0"/>
            <a:ext cx="993058" cy="987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04A1C-9A46-4721-9D66-3449AA78A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575" y="1368783"/>
            <a:ext cx="6568424" cy="51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0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C999-1D40-481A-BD69-7D4DF1C4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954" y="571602"/>
            <a:ext cx="2278627" cy="824577"/>
          </a:xfrm>
        </p:spPr>
        <p:txBody>
          <a:bodyPr>
            <a:normAutofit/>
          </a:bodyPr>
          <a:lstStyle/>
          <a:p>
            <a:r>
              <a:rPr lang="en-US" b="1" dirty="0"/>
              <a:t>COMMIT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5249-758A-44F8-9802-99CF1AECB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973"/>
            <a:ext cx="10515600" cy="1603375"/>
          </a:xfrm>
        </p:spPr>
        <p:txBody>
          <a:bodyPr/>
          <a:lstStyle/>
          <a:p>
            <a:r>
              <a:rPr lang="en-US" dirty="0"/>
              <a:t>This is just like a snapshot of your entire repository at several times.</a:t>
            </a:r>
          </a:p>
          <a:p>
            <a:r>
              <a:rPr lang="en-US" dirty="0"/>
              <a:t>It tells a story of the history of your repository and how it came to be the way that it currently is.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8230F-1C04-4BE0-9C9B-F447347F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4" y="233451"/>
            <a:ext cx="1226880" cy="512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E0A63-ABE9-4684-8B09-D96CDFB3C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942" y="0"/>
            <a:ext cx="993058" cy="987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54D990-31DA-4D8E-91FB-84A514E0E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098" y="3308620"/>
            <a:ext cx="9835804" cy="33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6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1745-77F1-4D14-B34A-F3DB6E13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440" y="247139"/>
            <a:ext cx="4433120" cy="972062"/>
          </a:xfrm>
        </p:spPr>
        <p:txBody>
          <a:bodyPr/>
          <a:lstStyle/>
          <a:p>
            <a:r>
              <a:rPr lang="en-US" b="1" dirty="0"/>
              <a:t>BRANCHING IN GIT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C3059C-C491-4E84-B09D-B611F1DBB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61" y="1250003"/>
            <a:ext cx="7470846" cy="435799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6A924B-02D4-490E-959D-6636AB523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0" y="247139"/>
            <a:ext cx="1551345" cy="647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E1E397-E986-42DB-A512-D0687E067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8739" y="0"/>
            <a:ext cx="1413261" cy="14060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57F800-7CC3-471B-A715-BFDC16D1E5CE}"/>
              </a:ext>
            </a:extLst>
          </p:cNvPr>
          <p:cNvSpPr txBox="1"/>
          <p:nvPr/>
        </p:nvSpPr>
        <p:spPr>
          <a:xfrm>
            <a:off x="530942" y="1582532"/>
            <a:ext cx="6086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feature that is used to create an independent, similar copy of the current repository for different usage requirements.</a:t>
            </a:r>
            <a:endParaRPr lang="en-IN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E9E67-913B-46AD-AF65-4AB4617E23F2}"/>
              </a:ext>
            </a:extLst>
          </p:cNvPr>
          <p:cNvSpPr txBox="1"/>
          <p:nvPr/>
        </p:nvSpPr>
        <p:spPr>
          <a:xfrm>
            <a:off x="530941" y="5171085"/>
            <a:ext cx="6086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It allows you to work on multiple things without obstructing the active branch (main branch).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4117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38E9-7DE7-4B01-B5DF-9CEFBEA3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564" y="345460"/>
            <a:ext cx="7656871" cy="1325563"/>
          </a:xfrm>
        </p:spPr>
        <p:txBody>
          <a:bodyPr/>
          <a:lstStyle/>
          <a:p>
            <a:r>
              <a:rPr lang="en-US" b="1" dirty="0"/>
              <a:t>PULL REQUEST (PR) AND MERGE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D5262-5C97-4AA9-8193-DD78EB06935A}"/>
              </a:ext>
            </a:extLst>
          </p:cNvPr>
          <p:cNvSpPr txBox="1"/>
          <p:nvPr/>
        </p:nvSpPr>
        <p:spPr>
          <a:xfrm>
            <a:off x="1081547" y="2644170"/>
            <a:ext cx="10028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someone else has a copy of your </a:t>
            </a:r>
            <a:r>
              <a:rPr lang="en-US" altLang="en-US" sz="2400" dirty="0">
                <a:latin typeface="Arial" panose="020B0604020202020204" pitchFamily="34" charset="0"/>
              </a:rPr>
              <a:t>repository (be it a branch or fork), and makes changes to it that they would like you to incorporate, they can ask you to pull the changes from their repository; they're requesting a pull, hence the term "pull request".</a:t>
            </a:r>
          </a:p>
        </p:txBody>
      </p:sp>
    </p:spTree>
    <p:extLst>
      <p:ext uri="{BB962C8B-B14F-4D97-AF65-F5344CB8AC3E}">
        <p14:creationId xmlns:p14="http://schemas.microsoft.com/office/powerpoint/2010/main" val="270693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3744-724E-4B5D-8161-D33887E5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90" y="109486"/>
            <a:ext cx="4776019" cy="1325563"/>
          </a:xfrm>
        </p:spPr>
        <p:txBody>
          <a:bodyPr/>
          <a:lstStyle/>
          <a:p>
            <a:r>
              <a:rPr lang="en-US" b="1" dirty="0"/>
              <a:t>FORKING A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020F-6605-45FC-B820-484CECE3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677" y="1085757"/>
            <a:ext cx="10515600" cy="2271712"/>
          </a:xfrm>
        </p:spPr>
        <p:txBody>
          <a:bodyPr>
            <a:normAutofit/>
          </a:bodyPr>
          <a:lstStyle/>
          <a:p>
            <a:r>
              <a:rPr lang="en-US" dirty="0"/>
              <a:t>“Forking” is when you create a new project based off of another project that already exists.</a:t>
            </a:r>
          </a:p>
          <a:p>
            <a:r>
              <a:rPr lang="en-US" dirty="0"/>
              <a:t>If you find a project on GitHub that you’d like to contribute to, you can fork the repo, make the changes you’d like, and release the revised project as a new repo.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E0B81D-C812-4AD4-9892-07F80F893DC7}"/>
              </a:ext>
            </a:extLst>
          </p:cNvPr>
          <p:cNvSpPr txBox="1">
            <a:spLocks/>
          </p:cNvSpPr>
          <p:nvPr/>
        </p:nvSpPr>
        <p:spPr>
          <a:xfrm>
            <a:off x="7243374" y="3699236"/>
            <a:ext cx="1892711" cy="41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rahulsharma123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62C78B-EB1B-418E-9323-B1CF91B6B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2" b="11057"/>
          <a:stretch/>
        </p:blipFill>
        <p:spPr>
          <a:xfrm rot="5400000">
            <a:off x="6929375" y="4771852"/>
            <a:ext cx="2424044" cy="975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23718A-DF46-4E47-8E04-260FFF93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489" y="4047598"/>
            <a:ext cx="213969" cy="55908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88529A9-F962-4395-80ED-830E792A4A3A}"/>
              </a:ext>
            </a:extLst>
          </p:cNvPr>
          <p:cNvSpPr/>
          <p:nvPr/>
        </p:nvSpPr>
        <p:spPr>
          <a:xfrm>
            <a:off x="5025661" y="5259620"/>
            <a:ext cx="2140677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C5301-2317-4005-94DA-3DE8F404AABD}"/>
              </a:ext>
            </a:extLst>
          </p:cNvPr>
          <p:cNvSpPr txBox="1"/>
          <p:nvPr/>
        </p:nvSpPr>
        <p:spPr>
          <a:xfrm>
            <a:off x="5602225" y="4994149"/>
            <a:ext cx="74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B8F81BF-0F94-4099-ABFE-5F4384B5E27B}"/>
              </a:ext>
            </a:extLst>
          </p:cNvPr>
          <p:cNvSpPr txBox="1">
            <a:spLocks/>
          </p:cNvSpPr>
          <p:nvPr/>
        </p:nvSpPr>
        <p:spPr>
          <a:xfrm>
            <a:off x="2853590" y="3699236"/>
            <a:ext cx="2411591" cy="41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piyushsharma220699</a:t>
            </a:r>
            <a:endParaRPr lang="en-IN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EFD23C-5265-44E3-9F97-82B126CD7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2" b="11057"/>
          <a:stretch/>
        </p:blipFill>
        <p:spPr>
          <a:xfrm rot="5400000">
            <a:off x="2623159" y="4875713"/>
            <a:ext cx="2424044" cy="9755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51CCDD-4E29-4B56-B151-D89F4A5BD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273" y="4151459"/>
            <a:ext cx="213969" cy="5590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9F28180-4732-4686-883F-70594D9C284C}"/>
              </a:ext>
            </a:extLst>
          </p:cNvPr>
          <p:cNvSpPr/>
          <p:nvPr/>
        </p:nvSpPr>
        <p:spPr>
          <a:xfrm>
            <a:off x="1816806" y="3298626"/>
            <a:ext cx="8318090" cy="33910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3B2A7B-2AEB-4F44-AFB6-AFC091DE4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0" y="247139"/>
            <a:ext cx="1551345" cy="6478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2413B2-5176-439C-ADBD-640D7074D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8739" y="0"/>
            <a:ext cx="1413261" cy="14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0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372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ANYONE WITH LITERALLY ZERO PROGRAMMING KNOWLEDGE CAN LEARN GIT AND GITHUB</vt:lpstr>
      <vt:lpstr>GIT</vt:lpstr>
      <vt:lpstr>PowerPoint Presentation</vt:lpstr>
      <vt:lpstr>REPOSITORY IN GITHUB</vt:lpstr>
      <vt:lpstr>COMMIT</vt:lpstr>
      <vt:lpstr>BRANCHING IN GIT</vt:lpstr>
      <vt:lpstr>PULL REQUEST (PR) AND MERGE</vt:lpstr>
      <vt:lpstr>FORKING A PROJECT</vt:lpstr>
      <vt:lpstr>PowerPoint Presentation</vt:lpstr>
      <vt:lpstr>IT’S A WRAP!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PIYUSH SHARMA</dc:creator>
  <cp:lastModifiedBy>PIYUSH SHARMA</cp:lastModifiedBy>
  <cp:revision>21</cp:revision>
  <dcterms:created xsi:type="dcterms:W3CDTF">2021-01-10T11:54:10Z</dcterms:created>
  <dcterms:modified xsi:type="dcterms:W3CDTF">2021-01-10T13:56:50Z</dcterms:modified>
</cp:coreProperties>
</file>