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BD62-FA70-4E45-8307-725DA1CA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3C71-BAFA-48C4-A6F9-868BB8C5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613E-500C-4149-87F7-E34540C9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36CC-AD2D-4EED-A740-0CFB027F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6250-5EAC-418A-9EC2-FA085033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2B9-185A-4536-9136-50A62F1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1C491-FC77-4832-9F08-5D3CD459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D66F-B6AB-410E-BDBE-4FE5D559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796-472D-4233-A774-595A330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E455-F446-4126-B510-A58E0A9E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9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D823A-3F1E-46A3-BE19-455FA93D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4B5A-9E94-4157-9083-099F616C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C512-2C9B-4AAD-8CC6-56DAE321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2FF7-29FE-4700-91F0-BB9E5567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2FD7-70AF-4C38-B665-6C4309C6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203-9B87-4499-8CA5-1630B1B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F2FB-F503-4109-8DF0-B821C8A3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DD20-3BFC-4A31-AB11-4F9A413D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EF21-4015-47D4-95EC-BF64751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5A71-9721-4120-92ED-B9BAA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8D5B-AB6A-45BF-804C-052C548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D67A-DC6E-4A00-B5D9-9F380210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963C-5B1E-4BF7-805B-8B9E478A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9E1E-43C5-4780-82E0-8BE03168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A4F7-0887-4CFF-8FF0-9F1F83C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F51E-BE9A-45DE-A0CB-08939416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E8B2-BFA9-47A0-A99E-AFB26A51E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C1A1-A198-436D-B0E1-CC5619D9A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9898C-28E4-4E15-B7E6-17D1E487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8574-53B2-4CAA-9A33-844BD76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BDD2-069B-4087-BBE5-1BDFCBD3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CF88-56C8-44C6-B028-3741B600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6A9-FA2F-4357-B378-D2D5EAE7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6914-4403-4C95-9CC0-4036B174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9E234-89E8-4122-8F9A-4004D6B9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198D-5A8E-475D-844D-96DEA943A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986D-AFA8-4461-BDAF-54594607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B85DD-F03B-4EB3-B046-41AEA87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AF5A4-E541-4969-B74C-75A11031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647A-CF07-41D5-AA68-036C3064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84F1-9E0A-4D48-80F3-B7183826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C3B-E57C-42E9-9878-5E9BC414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3DFC4-7AB4-4B3D-91F3-2341DC0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3E6C8-1794-4DE1-BB23-1ED695A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467F-F2B0-4BB5-903E-6A5DD81E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6927-7766-4F59-9F90-CE865C45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AA34-98BD-41FF-92C4-8B453293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EDFA-F19F-4FEB-91F9-28CC3913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F161-73EC-4A6F-BE13-A8A52629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E147-BD36-4B51-97F8-B671A345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A09F4-3A79-456D-B024-D81F3921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86D2-26CC-4C15-9A8A-DD6F6EE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67C-5791-491C-83D8-56A46145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CF681-0E47-47C6-83BC-7B524884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8CB-31C1-48DE-8BDC-31927D86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8E47-7A55-49AE-B49D-859C1A3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26F33-4929-4A18-A966-20F066F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7143-3E1D-4574-BC26-F27815C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7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D755-78BD-4061-8D52-CE4FDA0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D21A-E4DA-4EF3-B83D-5433F11E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861F-D381-4735-9A18-5381BDDFE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7686-88FD-4A4B-AA40-75B4FB00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7AA8-684F-4749-BD81-892643152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3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6C533-30BC-4F21-A76B-565B1F97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55" y="787451"/>
            <a:ext cx="9396760" cy="5283098"/>
          </a:xfrm>
        </p:spPr>
      </p:pic>
    </p:spTree>
    <p:extLst>
      <p:ext uri="{BB962C8B-B14F-4D97-AF65-F5344CB8AC3E}">
        <p14:creationId xmlns:p14="http://schemas.microsoft.com/office/powerpoint/2010/main" val="11985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CE2A-FDBD-4045-AEE8-5E570265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3" y="2229464"/>
            <a:ext cx="10854813" cy="23990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ANYONE WITH LITERALLY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PROGRAMMING KNOWLEDGE </a:t>
            </a:r>
            <a:r>
              <a:rPr lang="en-US" b="1" dirty="0"/>
              <a:t>CAN LEARN GIT AND GITHUB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C87BC-DD06-4456-9F14-EEA93B39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82613"/>
            <a:ext cx="2013461" cy="84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E95C1-2AE9-45AA-99B0-76312259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41774-A82F-4E30-8700-9A8CBCF6B748}"/>
              </a:ext>
            </a:extLst>
          </p:cNvPr>
          <p:cNvSpPr txBox="1"/>
          <p:nvPr/>
        </p:nvSpPr>
        <p:spPr>
          <a:xfrm>
            <a:off x="4026308" y="4974932"/>
            <a:ext cx="413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It isn’t just for the developers!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317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004-05EA-48FA-97E6-20289965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126" y="704592"/>
            <a:ext cx="1157748" cy="6770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GIT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262-F042-4762-91A2-21A2508C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889" y="1510456"/>
            <a:ext cx="8878221" cy="2238804"/>
          </a:xfrm>
        </p:spPr>
        <p:txBody>
          <a:bodyPr>
            <a:normAutofit/>
          </a:bodyPr>
          <a:lstStyle/>
          <a:p>
            <a:r>
              <a:rPr lang="en-US" dirty="0"/>
              <a:t>Git is an </a:t>
            </a:r>
            <a:r>
              <a:rPr lang="en-US" b="1" dirty="0"/>
              <a:t>Open Source Distributed Version Control System </a:t>
            </a:r>
            <a:r>
              <a:rPr lang="en-US" dirty="0"/>
              <a:t>that was started by Linus Torvalds.</a:t>
            </a:r>
          </a:p>
          <a:p>
            <a:r>
              <a:rPr lang="en-US" dirty="0"/>
              <a:t>Git is a command-line tool.</a:t>
            </a:r>
          </a:p>
          <a:p>
            <a:r>
              <a:rPr lang="en-US" dirty="0"/>
              <a:t>Alternatives of Git: Mercurial, Subversion &amp; CVS.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192FC-0F11-493A-BE52-A567F2C4DCF2}"/>
              </a:ext>
            </a:extLst>
          </p:cNvPr>
          <p:cNvSpPr txBox="1"/>
          <p:nvPr/>
        </p:nvSpPr>
        <p:spPr>
          <a:xfrm>
            <a:off x="3999270" y="4051246"/>
            <a:ext cx="419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WHY IS GIT USED?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6DC5E-FE93-41FF-BCDB-17013A1B3815}"/>
              </a:ext>
            </a:extLst>
          </p:cNvPr>
          <p:cNvSpPr txBox="1"/>
          <p:nvPr/>
        </p:nvSpPr>
        <p:spPr>
          <a:xfrm>
            <a:off x="2337622" y="5061118"/>
            <a:ext cx="3658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500" dirty="0"/>
              <a:t>For Version Control</a:t>
            </a:r>
          </a:p>
          <a:p>
            <a:pPr marL="742950" indent="-742950">
              <a:buAutoNum type="arabicPeriod"/>
            </a:pPr>
            <a:r>
              <a:rPr lang="en-US" sz="2500" dirty="0"/>
              <a:t>For Collaboration</a:t>
            </a:r>
          </a:p>
          <a:p>
            <a:pPr marL="742950" indent="-742950">
              <a:buAutoNum type="arabicPeriod"/>
            </a:pP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F0348-1830-4FB4-A219-B9348B68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143CE-18EC-476E-8FD8-9EDF579B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2FDF3E-4B5A-423C-95CE-AC906728D007}"/>
              </a:ext>
            </a:extLst>
          </p:cNvPr>
          <p:cNvSpPr txBox="1">
            <a:spLocks/>
          </p:cNvSpPr>
          <p:nvPr/>
        </p:nvSpPr>
        <p:spPr>
          <a:xfrm>
            <a:off x="5159781" y="1102509"/>
            <a:ext cx="1872433" cy="677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ea typeface="+mn-ea"/>
                <a:cs typeface="+mn-cs"/>
              </a:rPr>
              <a:t>GITHUB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24AE-3B1F-4AD1-B78E-1E1800D5A7E1}"/>
              </a:ext>
            </a:extLst>
          </p:cNvPr>
          <p:cNvSpPr txBox="1"/>
          <p:nvPr/>
        </p:nvSpPr>
        <p:spPr>
          <a:xfrm>
            <a:off x="1227111" y="2136338"/>
            <a:ext cx="9737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GitHub is a code hosting platform for collaboration and version control, where developers store their projects and network with like minded people.</a:t>
            </a:r>
            <a:endParaRPr lang="en-IN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A993C-0BE5-4EE8-B07A-59D9D83E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092E3-EA16-485D-8C94-BD67403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61A6-BE67-40C3-9B80-1B1DA88C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442" y="404454"/>
            <a:ext cx="5415116" cy="795081"/>
          </a:xfrm>
        </p:spPr>
        <p:txBody>
          <a:bodyPr/>
          <a:lstStyle/>
          <a:p>
            <a:r>
              <a:rPr lang="en-US" b="1" dirty="0"/>
              <a:t>REPOSITORY IN GITHUB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A455-DD3C-42D8-BE2C-A3F1C84A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66"/>
            <a:ext cx="10515600" cy="1890969"/>
          </a:xfrm>
        </p:spPr>
        <p:txBody>
          <a:bodyPr/>
          <a:lstStyle/>
          <a:p>
            <a:r>
              <a:rPr lang="en-US" dirty="0"/>
              <a:t>A repository (usually abbreviated to “repo”) is a location where all the files for a particular project are stored. </a:t>
            </a:r>
          </a:p>
          <a:p>
            <a:r>
              <a:rPr lang="en-US" dirty="0"/>
              <a:t>Each project has its own repo, and you can access it with a unique URL.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50EB-3DD3-449F-B70E-2D6D37DEA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3BE39-55D5-4DD9-A96B-564A1C80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745-77F1-4D14-B34A-F3DB6E13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440" y="247139"/>
            <a:ext cx="4433120" cy="972062"/>
          </a:xfrm>
        </p:spPr>
        <p:txBody>
          <a:bodyPr/>
          <a:lstStyle/>
          <a:p>
            <a:r>
              <a:rPr lang="en-US" b="1" dirty="0"/>
              <a:t>BRANCHING IN GIT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C3059C-C491-4E84-B09D-B611F1DB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1" y="1250003"/>
            <a:ext cx="7470846" cy="43579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A924B-02D4-490E-959D-6636AB52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3" y="233451"/>
            <a:ext cx="1551345" cy="647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1E397-E986-42DB-A512-D0687E067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7F800-7CC3-471B-A715-BFDC16D1E5CE}"/>
              </a:ext>
            </a:extLst>
          </p:cNvPr>
          <p:cNvSpPr txBox="1"/>
          <p:nvPr/>
        </p:nvSpPr>
        <p:spPr>
          <a:xfrm>
            <a:off x="530942" y="1582532"/>
            <a:ext cx="6086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feature that is used to create an independent, similar copy of the current repository for different usage requirements.</a:t>
            </a:r>
            <a:endParaRPr lang="en-IN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E9E67-913B-46AD-AF65-4AB4617E23F2}"/>
              </a:ext>
            </a:extLst>
          </p:cNvPr>
          <p:cNvSpPr txBox="1"/>
          <p:nvPr/>
        </p:nvSpPr>
        <p:spPr>
          <a:xfrm>
            <a:off x="530941" y="5171085"/>
            <a:ext cx="608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It allows you to work on multiple things without obstructing the active branch (main branch).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117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45F-F13B-4B27-BC60-7ABACF56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2FE0-C5D1-474B-A2EF-5B45F595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49586-D13E-4291-A713-1B22681C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395" y="0"/>
            <a:ext cx="1334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3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ANYONE WITH LITERALLY ZERO PROGRAMMING KNOWLEDGE CAN LEARN GIT AND GITHUB</vt:lpstr>
      <vt:lpstr>GIT</vt:lpstr>
      <vt:lpstr>PowerPoint Presentation</vt:lpstr>
      <vt:lpstr>REPOSITORY IN GITHUB</vt:lpstr>
      <vt:lpstr>BRANCHING IN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PIYUSH SHARMA</dc:creator>
  <cp:lastModifiedBy>PIYUSH SHARMA</cp:lastModifiedBy>
  <cp:revision>9</cp:revision>
  <dcterms:created xsi:type="dcterms:W3CDTF">2021-01-10T11:54:10Z</dcterms:created>
  <dcterms:modified xsi:type="dcterms:W3CDTF">2021-01-10T13:05:45Z</dcterms:modified>
</cp:coreProperties>
</file>