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1F98089-A490-FC9F-E5FA-F6189725B9C0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53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5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7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9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81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606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45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29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625AEE-DDFD-459F-F402-10DE7B7EB940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40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9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85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7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4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8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5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5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Modeling for Customer Bookings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9320"/>
            <a:ext cx="9144000" cy="1249880"/>
          </a:xfrm>
        </p:spPr>
        <p:txBody>
          <a:bodyPr/>
          <a:lstStyle/>
          <a:p>
            <a:r>
              <a:rPr lang="en-US" dirty="0"/>
              <a:t>Predict customer bookings using </a:t>
            </a:r>
            <a:r>
              <a:rPr lang="en-US" dirty="0" err="1"/>
              <a:t>RandomForest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Predict customer bookings using </a:t>
            </a:r>
            <a:r>
              <a:rPr lang="en-US" sz="4000" b="1" dirty="0" err="1"/>
              <a:t>RandomForest</a:t>
            </a:r>
            <a:r>
              <a:rPr lang="en-US" sz="4000" b="1" dirty="0"/>
              <a:t>.</a:t>
            </a:r>
            <a:endParaRPr lang="en-GB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16BE8-0D62-7C64-8A34-1BE3715C9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500" y="2593910"/>
            <a:ext cx="6394275" cy="360171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2A9FB4-B3B7-5C02-21A6-9104A361D381}"/>
              </a:ext>
            </a:extLst>
          </p:cNvPr>
          <p:cNvSpPr txBox="1"/>
          <p:nvPr/>
        </p:nvSpPr>
        <p:spPr>
          <a:xfrm>
            <a:off x="1240972" y="1250302"/>
            <a:ext cx="918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Preparation: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One-Hot Encoding for categorical variables.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Dropped records with missing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Split data into 80% training and 20% test sets.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889D2-5EA6-7EF2-2723-940FD8D1ED8D}"/>
              </a:ext>
            </a:extLst>
          </p:cNvPr>
          <p:cNvSpPr txBox="1"/>
          <p:nvPr/>
        </p:nvSpPr>
        <p:spPr>
          <a:xfrm>
            <a:off x="1240972" y="2567226"/>
            <a:ext cx="38025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Training:</a:t>
            </a:r>
          </a:p>
          <a:p>
            <a:r>
              <a:rPr lang="en-US" sz="1600" dirty="0" err="1"/>
              <a:t>RandomForestClassifier</a:t>
            </a:r>
            <a:endParaRPr lang="en-US" sz="1600" dirty="0"/>
          </a:p>
          <a:p>
            <a:r>
              <a:rPr lang="en-US" sz="1600" dirty="0"/>
              <a:t>Evaluated on test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CEFEC-785E-9C87-A285-B9EB94B0D3D5}"/>
              </a:ext>
            </a:extLst>
          </p:cNvPr>
          <p:cNvSpPr txBox="1"/>
          <p:nvPr/>
        </p:nvSpPr>
        <p:spPr>
          <a:xfrm>
            <a:off x="1240972" y="3519651"/>
            <a:ext cx="38025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Performance:</a:t>
            </a:r>
          </a:p>
          <a:p>
            <a:r>
              <a:rPr lang="en-US" sz="1600" dirty="0"/>
              <a:t>Accuracy: 86%</a:t>
            </a:r>
          </a:p>
          <a:p>
            <a:r>
              <a:rPr lang="en-US" sz="1600" dirty="0"/>
              <a:t>ROC-AUC: 0.78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A4C8D-3C70-5B8A-B4EF-12262259277F}"/>
              </a:ext>
            </a:extLst>
          </p:cNvPr>
          <p:cNvSpPr txBox="1"/>
          <p:nvPr/>
        </p:nvSpPr>
        <p:spPr>
          <a:xfrm>
            <a:off x="1240972" y="4472076"/>
            <a:ext cx="38025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Classification Report:</a:t>
            </a:r>
          </a:p>
          <a:p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4AA7A7-FF64-CDD8-0194-3690B20362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51"/>
          <a:stretch/>
        </p:blipFill>
        <p:spPr>
          <a:xfrm>
            <a:off x="1240972" y="4807634"/>
            <a:ext cx="3197543" cy="10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65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Wingdings</vt:lpstr>
      <vt:lpstr>Organic</vt:lpstr>
      <vt:lpstr>Predictive Modeling for Customer Bookings</vt:lpstr>
      <vt:lpstr>Predict customer bookings using RandomForest.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Jatin Gorana</cp:lastModifiedBy>
  <cp:revision>2</cp:revision>
  <dcterms:created xsi:type="dcterms:W3CDTF">2022-12-06T11:13:27Z</dcterms:created>
  <dcterms:modified xsi:type="dcterms:W3CDTF">2024-07-22T09:26:28Z</dcterms:modified>
</cp:coreProperties>
</file>