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5D75-26BE-4B79-A998-74FEB25C2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FE1A9-5997-4825-9FED-8A39BC10F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FC850-EB0D-4A03-9B60-3DC31A2D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15D8-D241-461F-AD99-132DDCD4B91F}" type="datetimeFigureOut">
              <a:rPr lang="en-US" smtClean="0"/>
              <a:t>27-Sep-24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0A73-EE84-4137-9AC4-175A0AFA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23432-1F9C-473B-888A-4A961BD9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8FC0-A84B-441A-94C2-1A20106D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04E0-9B03-4273-9359-89A53F2C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8255A-599C-442E-AB16-17D88A3F2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7904B-CF12-4EAE-AD54-E01997B8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15D8-D241-461F-AD99-132DDCD4B91F}" type="datetimeFigureOut">
              <a:rPr lang="en-US" smtClean="0"/>
              <a:t>27-Sep-24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D2843-8831-4701-A598-D2583ACD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444EB-5A43-4263-8707-5CE6DD35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8FC0-A84B-441A-94C2-1A20106D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8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91109-0BCB-4F9C-9100-AC21FC519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A36D5-76C4-4F86-AF71-BBE4F7792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F2E8E-9ACF-4FC6-BC5E-B66080991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15D8-D241-461F-AD99-132DDCD4B91F}" type="datetimeFigureOut">
              <a:rPr lang="en-US" smtClean="0"/>
              <a:t>27-Sep-24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8FE16-C550-4B44-B538-E384CE00A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09C12-A2A1-48A8-B37F-81BC8938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8FC0-A84B-441A-94C2-1A20106D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4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C3A1-780F-4CCB-A925-108AFE9E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D3312-E6CD-493F-AB3B-B593FBEB5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9E1F2-0016-42A9-B961-1828DECE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15D8-D241-461F-AD99-132DDCD4B91F}" type="datetimeFigureOut">
              <a:rPr lang="en-US" smtClean="0"/>
              <a:t>27-Sep-24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C2609-68F7-4B30-80C6-306BA7FE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7964B-FA53-42E8-A103-A19E4CE2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8FC0-A84B-441A-94C2-1A20106D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9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8DB3-E6B3-43B1-8100-989DB91A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D368F-1B50-4AD5-9F4A-C2243DBB5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06305-3334-4769-8F70-339B2BE00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15D8-D241-461F-AD99-132DDCD4B91F}" type="datetimeFigureOut">
              <a:rPr lang="en-US" smtClean="0"/>
              <a:t>27-Sep-24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8CBC6-2329-499F-AD12-5A2AEF65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409D-6703-46B4-A47F-94FE1B29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8FC0-A84B-441A-94C2-1A20106D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2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CD71-ACDC-457B-9751-0D12206F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BC22A-EEDB-4584-A9ED-35B7DC032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DBDDD-4EC6-4C1C-9F15-F56338E9C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CEB58-8883-44F9-B01C-E4045E930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15D8-D241-461F-AD99-132DDCD4B91F}" type="datetimeFigureOut">
              <a:rPr lang="en-US" smtClean="0"/>
              <a:t>27-Sep-24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5363F-F6D2-4294-88EB-C176CA916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C1426-A6F4-4A7D-BC38-2C76881C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8FC0-A84B-441A-94C2-1A20106D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0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3655-98D6-46AD-B9C1-53CAB0E5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2A9B5-B44B-477C-B777-68B28E12E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0B4F6-61C4-4EB9-B080-757579AA6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CABAE-E272-49C3-ACB2-6F8280A44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190F2-B728-4989-95CB-C5ADD92A6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5842B-7255-4138-8B94-9AD7668C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15D8-D241-461F-AD99-132DDCD4B91F}" type="datetimeFigureOut">
              <a:rPr lang="en-US" smtClean="0"/>
              <a:t>27-Sep-24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789E8-8A2C-4D8E-83BE-1B79B4E1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917CF-86F6-46C4-A463-1B365DAC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8FC0-A84B-441A-94C2-1A20106D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3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4E05-BFDB-424E-AB7A-A9AA2F1E7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EB8B7-2AA7-4289-8CF6-970A5E93B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15D8-D241-461F-AD99-132DDCD4B91F}" type="datetimeFigureOut">
              <a:rPr lang="en-US" smtClean="0"/>
              <a:t>27-Sep-24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251DC-385B-4E15-9CDF-A17F24F9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F210B-8994-45B3-B37A-9EE17F6E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8FC0-A84B-441A-94C2-1A20106D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1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CFE913-D7DF-4420-BCA9-CD8CA48F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15D8-D241-461F-AD99-132DDCD4B91F}" type="datetimeFigureOut">
              <a:rPr lang="en-US" smtClean="0"/>
              <a:t>27-Sep-24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464B2C-7848-4A8E-9335-4104E709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8469C-8DB0-4BA4-96E2-6D1ECE4B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8FC0-A84B-441A-94C2-1A20106D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4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D1680-A320-4537-9921-A53DA232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F8EB2-9BD1-4088-8DF7-89D472A24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D5D0E-9497-4E05-A232-C7BB9DE55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5FFE1-7985-4ED0-8FFC-D74C40DC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15D8-D241-461F-AD99-132DDCD4B91F}" type="datetimeFigureOut">
              <a:rPr lang="en-US" smtClean="0"/>
              <a:t>27-Sep-24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957BB-6802-411A-8B20-74F74E3B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D0A05-D17F-465F-A76A-4F823B75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8FC0-A84B-441A-94C2-1A20106D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2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3B3E-AA79-40F5-BBCF-98720C566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304ED-F35E-4444-BA3F-6DA5AAD17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98713-1DAC-4187-8270-ED6357D48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FB2E9-5218-4FB5-8EFA-6B335BB0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215D8-D241-461F-AD99-132DDCD4B91F}" type="datetimeFigureOut">
              <a:rPr lang="en-US" smtClean="0"/>
              <a:t>27-Sep-24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9B909-EAA4-4F78-95FB-598FEB99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763E2-1842-481C-8CD6-DEFE1341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8FC0-A84B-441A-94C2-1A20106D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0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BB178-16F1-4958-B580-C5FE74D7F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4A5C6-0D7C-4FCB-BBF9-3F01D2C82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C522B-02F2-4073-85E0-C56D6E71D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215D8-D241-461F-AD99-132DDCD4B91F}" type="datetimeFigureOut">
              <a:rPr lang="en-US" smtClean="0"/>
              <a:t>27-Sep-24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02EB0-E931-4350-9457-9EC7EDC26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08BB0-A4E5-49AB-BD91-CC884E36C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C0-A84B-441A-94C2-1A20106D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D7C0-F3A2-4D8A-B694-7E1898473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234E6-3248-4679-ADE4-685ACEB9C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872FC-547A-4BBC-817B-8D0100138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71" y="179294"/>
            <a:ext cx="11340353" cy="639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2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C3B3-530F-44B7-9277-233A78ED2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BA6EE8-FDDC-4B2F-AD35-F2D0D24A1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76" y="295834"/>
            <a:ext cx="11752730" cy="6302189"/>
          </a:xfrm>
        </p:spPr>
      </p:pic>
    </p:spTree>
    <p:extLst>
      <p:ext uri="{BB962C8B-B14F-4D97-AF65-F5344CB8AC3E}">
        <p14:creationId xmlns:p14="http://schemas.microsoft.com/office/powerpoint/2010/main" val="289013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F375-37CF-448A-A1CF-717D6E8E1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158E71-65BE-453D-9D77-250652079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88" y="365125"/>
            <a:ext cx="11483787" cy="6127750"/>
          </a:xfrm>
        </p:spPr>
      </p:pic>
    </p:spTree>
    <p:extLst>
      <p:ext uri="{BB962C8B-B14F-4D97-AF65-F5344CB8AC3E}">
        <p14:creationId xmlns:p14="http://schemas.microsoft.com/office/powerpoint/2010/main" val="396717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3961-B4FD-450D-92B6-880B24659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DA89DF-E53A-4114-89F3-3CB68914D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4" y="365125"/>
            <a:ext cx="10963835" cy="6127750"/>
          </a:xfrm>
        </p:spPr>
      </p:pic>
    </p:spTree>
    <p:extLst>
      <p:ext uri="{BB962C8B-B14F-4D97-AF65-F5344CB8AC3E}">
        <p14:creationId xmlns:p14="http://schemas.microsoft.com/office/powerpoint/2010/main" val="1809950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11</dc:creator>
  <cp:lastModifiedBy>Windows 11</cp:lastModifiedBy>
  <cp:revision>2</cp:revision>
  <dcterms:created xsi:type="dcterms:W3CDTF">2024-09-27T17:25:37Z</dcterms:created>
  <dcterms:modified xsi:type="dcterms:W3CDTF">2024-09-27T17:32:08Z</dcterms:modified>
</cp:coreProperties>
</file>