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8EC2-1B27-45B4-97EE-7123BAFA3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28E51-B52C-4C9E-A1AF-A8452622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7B0F-2BAC-41D7-91A9-BA761ABE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8518-5546-46AC-8228-296CF603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60ED-9F01-4E5E-91A0-851EEAED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9247-C4F0-4D98-8BB4-E5D9A84D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9A96F-3C71-43DB-BF7A-4BE2838F3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E840-C08E-4586-990B-76C4CB0F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44B8-9805-4984-BA9C-92EA084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073E-61D0-411D-B93D-1EBFEE0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7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719FE-FA03-4C8E-AD38-14D81A24C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40136-1219-435E-BEE6-4907544E5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73AF-FF60-4224-BE72-27CEB12D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2C79-CD49-435E-A7F3-723A75D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559E-63B5-4F5A-83D1-7E7F5C58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8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D5A-2288-4F73-AC86-CC6D8DF1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8CF6-67F9-40DF-A0F7-D3583D05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3A55-49EB-48BB-9F48-2E2076B7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C2E0-8DD5-4558-BC49-9257C83D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3802-2850-47E9-B44E-AB39781A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421B-3049-4804-A50D-ADC7F7E1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D5DC4-A33E-44EA-9E99-6FCE97BB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0A74-4D99-44EF-8367-CBC4CFB7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F140-4EE5-4207-9BFE-1E555403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4DDB-5CC8-4E38-B02A-604375E3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67B1-5E3B-4D49-9D18-14FAEFAA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ACB9-863E-4711-9B0F-988F3D6D3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BADB2-F6E0-4B53-915E-7342C957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97C57-6E1C-4514-90A2-F13D6980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8102-8377-4597-A43B-FD50BFE6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171FF-0168-4C3D-8E16-513C34AE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DFEF-9F7B-4672-975A-E4CE4FE3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C56F1-EB89-4D5E-9551-CC1C61D4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7884-1F94-40A7-9BD4-DF88E864E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C58D0-E5EA-4CEB-955C-0F0B0D780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43CB1-970E-4154-BDE4-DD2613AA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37F8F-5E61-4008-A382-DE3F15B8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92034-6821-4518-930F-FEA76191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47B3E-2DC2-4BA4-AB2C-E16E84B1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D684-E3B6-42AA-91AA-404CB145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834B3-7AEF-46B6-AAF6-9CA9B03E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73FAD-23FF-4C10-9A5D-57476E37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CB57E-0062-4E89-9F82-F2BFAA32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C55D2-92D5-4433-B888-9BB0685E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D1962-9FB4-4FB7-B0F9-A1B8AD2C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21F7-4344-49D1-B1AF-7EBECC1B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A2C4-5BAB-4820-A562-364D44EF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84A5-F609-4762-8DC2-E24DC41C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460E6-C4C4-4B08-9ED6-224BDBCD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6BEB9-78C7-402D-93B3-CFAEFDB8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BD16-3AA5-4004-BB30-5F5EF900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08C6-D5AE-478F-822C-ED99D1EA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AA73-B4F8-4E50-99F5-45AC3D8C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EE0B9-EFEF-4F98-A21A-891C0A253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45B6-1914-44B1-A40B-93A68327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1CB4-7094-4BD3-96C4-99FE5B8D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A494-A1B6-4846-B4DE-FDE40F36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085E-EAF3-44F5-A439-FAF7626B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C7230-759A-457D-9E13-45FD0F43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BC87-C936-4A5F-BD75-21605B54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3E70-1C7C-470B-8C48-AA363954C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C4A0-24D9-482F-9088-94054A2EFE06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31C3-41DE-4904-A941-0E12E3738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6A61-EE02-43D6-B5D4-6D50F1DA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C941-DBF5-4277-AD77-A2936C84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03E1-1ACB-43E3-8F4E-26D85BBC9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281D4-EC30-4317-9FE3-FD784E2CD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2DC70-A5FF-460E-A3BB-E866A3E2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0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1446-897B-4025-8B60-3FFD5707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5F087-1285-43A9-91C8-44BA8F18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633882"/>
          </a:xfrm>
        </p:spPr>
      </p:pic>
    </p:spTree>
    <p:extLst>
      <p:ext uri="{BB962C8B-B14F-4D97-AF65-F5344CB8AC3E}">
        <p14:creationId xmlns:p14="http://schemas.microsoft.com/office/powerpoint/2010/main" val="10306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85F7-D15E-445F-8120-4B89CDB3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21F84-9510-4145-BEA7-9C2209CF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31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1B37-EBE4-4530-8C7F-5BEDB154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15BA3-8498-46E6-A97C-B6C528777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9742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11</dc:creator>
  <cp:lastModifiedBy>Windows 11</cp:lastModifiedBy>
  <cp:revision>1</cp:revision>
  <dcterms:created xsi:type="dcterms:W3CDTF">2024-10-12T09:47:10Z</dcterms:created>
  <dcterms:modified xsi:type="dcterms:W3CDTF">2024-10-12T09:49:55Z</dcterms:modified>
</cp:coreProperties>
</file>