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1565-5B59-A64D-08D5-9477CA917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35556-3032-DD78-25A3-8614078CF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BC1D7-4098-F721-D68E-C25B9325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E3E-4320-43BF-A61B-A3E706BA302F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C1BB-F9DF-C5DF-92D9-C2E524D9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70E49-8C30-1C70-C4EA-0189F6E7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8C41-1F87-474D-A4C5-CA3C28142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62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5B32-C4D4-3649-37C7-B9FA05F0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D6C18-9EED-64F0-8354-E84972E81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B01BA-1FEB-B19A-F17C-ACD423C2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E3E-4320-43BF-A61B-A3E706BA302F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17FB3-CB57-1518-3661-474F10C6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A06B2-C92E-7C17-E12E-E1C82FB6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8C41-1F87-474D-A4C5-CA3C28142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98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21121-0CC6-8BF3-F273-E56569D68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E4854-584D-D986-CDE4-6ADECE185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9B5-BB2D-EF49-9100-16ADF569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E3E-4320-43BF-A61B-A3E706BA302F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CC877-7E8D-DB93-2F6D-C81D1283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2B3EC-5A6A-E6E8-FB66-91D3CCB3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8C41-1F87-474D-A4C5-CA3C28142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99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A84E-CFC6-D5F2-804E-4DA9D1FA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1B53-23AD-22C4-C58F-B1496311B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ACA4C-96D2-CA28-3504-142401D8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E3E-4320-43BF-A61B-A3E706BA302F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08423-AF2B-9CD3-EB62-6DF9DA14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288C8-473F-0715-CBA7-FF1869EA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8C41-1F87-474D-A4C5-CA3C28142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4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F15F-9920-E946-D7B2-3FA86A58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6D0BD-07D7-8C68-5E14-7E0BAD8F4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F1A42-3D22-8E21-C1F2-3F9A0E11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E3E-4320-43BF-A61B-A3E706BA302F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C0E6F-1BE1-755D-2BB5-38E7ED92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BECEE-04E7-0E95-27FB-009D616A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8C41-1F87-474D-A4C5-CA3C28142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79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DB51-B11D-80A9-8ECC-D5A25043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3D172-50AB-CF07-2252-5048ACE90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6D37F-916C-29AF-FAC9-8D5040D85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B1ABC-787C-9425-50DE-89D5A332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E3E-4320-43BF-A61B-A3E706BA302F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F233B-74E1-0F6B-C597-A2A200542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EDA98-CDBE-0856-C4AA-1C6C4821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8C41-1F87-474D-A4C5-CA3C28142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25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9BB4-62BD-DF9B-8351-F46C64F8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F940-F687-A5C5-1ACD-E45D2090A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D82DF-F0D8-D20C-D291-4EBE9F974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9DAA6-300D-96F1-07B6-012590630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6A297-274E-D323-99F9-124154935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E14F1-4C64-372B-2B44-1D8A79E3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E3E-4320-43BF-A61B-A3E706BA302F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9C95A-8FAB-D9FC-9087-63AC7B24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0DBD1-E5A9-BEFC-23CB-037CBC92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8C41-1F87-474D-A4C5-CA3C28142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96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29DA-9AF1-35F9-4032-5D618197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7D943-CA3A-0C77-97F4-1644FC9D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E3E-4320-43BF-A61B-A3E706BA302F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D0CCD-4DC5-B0A9-F97E-797F2E5D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9ED8A-3130-769C-A7FF-F8752667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8C41-1F87-474D-A4C5-CA3C28142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99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6D309-15D1-3369-BEC6-7E087F5B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E3E-4320-43BF-A61B-A3E706BA302F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84459-78FC-B06E-C577-A8B789CE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A7403-18F2-53A6-4C5F-81F1878A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8C41-1F87-474D-A4C5-CA3C28142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3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45D1-AE07-32C9-1939-10A69066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BF595-23EA-938D-F0FE-50F59EAE8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303C8-013C-C321-D0BD-953A1B0D3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71525-A0D1-9ECE-3EE4-71B0A542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E3E-4320-43BF-A61B-A3E706BA302F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E1762-060B-C366-4ACD-C8C99D30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ACCB5-A389-8A4E-3F89-E587E0DB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8C41-1F87-474D-A4C5-CA3C28142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53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79FA-E68E-3F6F-DB51-C76277797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9BB4C3-31D1-CC0F-3AEA-8627DA3D8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2A8E6-5024-0B2E-078A-241119093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320F8-DED0-EBB0-A531-8689B854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E3E-4320-43BF-A61B-A3E706BA302F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31E12-C212-6513-030D-B2302C5B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132FE-BEBD-457C-88D0-409F0C6D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8C41-1F87-474D-A4C5-CA3C28142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26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2CBBE-92DF-123B-4C6C-07E72BDD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8FC28-F1B6-DD94-C83C-091711660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2A528-A431-BAA3-9645-2D5145016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1A2E3E-4320-43BF-A61B-A3E706BA302F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0AB0C-0320-706C-0EDF-E19CA3C9B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64C92-5882-D73B-7F08-A1BE3AC4C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58C41-1F87-474D-A4C5-CA3C28142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23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8C8D-D3A7-F44B-542A-49CAD11CF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48800" cy="2387600"/>
          </a:xfrm>
        </p:spPr>
        <p:txBody>
          <a:bodyPr/>
          <a:lstStyle/>
          <a:p>
            <a:r>
              <a:rPr lang="en-US" dirty="0" err="1"/>
              <a:t>Loan_repayment_case_study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D8243-B923-19B0-0450-AD78E117B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Hackthon</a:t>
            </a:r>
            <a:r>
              <a:rPr lang="en-US" dirty="0"/>
              <a:t> project on banking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14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F3658-5EFA-10A8-2D0A-258D371D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94F7-94D6-0AA2-F3FF-0767797F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Huge data set to start with</a:t>
            </a:r>
          </a:p>
          <a:p>
            <a:r>
              <a:rPr lang="en-US" dirty="0"/>
              <a:t>Many feature</a:t>
            </a:r>
          </a:p>
          <a:p>
            <a:r>
              <a:rPr lang="en-US" dirty="0"/>
              <a:t>Every feature seem important </a:t>
            </a:r>
          </a:p>
          <a:p>
            <a:r>
              <a:rPr lang="en-US" dirty="0"/>
              <a:t>Data imbalance</a:t>
            </a:r>
          </a:p>
          <a:p>
            <a:r>
              <a:rPr lang="en-US" dirty="0"/>
              <a:t>Creating models with such a huge data set is very time consuming</a:t>
            </a:r>
          </a:p>
          <a:p>
            <a:r>
              <a:rPr lang="en-US" dirty="0"/>
              <a:t>Addressing the missing values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00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5ECC-EEBC-FA86-AECD-D34F3790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D1BC6-DEA8-8CBF-7F8F-9B2ED5C1A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dataset</a:t>
            </a:r>
          </a:p>
          <a:p>
            <a:r>
              <a:rPr lang="en-US" dirty="0"/>
              <a:t>Address the messing values</a:t>
            </a:r>
          </a:p>
          <a:p>
            <a:r>
              <a:rPr lang="en-US" dirty="0"/>
              <a:t>Missing values to be assigned values wisely based on data</a:t>
            </a:r>
          </a:p>
          <a:p>
            <a:r>
              <a:rPr lang="en-US" dirty="0"/>
              <a:t>Dropping the columns not necessary</a:t>
            </a:r>
          </a:p>
          <a:p>
            <a:r>
              <a:rPr lang="en-US" dirty="0"/>
              <a:t>Dropping the columns with multicollinearity </a:t>
            </a:r>
          </a:p>
          <a:p>
            <a:r>
              <a:rPr lang="en-US" dirty="0"/>
              <a:t>Reducing the categories of the categorical column to balance the dataset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38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2B1F-0A7E-B86E-7E9B-D3023C84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1523B-2BB0-74D7-E07A-E59FD9696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Encoding the columns wisely </a:t>
            </a:r>
          </a:p>
          <a:p>
            <a:r>
              <a:rPr lang="en-US" dirty="0"/>
              <a:t>Some columns needs to be encoded as one hot encode </a:t>
            </a:r>
          </a:p>
          <a:p>
            <a:r>
              <a:rPr lang="en-US" dirty="0"/>
              <a:t>Some columns need to be encode manually</a:t>
            </a:r>
          </a:p>
          <a:p>
            <a:r>
              <a:rPr lang="en-US" dirty="0"/>
              <a:t>Some columns need to be ordinal encoding</a:t>
            </a:r>
          </a:p>
          <a:p>
            <a:r>
              <a:rPr lang="en-US" dirty="0"/>
              <a:t>Encode the columns by analyzing them and keeping in mind the impact of it on the modeling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194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2A3C-98DA-CABF-6437-DAC3C740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4E880-CFF5-6B15-F711-88BE9A72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correlation between columns</a:t>
            </a:r>
          </a:p>
          <a:p>
            <a:r>
              <a:rPr lang="en-US" dirty="0"/>
              <a:t>Columns with high correlation should be dropped if it is necessary and if the info in the column is shown by the other column too</a:t>
            </a:r>
          </a:p>
          <a:p>
            <a:r>
              <a:rPr lang="en-US" dirty="0"/>
              <a:t>Treatment of outliers </a:t>
            </a:r>
          </a:p>
          <a:p>
            <a:r>
              <a:rPr lang="en-US" dirty="0"/>
              <a:t>Scaling  and transformation with </a:t>
            </a:r>
            <a:r>
              <a:rPr lang="en-US" dirty="0" err="1"/>
              <a:t>boc</a:t>
            </a:r>
            <a:r>
              <a:rPr lang="en-US" dirty="0"/>
              <a:t> cox or an other transformation method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06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FA3C-5B22-8257-5DF0-88A2B624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8ACCE-8B8C-0E99-B229-43F35C92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model </a:t>
            </a:r>
          </a:p>
          <a:p>
            <a:r>
              <a:rPr lang="en-US" dirty="0"/>
              <a:t>Trying different models and with different hyper parameter</a:t>
            </a:r>
          </a:p>
          <a:p>
            <a:r>
              <a:rPr lang="en-US" dirty="0"/>
              <a:t>Which ever comes with high F1 score should be considered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84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198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Loan_repayment_case_study</vt:lpstr>
      <vt:lpstr>Challenges faced</vt:lpstr>
      <vt:lpstr>Step 1</vt:lpstr>
      <vt:lpstr>Step 2 </vt:lpstr>
      <vt:lpstr>Step 3 </vt:lpstr>
      <vt:lpstr>step4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Loan_repayment_case_study</dc:title>
  <dc:creator>Jatin Singh Rathore</dc:creator>
  <cp:lastModifiedBy>Jatin Singh Rathore</cp:lastModifiedBy>
  <cp:revision>1</cp:revision>
  <dcterms:created xsi:type="dcterms:W3CDTF">2024-04-08T03:50:22Z</dcterms:created>
  <dcterms:modified xsi:type="dcterms:W3CDTF">2024-04-08T04:10:04Z</dcterms:modified>
</cp:coreProperties>
</file>