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708" y="2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7E4F6-8214-CCE8-D068-F7C2243D67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DC6005-A416-9C41-6E14-B7A3189012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2E5D49-274D-BE13-57BE-7E36EE3EE144}"/>
              </a:ext>
            </a:extLst>
          </p:cNvPr>
          <p:cNvSpPr>
            <a:spLocks noGrp="1"/>
          </p:cNvSpPr>
          <p:nvPr>
            <p:ph type="dt" sz="half" idx="10"/>
          </p:nvPr>
        </p:nvSpPr>
        <p:spPr/>
        <p:txBody>
          <a:bodyPr/>
          <a:lstStyle/>
          <a:p>
            <a:fld id="{A82313ED-8793-49EE-8640-60495C9F33B8}" type="datetimeFigureOut">
              <a:rPr lang="en-IN" smtClean="0"/>
              <a:t>27-06-2023</a:t>
            </a:fld>
            <a:endParaRPr lang="en-IN"/>
          </a:p>
        </p:txBody>
      </p:sp>
      <p:sp>
        <p:nvSpPr>
          <p:cNvPr id="5" name="Footer Placeholder 4">
            <a:extLst>
              <a:ext uri="{FF2B5EF4-FFF2-40B4-BE49-F238E27FC236}">
                <a16:creationId xmlns:a16="http://schemas.microsoft.com/office/drawing/2014/main" id="{5F359658-0667-86C0-6D11-77CBB1FD89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B8C892-019F-F517-0A58-3F4C1EB9E80A}"/>
              </a:ext>
            </a:extLst>
          </p:cNvPr>
          <p:cNvSpPr>
            <a:spLocks noGrp="1"/>
          </p:cNvSpPr>
          <p:nvPr>
            <p:ph type="sldNum" sz="quarter" idx="12"/>
          </p:nvPr>
        </p:nvSpPr>
        <p:spPr/>
        <p:txBody>
          <a:bodyPr/>
          <a:lstStyle/>
          <a:p>
            <a:fld id="{7782E0F6-A4B8-4CA9-A63A-A2D1DEB8D261}" type="slidenum">
              <a:rPr lang="en-IN" smtClean="0"/>
              <a:t>‹#›</a:t>
            </a:fld>
            <a:endParaRPr lang="en-IN"/>
          </a:p>
        </p:txBody>
      </p:sp>
    </p:spTree>
    <p:extLst>
      <p:ext uri="{BB962C8B-B14F-4D97-AF65-F5344CB8AC3E}">
        <p14:creationId xmlns:p14="http://schemas.microsoft.com/office/powerpoint/2010/main" val="868888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E311-5C54-F8E2-2D0D-A1264F8CF9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6DE59D-E5F6-215F-6588-A873A16358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1BAD99-F27C-BDE6-7AFE-452DA5BF5F26}"/>
              </a:ext>
            </a:extLst>
          </p:cNvPr>
          <p:cNvSpPr>
            <a:spLocks noGrp="1"/>
          </p:cNvSpPr>
          <p:nvPr>
            <p:ph type="dt" sz="half" idx="10"/>
          </p:nvPr>
        </p:nvSpPr>
        <p:spPr/>
        <p:txBody>
          <a:bodyPr/>
          <a:lstStyle/>
          <a:p>
            <a:fld id="{A82313ED-8793-49EE-8640-60495C9F33B8}" type="datetimeFigureOut">
              <a:rPr lang="en-IN" smtClean="0"/>
              <a:t>27-06-2023</a:t>
            </a:fld>
            <a:endParaRPr lang="en-IN"/>
          </a:p>
        </p:txBody>
      </p:sp>
      <p:sp>
        <p:nvSpPr>
          <p:cNvPr id="5" name="Footer Placeholder 4">
            <a:extLst>
              <a:ext uri="{FF2B5EF4-FFF2-40B4-BE49-F238E27FC236}">
                <a16:creationId xmlns:a16="http://schemas.microsoft.com/office/drawing/2014/main" id="{839D1C2E-01FB-0B03-C7D5-C80DB9DBEC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DFF08A-94A1-BC61-C8B6-331B54321DEC}"/>
              </a:ext>
            </a:extLst>
          </p:cNvPr>
          <p:cNvSpPr>
            <a:spLocks noGrp="1"/>
          </p:cNvSpPr>
          <p:nvPr>
            <p:ph type="sldNum" sz="quarter" idx="12"/>
          </p:nvPr>
        </p:nvSpPr>
        <p:spPr/>
        <p:txBody>
          <a:bodyPr/>
          <a:lstStyle/>
          <a:p>
            <a:fld id="{7782E0F6-A4B8-4CA9-A63A-A2D1DEB8D261}" type="slidenum">
              <a:rPr lang="en-IN" smtClean="0"/>
              <a:t>‹#›</a:t>
            </a:fld>
            <a:endParaRPr lang="en-IN"/>
          </a:p>
        </p:txBody>
      </p:sp>
    </p:spTree>
    <p:extLst>
      <p:ext uri="{BB962C8B-B14F-4D97-AF65-F5344CB8AC3E}">
        <p14:creationId xmlns:p14="http://schemas.microsoft.com/office/powerpoint/2010/main" val="2712404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F24C9-AB2F-C3BD-AA23-C08450B026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8292E6-1256-4936-6E1B-59F59B52B1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CD1591-9933-3F5C-4483-F7263A2BC66E}"/>
              </a:ext>
            </a:extLst>
          </p:cNvPr>
          <p:cNvSpPr>
            <a:spLocks noGrp="1"/>
          </p:cNvSpPr>
          <p:nvPr>
            <p:ph type="dt" sz="half" idx="10"/>
          </p:nvPr>
        </p:nvSpPr>
        <p:spPr/>
        <p:txBody>
          <a:bodyPr/>
          <a:lstStyle/>
          <a:p>
            <a:fld id="{A82313ED-8793-49EE-8640-60495C9F33B8}" type="datetimeFigureOut">
              <a:rPr lang="en-IN" smtClean="0"/>
              <a:t>27-06-2023</a:t>
            </a:fld>
            <a:endParaRPr lang="en-IN"/>
          </a:p>
        </p:txBody>
      </p:sp>
      <p:sp>
        <p:nvSpPr>
          <p:cNvPr id="5" name="Footer Placeholder 4">
            <a:extLst>
              <a:ext uri="{FF2B5EF4-FFF2-40B4-BE49-F238E27FC236}">
                <a16:creationId xmlns:a16="http://schemas.microsoft.com/office/drawing/2014/main" id="{305D3E60-1909-5D57-7565-05F028674D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A0A78D-C90E-27AA-1222-AFF98B35401E}"/>
              </a:ext>
            </a:extLst>
          </p:cNvPr>
          <p:cNvSpPr>
            <a:spLocks noGrp="1"/>
          </p:cNvSpPr>
          <p:nvPr>
            <p:ph type="sldNum" sz="quarter" idx="12"/>
          </p:nvPr>
        </p:nvSpPr>
        <p:spPr/>
        <p:txBody>
          <a:bodyPr/>
          <a:lstStyle/>
          <a:p>
            <a:fld id="{7782E0F6-A4B8-4CA9-A63A-A2D1DEB8D261}" type="slidenum">
              <a:rPr lang="en-IN" smtClean="0"/>
              <a:t>‹#›</a:t>
            </a:fld>
            <a:endParaRPr lang="en-IN"/>
          </a:p>
        </p:txBody>
      </p:sp>
    </p:spTree>
    <p:extLst>
      <p:ext uri="{BB962C8B-B14F-4D97-AF65-F5344CB8AC3E}">
        <p14:creationId xmlns:p14="http://schemas.microsoft.com/office/powerpoint/2010/main" val="868988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6A6F2-53EA-4907-BA2A-DEC4E7B256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EC8085-F5D7-4A05-231C-4B268DF514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6DAF0E-BEBD-4A01-DE6B-6A008ADAF815}"/>
              </a:ext>
            </a:extLst>
          </p:cNvPr>
          <p:cNvSpPr>
            <a:spLocks noGrp="1"/>
          </p:cNvSpPr>
          <p:nvPr>
            <p:ph type="dt" sz="half" idx="10"/>
          </p:nvPr>
        </p:nvSpPr>
        <p:spPr/>
        <p:txBody>
          <a:bodyPr/>
          <a:lstStyle/>
          <a:p>
            <a:fld id="{A82313ED-8793-49EE-8640-60495C9F33B8}" type="datetimeFigureOut">
              <a:rPr lang="en-IN" smtClean="0"/>
              <a:t>27-06-2023</a:t>
            </a:fld>
            <a:endParaRPr lang="en-IN"/>
          </a:p>
        </p:txBody>
      </p:sp>
      <p:sp>
        <p:nvSpPr>
          <p:cNvPr id="5" name="Footer Placeholder 4">
            <a:extLst>
              <a:ext uri="{FF2B5EF4-FFF2-40B4-BE49-F238E27FC236}">
                <a16:creationId xmlns:a16="http://schemas.microsoft.com/office/drawing/2014/main" id="{268023B6-FEE5-9359-CC93-5F1B33CAD4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AD4358-DAFD-5F3D-52D1-7286FEDF2823}"/>
              </a:ext>
            </a:extLst>
          </p:cNvPr>
          <p:cNvSpPr>
            <a:spLocks noGrp="1"/>
          </p:cNvSpPr>
          <p:nvPr>
            <p:ph type="sldNum" sz="quarter" idx="12"/>
          </p:nvPr>
        </p:nvSpPr>
        <p:spPr/>
        <p:txBody>
          <a:bodyPr/>
          <a:lstStyle/>
          <a:p>
            <a:fld id="{7782E0F6-A4B8-4CA9-A63A-A2D1DEB8D261}" type="slidenum">
              <a:rPr lang="en-IN" smtClean="0"/>
              <a:t>‹#›</a:t>
            </a:fld>
            <a:endParaRPr lang="en-IN"/>
          </a:p>
        </p:txBody>
      </p:sp>
    </p:spTree>
    <p:extLst>
      <p:ext uri="{BB962C8B-B14F-4D97-AF65-F5344CB8AC3E}">
        <p14:creationId xmlns:p14="http://schemas.microsoft.com/office/powerpoint/2010/main" val="2208196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B8D68-F689-178E-6BC1-F0E92C7961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45B17E-E831-521B-E05F-C3A75D15BD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AC082B-D56D-4950-4390-7BE1D6EE076A}"/>
              </a:ext>
            </a:extLst>
          </p:cNvPr>
          <p:cNvSpPr>
            <a:spLocks noGrp="1"/>
          </p:cNvSpPr>
          <p:nvPr>
            <p:ph type="dt" sz="half" idx="10"/>
          </p:nvPr>
        </p:nvSpPr>
        <p:spPr/>
        <p:txBody>
          <a:bodyPr/>
          <a:lstStyle/>
          <a:p>
            <a:fld id="{A82313ED-8793-49EE-8640-60495C9F33B8}" type="datetimeFigureOut">
              <a:rPr lang="en-IN" smtClean="0"/>
              <a:t>27-06-2023</a:t>
            </a:fld>
            <a:endParaRPr lang="en-IN"/>
          </a:p>
        </p:txBody>
      </p:sp>
      <p:sp>
        <p:nvSpPr>
          <p:cNvPr id="5" name="Footer Placeholder 4">
            <a:extLst>
              <a:ext uri="{FF2B5EF4-FFF2-40B4-BE49-F238E27FC236}">
                <a16:creationId xmlns:a16="http://schemas.microsoft.com/office/drawing/2014/main" id="{C6152E29-B654-F13F-8A14-4908431D7E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0C2E76-7E15-FA71-9FAB-2F953DC169E3}"/>
              </a:ext>
            </a:extLst>
          </p:cNvPr>
          <p:cNvSpPr>
            <a:spLocks noGrp="1"/>
          </p:cNvSpPr>
          <p:nvPr>
            <p:ph type="sldNum" sz="quarter" idx="12"/>
          </p:nvPr>
        </p:nvSpPr>
        <p:spPr/>
        <p:txBody>
          <a:bodyPr/>
          <a:lstStyle/>
          <a:p>
            <a:fld id="{7782E0F6-A4B8-4CA9-A63A-A2D1DEB8D261}" type="slidenum">
              <a:rPr lang="en-IN" smtClean="0"/>
              <a:t>‹#›</a:t>
            </a:fld>
            <a:endParaRPr lang="en-IN"/>
          </a:p>
        </p:txBody>
      </p:sp>
    </p:spTree>
    <p:extLst>
      <p:ext uri="{BB962C8B-B14F-4D97-AF65-F5344CB8AC3E}">
        <p14:creationId xmlns:p14="http://schemas.microsoft.com/office/powerpoint/2010/main" val="1918153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62C1-22EC-F91E-B14E-860DA877B3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89B2DC-3F3B-FDF0-AAF9-7693B7F5A2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982585-BCED-14A7-5EE6-0DAE885CB0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845A139-58EC-B701-FD6D-8AFF46FC6FCA}"/>
              </a:ext>
            </a:extLst>
          </p:cNvPr>
          <p:cNvSpPr>
            <a:spLocks noGrp="1"/>
          </p:cNvSpPr>
          <p:nvPr>
            <p:ph type="dt" sz="half" idx="10"/>
          </p:nvPr>
        </p:nvSpPr>
        <p:spPr/>
        <p:txBody>
          <a:bodyPr/>
          <a:lstStyle/>
          <a:p>
            <a:fld id="{A82313ED-8793-49EE-8640-60495C9F33B8}" type="datetimeFigureOut">
              <a:rPr lang="en-IN" smtClean="0"/>
              <a:t>27-06-2023</a:t>
            </a:fld>
            <a:endParaRPr lang="en-IN"/>
          </a:p>
        </p:txBody>
      </p:sp>
      <p:sp>
        <p:nvSpPr>
          <p:cNvPr id="6" name="Footer Placeholder 5">
            <a:extLst>
              <a:ext uri="{FF2B5EF4-FFF2-40B4-BE49-F238E27FC236}">
                <a16:creationId xmlns:a16="http://schemas.microsoft.com/office/drawing/2014/main" id="{BFB496F7-48DD-E46A-5618-7084D18803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E23599-9A7C-934E-72DF-1EA9A857D806}"/>
              </a:ext>
            </a:extLst>
          </p:cNvPr>
          <p:cNvSpPr>
            <a:spLocks noGrp="1"/>
          </p:cNvSpPr>
          <p:nvPr>
            <p:ph type="sldNum" sz="quarter" idx="12"/>
          </p:nvPr>
        </p:nvSpPr>
        <p:spPr/>
        <p:txBody>
          <a:bodyPr/>
          <a:lstStyle/>
          <a:p>
            <a:fld id="{7782E0F6-A4B8-4CA9-A63A-A2D1DEB8D261}" type="slidenum">
              <a:rPr lang="en-IN" smtClean="0"/>
              <a:t>‹#›</a:t>
            </a:fld>
            <a:endParaRPr lang="en-IN"/>
          </a:p>
        </p:txBody>
      </p:sp>
    </p:spTree>
    <p:extLst>
      <p:ext uri="{BB962C8B-B14F-4D97-AF65-F5344CB8AC3E}">
        <p14:creationId xmlns:p14="http://schemas.microsoft.com/office/powerpoint/2010/main" val="170195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6FD61-51B4-C7AB-E9A8-B96FC3A4637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9DDA89-C2D6-B3ED-BA0D-F23A78F437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2732EE-C16F-DBF2-DDBB-3C1284E6D6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5AC271-DC53-3613-CA9E-E2E88F672B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724317-E60C-D8AC-82CC-4DACD0836B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EBEBFD-9456-4BE4-A3E4-98627BD8CB3C}"/>
              </a:ext>
            </a:extLst>
          </p:cNvPr>
          <p:cNvSpPr>
            <a:spLocks noGrp="1"/>
          </p:cNvSpPr>
          <p:nvPr>
            <p:ph type="dt" sz="half" idx="10"/>
          </p:nvPr>
        </p:nvSpPr>
        <p:spPr/>
        <p:txBody>
          <a:bodyPr/>
          <a:lstStyle/>
          <a:p>
            <a:fld id="{A82313ED-8793-49EE-8640-60495C9F33B8}" type="datetimeFigureOut">
              <a:rPr lang="en-IN" smtClean="0"/>
              <a:t>27-06-2023</a:t>
            </a:fld>
            <a:endParaRPr lang="en-IN"/>
          </a:p>
        </p:txBody>
      </p:sp>
      <p:sp>
        <p:nvSpPr>
          <p:cNvPr id="8" name="Footer Placeholder 7">
            <a:extLst>
              <a:ext uri="{FF2B5EF4-FFF2-40B4-BE49-F238E27FC236}">
                <a16:creationId xmlns:a16="http://schemas.microsoft.com/office/drawing/2014/main" id="{2D3545CD-5B55-D4E5-6BA9-63C10F1A1E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ADE4BE-8E99-072E-B3EF-5373B694B706}"/>
              </a:ext>
            </a:extLst>
          </p:cNvPr>
          <p:cNvSpPr>
            <a:spLocks noGrp="1"/>
          </p:cNvSpPr>
          <p:nvPr>
            <p:ph type="sldNum" sz="quarter" idx="12"/>
          </p:nvPr>
        </p:nvSpPr>
        <p:spPr/>
        <p:txBody>
          <a:bodyPr/>
          <a:lstStyle/>
          <a:p>
            <a:fld id="{7782E0F6-A4B8-4CA9-A63A-A2D1DEB8D261}" type="slidenum">
              <a:rPr lang="en-IN" smtClean="0"/>
              <a:t>‹#›</a:t>
            </a:fld>
            <a:endParaRPr lang="en-IN"/>
          </a:p>
        </p:txBody>
      </p:sp>
    </p:spTree>
    <p:extLst>
      <p:ext uri="{BB962C8B-B14F-4D97-AF65-F5344CB8AC3E}">
        <p14:creationId xmlns:p14="http://schemas.microsoft.com/office/powerpoint/2010/main" val="1519240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5477-72D7-6F2C-2F4F-5535D1CA1D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64DC16-74A6-CBB8-83D2-3640AE0D7D6C}"/>
              </a:ext>
            </a:extLst>
          </p:cNvPr>
          <p:cNvSpPr>
            <a:spLocks noGrp="1"/>
          </p:cNvSpPr>
          <p:nvPr>
            <p:ph type="dt" sz="half" idx="10"/>
          </p:nvPr>
        </p:nvSpPr>
        <p:spPr/>
        <p:txBody>
          <a:bodyPr/>
          <a:lstStyle/>
          <a:p>
            <a:fld id="{A82313ED-8793-49EE-8640-60495C9F33B8}" type="datetimeFigureOut">
              <a:rPr lang="en-IN" smtClean="0"/>
              <a:t>27-06-2023</a:t>
            </a:fld>
            <a:endParaRPr lang="en-IN"/>
          </a:p>
        </p:txBody>
      </p:sp>
      <p:sp>
        <p:nvSpPr>
          <p:cNvPr id="4" name="Footer Placeholder 3">
            <a:extLst>
              <a:ext uri="{FF2B5EF4-FFF2-40B4-BE49-F238E27FC236}">
                <a16:creationId xmlns:a16="http://schemas.microsoft.com/office/drawing/2014/main" id="{23CC3633-AB52-2903-6291-33A29536D8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B1383A-8AB2-9461-55C7-FE0029BD4955}"/>
              </a:ext>
            </a:extLst>
          </p:cNvPr>
          <p:cNvSpPr>
            <a:spLocks noGrp="1"/>
          </p:cNvSpPr>
          <p:nvPr>
            <p:ph type="sldNum" sz="quarter" idx="12"/>
          </p:nvPr>
        </p:nvSpPr>
        <p:spPr/>
        <p:txBody>
          <a:bodyPr/>
          <a:lstStyle/>
          <a:p>
            <a:fld id="{7782E0F6-A4B8-4CA9-A63A-A2D1DEB8D261}" type="slidenum">
              <a:rPr lang="en-IN" smtClean="0"/>
              <a:t>‹#›</a:t>
            </a:fld>
            <a:endParaRPr lang="en-IN"/>
          </a:p>
        </p:txBody>
      </p:sp>
    </p:spTree>
    <p:extLst>
      <p:ext uri="{BB962C8B-B14F-4D97-AF65-F5344CB8AC3E}">
        <p14:creationId xmlns:p14="http://schemas.microsoft.com/office/powerpoint/2010/main" val="4227906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1F791A-3C89-AFA1-EFBC-F7302A360A52}"/>
              </a:ext>
            </a:extLst>
          </p:cNvPr>
          <p:cNvSpPr>
            <a:spLocks noGrp="1"/>
          </p:cNvSpPr>
          <p:nvPr>
            <p:ph type="dt" sz="half" idx="10"/>
          </p:nvPr>
        </p:nvSpPr>
        <p:spPr/>
        <p:txBody>
          <a:bodyPr/>
          <a:lstStyle/>
          <a:p>
            <a:fld id="{A82313ED-8793-49EE-8640-60495C9F33B8}" type="datetimeFigureOut">
              <a:rPr lang="en-IN" smtClean="0"/>
              <a:t>27-06-2023</a:t>
            </a:fld>
            <a:endParaRPr lang="en-IN"/>
          </a:p>
        </p:txBody>
      </p:sp>
      <p:sp>
        <p:nvSpPr>
          <p:cNvPr id="3" name="Footer Placeholder 2">
            <a:extLst>
              <a:ext uri="{FF2B5EF4-FFF2-40B4-BE49-F238E27FC236}">
                <a16:creationId xmlns:a16="http://schemas.microsoft.com/office/drawing/2014/main" id="{6487714B-70DC-1F7E-CC80-203B85A3F7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341705-4017-409B-18AC-CD3FD656B013}"/>
              </a:ext>
            </a:extLst>
          </p:cNvPr>
          <p:cNvSpPr>
            <a:spLocks noGrp="1"/>
          </p:cNvSpPr>
          <p:nvPr>
            <p:ph type="sldNum" sz="quarter" idx="12"/>
          </p:nvPr>
        </p:nvSpPr>
        <p:spPr/>
        <p:txBody>
          <a:bodyPr/>
          <a:lstStyle/>
          <a:p>
            <a:fld id="{7782E0F6-A4B8-4CA9-A63A-A2D1DEB8D261}" type="slidenum">
              <a:rPr lang="en-IN" smtClean="0"/>
              <a:t>‹#›</a:t>
            </a:fld>
            <a:endParaRPr lang="en-IN"/>
          </a:p>
        </p:txBody>
      </p:sp>
    </p:spTree>
    <p:extLst>
      <p:ext uri="{BB962C8B-B14F-4D97-AF65-F5344CB8AC3E}">
        <p14:creationId xmlns:p14="http://schemas.microsoft.com/office/powerpoint/2010/main" val="113256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0169B-B665-D282-F936-2C425CA24F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976626-9F44-4C0F-4A90-3C92F83F2F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4709F6-9454-8B11-39CA-F5F852172E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1E9FCA-F629-DC75-92E6-E60CE490A894}"/>
              </a:ext>
            </a:extLst>
          </p:cNvPr>
          <p:cNvSpPr>
            <a:spLocks noGrp="1"/>
          </p:cNvSpPr>
          <p:nvPr>
            <p:ph type="dt" sz="half" idx="10"/>
          </p:nvPr>
        </p:nvSpPr>
        <p:spPr/>
        <p:txBody>
          <a:bodyPr/>
          <a:lstStyle/>
          <a:p>
            <a:fld id="{A82313ED-8793-49EE-8640-60495C9F33B8}" type="datetimeFigureOut">
              <a:rPr lang="en-IN" smtClean="0"/>
              <a:t>27-06-2023</a:t>
            </a:fld>
            <a:endParaRPr lang="en-IN"/>
          </a:p>
        </p:txBody>
      </p:sp>
      <p:sp>
        <p:nvSpPr>
          <p:cNvPr id="6" name="Footer Placeholder 5">
            <a:extLst>
              <a:ext uri="{FF2B5EF4-FFF2-40B4-BE49-F238E27FC236}">
                <a16:creationId xmlns:a16="http://schemas.microsoft.com/office/drawing/2014/main" id="{62A7B92F-B8A8-DFEB-B347-18297C66B5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2C02D8-023B-E23A-1AB3-1E86AAD055FD}"/>
              </a:ext>
            </a:extLst>
          </p:cNvPr>
          <p:cNvSpPr>
            <a:spLocks noGrp="1"/>
          </p:cNvSpPr>
          <p:nvPr>
            <p:ph type="sldNum" sz="quarter" idx="12"/>
          </p:nvPr>
        </p:nvSpPr>
        <p:spPr/>
        <p:txBody>
          <a:bodyPr/>
          <a:lstStyle/>
          <a:p>
            <a:fld id="{7782E0F6-A4B8-4CA9-A63A-A2D1DEB8D261}" type="slidenum">
              <a:rPr lang="en-IN" smtClean="0"/>
              <a:t>‹#›</a:t>
            </a:fld>
            <a:endParaRPr lang="en-IN"/>
          </a:p>
        </p:txBody>
      </p:sp>
    </p:spTree>
    <p:extLst>
      <p:ext uri="{BB962C8B-B14F-4D97-AF65-F5344CB8AC3E}">
        <p14:creationId xmlns:p14="http://schemas.microsoft.com/office/powerpoint/2010/main" val="3411846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2CE2-EF77-8605-D21D-29D4239C53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A12A3B-4434-592F-883D-3E6101A673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702929B-1A38-6E87-72B0-340AA9BD8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77B1C8-3833-C079-28D8-449325FC68CE}"/>
              </a:ext>
            </a:extLst>
          </p:cNvPr>
          <p:cNvSpPr>
            <a:spLocks noGrp="1"/>
          </p:cNvSpPr>
          <p:nvPr>
            <p:ph type="dt" sz="half" idx="10"/>
          </p:nvPr>
        </p:nvSpPr>
        <p:spPr/>
        <p:txBody>
          <a:bodyPr/>
          <a:lstStyle/>
          <a:p>
            <a:fld id="{A82313ED-8793-49EE-8640-60495C9F33B8}" type="datetimeFigureOut">
              <a:rPr lang="en-IN" smtClean="0"/>
              <a:t>27-06-2023</a:t>
            </a:fld>
            <a:endParaRPr lang="en-IN"/>
          </a:p>
        </p:txBody>
      </p:sp>
      <p:sp>
        <p:nvSpPr>
          <p:cNvPr id="6" name="Footer Placeholder 5">
            <a:extLst>
              <a:ext uri="{FF2B5EF4-FFF2-40B4-BE49-F238E27FC236}">
                <a16:creationId xmlns:a16="http://schemas.microsoft.com/office/drawing/2014/main" id="{B548EDF3-C8D8-A0FA-E4FA-F7AE090BE5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36CC65-52F9-85E8-B6A6-A8D93578BF0F}"/>
              </a:ext>
            </a:extLst>
          </p:cNvPr>
          <p:cNvSpPr>
            <a:spLocks noGrp="1"/>
          </p:cNvSpPr>
          <p:nvPr>
            <p:ph type="sldNum" sz="quarter" idx="12"/>
          </p:nvPr>
        </p:nvSpPr>
        <p:spPr/>
        <p:txBody>
          <a:bodyPr/>
          <a:lstStyle/>
          <a:p>
            <a:fld id="{7782E0F6-A4B8-4CA9-A63A-A2D1DEB8D261}" type="slidenum">
              <a:rPr lang="en-IN" smtClean="0"/>
              <a:t>‹#›</a:t>
            </a:fld>
            <a:endParaRPr lang="en-IN"/>
          </a:p>
        </p:txBody>
      </p:sp>
    </p:spTree>
    <p:extLst>
      <p:ext uri="{BB962C8B-B14F-4D97-AF65-F5344CB8AC3E}">
        <p14:creationId xmlns:p14="http://schemas.microsoft.com/office/powerpoint/2010/main" val="684727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FA8F8B-20A7-F3A8-CAB7-B828C6FD7E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00FB8E-A56E-E2C1-976A-1A7EA56E60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CF1EE7-F23F-931C-D976-7C70105E31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2313ED-8793-49EE-8640-60495C9F33B8}" type="datetimeFigureOut">
              <a:rPr lang="en-IN" smtClean="0"/>
              <a:t>27-06-2023</a:t>
            </a:fld>
            <a:endParaRPr lang="en-IN"/>
          </a:p>
        </p:txBody>
      </p:sp>
      <p:sp>
        <p:nvSpPr>
          <p:cNvPr id="5" name="Footer Placeholder 4">
            <a:extLst>
              <a:ext uri="{FF2B5EF4-FFF2-40B4-BE49-F238E27FC236}">
                <a16:creationId xmlns:a16="http://schemas.microsoft.com/office/drawing/2014/main" id="{EDE56C91-7FE3-9C6E-160A-58BF2E385D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4E6883-0A9D-7BDD-C0C0-D74AECEF38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82E0F6-A4B8-4CA9-A63A-A2D1DEB8D261}" type="slidenum">
              <a:rPr lang="en-IN" smtClean="0"/>
              <a:t>‹#›</a:t>
            </a:fld>
            <a:endParaRPr lang="en-IN"/>
          </a:p>
        </p:txBody>
      </p:sp>
    </p:spTree>
    <p:extLst>
      <p:ext uri="{BB962C8B-B14F-4D97-AF65-F5344CB8AC3E}">
        <p14:creationId xmlns:p14="http://schemas.microsoft.com/office/powerpoint/2010/main" val="3325414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991E-A02B-0D97-C39F-C53D952FABB2}"/>
              </a:ext>
            </a:extLst>
          </p:cNvPr>
          <p:cNvSpPr>
            <a:spLocks noGrp="1"/>
          </p:cNvSpPr>
          <p:nvPr>
            <p:ph type="ctrTitle"/>
          </p:nvPr>
        </p:nvSpPr>
        <p:spPr>
          <a:xfrm>
            <a:off x="1409700" y="628650"/>
            <a:ext cx="9144000" cy="3833813"/>
          </a:xfrm>
          <a:effectLst>
            <a:outerShdw blurRad="50800" dist="38100" dir="8100000" algn="tr" rotWithShape="0">
              <a:prstClr val="black">
                <a:alpha val="40000"/>
              </a:prstClr>
            </a:outerShdw>
          </a:effectLst>
        </p:spPr>
        <p:txBody>
          <a:bodyPr>
            <a:noAutofit/>
          </a:bodyPr>
          <a:lstStyle/>
          <a:p>
            <a:r>
              <a:rPr lang="en-US" sz="5400" i="0" dirty="0">
                <a:effectLst/>
                <a:latin typeface="Söhne"/>
              </a:rPr>
              <a:t>Analyzing OpenFEMA's Disaster Declarations: A Summary of Major Disasters</a:t>
            </a:r>
            <a:endParaRPr lang="en-IN" sz="5400" dirty="0"/>
          </a:p>
        </p:txBody>
      </p:sp>
    </p:spTree>
    <p:extLst>
      <p:ext uri="{BB962C8B-B14F-4D97-AF65-F5344CB8AC3E}">
        <p14:creationId xmlns:p14="http://schemas.microsoft.com/office/powerpoint/2010/main" val="3347995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0DC56D-69D2-C38C-BE7E-1137E93407C5}"/>
              </a:ext>
            </a:extLst>
          </p:cNvPr>
          <p:cNvPicPr>
            <a:picLocks noChangeAspect="1"/>
          </p:cNvPicPr>
          <p:nvPr/>
        </p:nvPicPr>
        <p:blipFill>
          <a:blip r:embed="rId2"/>
          <a:stretch>
            <a:fillRect/>
          </a:stretch>
        </p:blipFill>
        <p:spPr>
          <a:xfrm>
            <a:off x="5280922" y="678688"/>
            <a:ext cx="6757588" cy="5359802"/>
          </a:xfrm>
          <a:prstGeom prst="rect">
            <a:avLst/>
          </a:prstGeom>
        </p:spPr>
      </p:pic>
      <p:sp>
        <p:nvSpPr>
          <p:cNvPr id="3" name="TextBox 2">
            <a:extLst>
              <a:ext uri="{FF2B5EF4-FFF2-40B4-BE49-F238E27FC236}">
                <a16:creationId xmlns:a16="http://schemas.microsoft.com/office/drawing/2014/main" id="{183B7319-872D-EB6F-0C5B-92F4F7F07119}"/>
              </a:ext>
            </a:extLst>
          </p:cNvPr>
          <p:cNvSpPr txBox="1"/>
          <p:nvPr/>
        </p:nvSpPr>
        <p:spPr>
          <a:xfrm>
            <a:off x="479844" y="1871933"/>
            <a:ext cx="4646763" cy="3693319"/>
          </a:xfrm>
          <a:prstGeom prst="rect">
            <a:avLst/>
          </a:prstGeom>
          <a:noFill/>
        </p:spPr>
        <p:txBody>
          <a:bodyPr wrap="square" rtlCol="0">
            <a:spAutoFit/>
          </a:bodyPr>
          <a:lstStyle/>
          <a:p>
            <a:pPr algn="l"/>
            <a:endParaRPr lang="en-US" dirty="0">
              <a:solidFill>
                <a:srgbClr val="D1D5DB"/>
              </a:solidFill>
              <a:latin typeface="Söhne"/>
            </a:endParaRPr>
          </a:p>
          <a:p>
            <a:pPr algn="l">
              <a:buFont typeface="Arial" panose="020B0604020202020204" pitchFamily="34" charset="0"/>
              <a:buChar char="•"/>
            </a:pPr>
            <a:r>
              <a:rPr lang="en-US" b="0" i="0" dirty="0">
                <a:effectLst/>
                <a:latin typeface="Söhne"/>
              </a:rPr>
              <a:t> Severe Storm , The most frequently reported disaster, with a total of 17,705 instances.</a:t>
            </a:r>
          </a:p>
          <a:p>
            <a:pPr algn="l"/>
            <a:endParaRPr lang="en-US" b="0" i="0" dirty="0">
              <a:effectLst/>
              <a:latin typeface="Söhne"/>
            </a:endParaRPr>
          </a:p>
          <a:p>
            <a:pPr algn="l">
              <a:buFont typeface="Arial" panose="020B0604020202020204" pitchFamily="34" charset="0"/>
              <a:buChar char="•"/>
            </a:pPr>
            <a:r>
              <a:rPr lang="en-US" b="0" i="0" dirty="0">
                <a:effectLst/>
                <a:latin typeface="Söhne"/>
              </a:rPr>
              <a:t>Following closely behind are Hurricane with 13,046 occurrences and Flood with 10,722 occurrences.</a:t>
            </a:r>
          </a:p>
          <a:p>
            <a:pPr algn="l"/>
            <a:endParaRPr lang="en-US" b="0" i="0" dirty="0">
              <a:effectLst/>
              <a:latin typeface="Söhne"/>
            </a:endParaRPr>
          </a:p>
          <a:p>
            <a:pPr algn="l">
              <a:buFont typeface="Arial" panose="020B0604020202020204" pitchFamily="34" charset="0"/>
              <a:buChar char="•"/>
            </a:pPr>
            <a:r>
              <a:rPr lang="en-US" b="0" i="0" dirty="0">
                <a:effectLst/>
                <a:latin typeface="Söhne"/>
              </a:rPr>
              <a:t> The least frequently reported events include Terrorist with 5 occurrences, Human Cause with 7 occurrences, and Tsunami with only 9 occurrences.</a:t>
            </a:r>
          </a:p>
          <a:p>
            <a:endParaRPr lang="en-IN" dirty="0"/>
          </a:p>
        </p:txBody>
      </p:sp>
      <p:sp>
        <p:nvSpPr>
          <p:cNvPr id="6" name="TextBox 5">
            <a:extLst>
              <a:ext uri="{FF2B5EF4-FFF2-40B4-BE49-F238E27FC236}">
                <a16:creationId xmlns:a16="http://schemas.microsoft.com/office/drawing/2014/main" id="{4ABBAD4C-4BAA-9C11-29EF-BE22B9C1CA7C}"/>
              </a:ext>
            </a:extLst>
          </p:cNvPr>
          <p:cNvSpPr txBox="1"/>
          <p:nvPr/>
        </p:nvSpPr>
        <p:spPr>
          <a:xfrm>
            <a:off x="561674" y="215138"/>
            <a:ext cx="5051725" cy="40011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i="0" dirty="0">
                <a:solidFill>
                  <a:schemeClr val="tx1"/>
                </a:solidFill>
                <a:effectLst/>
                <a:latin typeface="Söhne"/>
              </a:rPr>
              <a:t> </a:t>
            </a:r>
            <a:r>
              <a:rPr lang="en-US" sz="2000" b="1" i="0" dirty="0">
                <a:solidFill>
                  <a:schemeClr val="tx1"/>
                </a:solidFill>
                <a:effectLst/>
                <a:latin typeface="Söhne"/>
              </a:rPr>
              <a:t>Unraveling Disaster Types and Frequencies</a:t>
            </a:r>
          </a:p>
        </p:txBody>
      </p:sp>
    </p:spTree>
    <p:extLst>
      <p:ext uri="{BB962C8B-B14F-4D97-AF65-F5344CB8AC3E}">
        <p14:creationId xmlns:p14="http://schemas.microsoft.com/office/powerpoint/2010/main" val="2049649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E97F69-A645-6635-F847-4B3B8F5ABAC9}"/>
              </a:ext>
            </a:extLst>
          </p:cNvPr>
          <p:cNvPicPr>
            <a:picLocks noChangeAspect="1"/>
          </p:cNvPicPr>
          <p:nvPr/>
        </p:nvPicPr>
        <p:blipFill>
          <a:blip r:embed="rId2"/>
          <a:stretch>
            <a:fillRect/>
          </a:stretch>
        </p:blipFill>
        <p:spPr>
          <a:xfrm>
            <a:off x="5798642" y="1333500"/>
            <a:ext cx="6109513" cy="4038600"/>
          </a:xfrm>
          <a:prstGeom prst="rect">
            <a:avLst/>
          </a:prstGeom>
        </p:spPr>
      </p:pic>
      <p:sp>
        <p:nvSpPr>
          <p:cNvPr id="3" name="TextBox 2">
            <a:extLst>
              <a:ext uri="{FF2B5EF4-FFF2-40B4-BE49-F238E27FC236}">
                <a16:creationId xmlns:a16="http://schemas.microsoft.com/office/drawing/2014/main" id="{77C32728-3373-7CF6-62F6-A8A0D0B8E30D}"/>
              </a:ext>
            </a:extLst>
          </p:cNvPr>
          <p:cNvSpPr txBox="1"/>
          <p:nvPr/>
        </p:nvSpPr>
        <p:spPr>
          <a:xfrm>
            <a:off x="234950" y="1250950"/>
            <a:ext cx="5156200" cy="5632311"/>
          </a:xfrm>
          <a:prstGeom prst="rect">
            <a:avLst/>
          </a:prstGeom>
          <a:noFill/>
        </p:spPr>
        <p:txBody>
          <a:bodyPr wrap="square" rtlCol="0">
            <a:spAutoFit/>
          </a:bodyPr>
          <a:lstStyle/>
          <a:p>
            <a:pPr algn="l">
              <a:buFont typeface="Arial" panose="020B0604020202020204" pitchFamily="34" charset="0"/>
              <a:buChar char="•"/>
            </a:pPr>
            <a:r>
              <a:rPr lang="en-US" i="0" dirty="0">
                <a:effectLst/>
                <a:latin typeface="Söhne"/>
              </a:rPr>
              <a:t>Texas (TX) emerges as the state with the highest number of reported incidents, with a total of 5,195 occurrences.</a:t>
            </a:r>
          </a:p>
          <a:p>
            <a:pPr algn="l"/>
            <a:endParaRPr lang="en-US" i="0" dirty="0">
              <a:effectLst/>
              <a:latin typeface="Söhne"/>
            </a:endParaRPr>
          </a:p>
          <a:p>
            <a:pPr algn="l">
              <a:buFont typeface="Arial" panose="020B0604020202020204" pitchFamily="34" charset="0"/>
              <a:buChar char="•"/>
            </a:pPr>
            <a:r>
              <a:rPr lang="en-US" i="0" dirty="0">
                <a:effectLst/>
                <a:latin typeface="Söhne"/>
              </a:rPr>
              <a:t>Missouri (MO) closely follows with 2,702 incidents, while Kentucky (KY) reports 2,693 incidents.</a:t>
            </a:r>
          </a:p>
          <a:p>
            <a:pPr algn="l"/>
            <a:endParaRPr lang="en-US" i="0" dirty="0">
              <a:effectLst/>
              <a:latin typeface="Söhne"/>
            </a:endParaRPr>
          </a:p>
          <a:p>
            <a:pPr algn="l">
              <a:buFont typeface="Arial" panose="020B0604020202020204" pitchFamily="34" charset="0"/>
              <a:buChar char="•"/>
            </a:pPr>
            <a:r>
              <a:rPr lang="en-US" i="0" dirty="0">
                <a:effectLst/>
                <a:latin typeface="Söhne"/>
              </a:rPr>
              <a:t>Virginia (VA) and Louisiana (LA) exhibit a significant risk profile, each reporting 2,524 and 2,493 incidents, respectively.</a:t>
            </a:r>
          </a:p>
          <a:p>
            <a:pPr algn="l"/>
            <a:endParaRPr lang="en-US" i="0" dirty="0">
              <a:effectLst/>
              <a:latin typeface="Söhne"/>
            </a:endParaRPr>
          </a:p>
          <a:p>
            <a:pPr algn="l">
              <a:buFont typeface="Arial" panose="020B0604020202020204" pitchFamily="34" charset="0"/>
              <a:buChar char="•"/>
            </a:pPr>
            <a:r>
              <a:rPr lang="en-US" i="0" dirty="0">
                <a:effectLst/>
                <a:latin typeface="Söhne"/>
              </a:rPr>
              <a:t>The chart also reveals that Oklahoma (OK), Florida (FL), Georgia (GA), North Carolina (NC), and Puerto Rico (PR) are states prone to disasters, with reported incidents ranging from 2,480 to 1,987 occurrences.</a:t>
            </a:r>
          </a:p>
          <a:p>
            <a:pPr algn="l">
              <a:buFont typeface="Arial" panose="020B0604020202020204" pitchFamily="34" charset="0"/>
              <a:buChar char="•"/>
            </a:pPr>
            <a:endParaRPr lang="en-US" b="0" i="0" dirty="0">
              <a:solidFill>
                <a:srgbClr val="D1D5DB"/>
              </a:solidFill>
              <a:effectLst/>
              <a:latin typeface="Söhne"/>
            </a:endParaRPr>
          </a:p>
          <a:p>
            <a:pPr algn="l">
              <a:buFont typeface="Arial" panose="020B0604020202020204" pitchFamily="34" charset="0"/>
              <a:buChar char="•"/>
            </a:pPr>
            <a:r>
              <a:rPr lang="en-US" b="0" i="0" dirty="0">
                <a:effectLst/>
                <a:latin typeface="Söhne"/>
              </a:rPr>
              <a:t>Understanding high-risk regions is crucial for resource allocation, prevention, and improved disaster response capabilities.</a:t>
            </a:r>
            <a:endParaRPr lang="en-US" i="0" dirty="0">
              <a:effectLst/>
              <a:latin typeface="Söhne"/>
            </a:endParaRPr>
          </a:p>
          <a:p>
            <a:endParaRPr lang="en-IN" dirty="0"/>
          </a:p>
        </p:txBody>
      </p:sp>
      <p:sp>
        <p:nvSpPr>
          <p:cNvPr id="6" name="TextBox 5">
            <a:extLst>
              <a:ext uri="{FF2B5EF4-FFF2-40B4-BE49-F238E27FC236}">
                <a16:creationId xmlns:a16="http://schemas.microsoft.com/office/drawing/2014/main" id="{4CF94C09-4FA6-2674-D46C-455217146049}"/>
              </a:ext>
            </a:extLst>
          </p:cNvPr>
          <p:cNvSpPr txBox="1"/>
          <p:nvPr/>
        </p:nvSpPr>
        <p:spPr>
          <a:xfrm>
            <a:off x="342900" y="272288"/>
            <a:ext cx="6629400" cy="40011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i="0" dirty="0">
                <a:solidFill>
                  <a:schemeClr val="tx1"/>
                </a:solidFill>
                <a:effectLst/>
                <a:latin typeface="Söhne"/>
              </a:rPr>
              <a:t>   </a:t>
            </a:r>
            <a:r>
              <a:rPr lang="en-US" sz="2000" b="1" i="0" dirty="0">
                <a:solidFill>
                  <a:schemeClr val="tx1"/>
                </a:solidFill>
                <a:effectLst/>
                <a:latin typeface="Söhne"/>
              </a:rPr>
              <a:t>States at Risk: Unveiling the Most Disaster-Prone Regions</a:t>
            </a:r>
          </a:p>
        </p:txBody>
      </p:sp>
    </p:spTree>
    <p:extLst>
      <p:ext uri="{BB962C8B-B14F-4D97-AF65-F5344CB8AC3E}">
        <p14:creationId xmlns:p14="http://schemas.microsoft.com/office/powerpoint/2010/main" val="1801329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817</TotalTime>
  <Words>209</Words>
  <Application>Microsoft Office PowerPoint</Application>
  <PresentationFormat>Widescreen</PresentationFormat>
  <Paragraphs>18</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Söhne</vt:lpstr>
      <vt:lpstr>Office Theme</vt:lpstr>
      <vt:lpstr>Analyzing OpenFEMA's Disaster Declarations: A Summary of Major Disasters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OpenFEMA's Disaster Declarations: A Summary of Major Disasters</dc:title>
  <dc:creator>jatin gulati</dc:creator>
  <cp:lastModifiedBy>jatin gulati</cp:lastModifiedBy>
  <cp:revision>1</cp:revision>
  <dcterms:created xsi:type="dcterms:W3CDTF">2023-06-28T04:22:54Z</dcterms:created>
  <dcterms:modified xsi:type="dcterms:W3CDTF">2023-06-28T18:00:37Z</dcterms:modified>
</cp:coreProperties>
</file>