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0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3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8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1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9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7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1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B57D-6EAA-41C3-B05A-F9067DA6D75B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55DF-4FB3-49AA-AE86-41F9EDB33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8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B238-9D62-402C-803F-68725DB3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4370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 1</a:t>
            </a:r>
            <a:br>
              <a:rPr lang="en-US" b="1" dirty="0"/>
            </a:br>
            <a:r>
              <a:rPr lang="en-US" b="1" dirty="0"/>
              <a:t>							</a:t>
            </a:r>
            <a:r>
              <a:rPr lang="en-US" sz="2700" b="1" dirty="0"/>
              <a:t>BY JATIN DHALL</a:t>
            </a:r>
            <a:endParaRPr lang="en-IN" sz="2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65FE4-951A-4215-8D20-4198D839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169104"/>
            <a:ext cx="3174603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73D5-8DBE-4056-BD3B-1D3EE6C7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F301-BE89-4233-974A-4F9721E4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Rocket Motor Static Test Pad for testing and acquiring the required data for the performance analysis of the high powered rocket motors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5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6E7B-F857-4DA6-A162-EB0A7AD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5626-539E-43AB-8800-F23BBA65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TO KEEP THE MOTOR IN PLACE</a:t>
            </a:r>
          </a:p>
          <a:p>
            <a:r>
              <a:rPr lang="en-US" dirty="0"/>
              <a:t>MOTOR MOUNT</a:t>
            </a:r>
          </a:p>
          <a:p>
            <a:r>
              <a:rPr lang="en-US" dirty="0"/>
              <a:t>AVIONICS BAY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43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DF10-7AAE-4B10-B7B4-64FBD563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Parameters to be calculated or Stored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E9B9-3A4C-4FCB-8E51-F35AE604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IN" dirty="0"/>
              <a:t>Thrust</a:t>
            </a:r>
          </a:p>
          <a:p>
            <a:pPr lvl="1"/>
            <a:r>
              <a:rPr lang="en-IN" dirty="0"/>
              <a:t>Burn Time</a:t>
            </a:r>
          </a:p>
          <a:p>
            <a:pPr lvl="1"/>
            <a:r>
              <a:rPr lang="en-IN" dirty="0"/>
              <a:t>Pressure</a:t>
            </a:r>
          </a:p>
          <a:p>
            <a:pPr lvl="1"/>
            <a:r>
              <a:rPr lang="en-IN" dirty="0"/>
              <a:t>Temperature</a:t>
            </a:r>
          </a:p>
          <a:p>
            <a:pPr lvl="1"/>
            <a:r>
              <a:rPr lang="en-IN" dirty="0"/>
              <a:t>Total Impulse</a:t>
            </a:r>
          </a:p>
          <a:p>
            <a:pPr lvl="1"/>
            <a:r>
              <a:rPr lang="en-IN" dirty="0"/>
              <a:t>Specific Impulse</a:t>
            </a:r>
          </a:p>
        </p:txBody>
      </p:sp>
    </p:spTree>
    <p:extLst>
      <p:ext uri="{BB962C8B-B14F-4D97-AF65-F5344CB8AC3E}">
        <p14:creationId xmlns:p14="http://schemas.microsoft.com/office/powerpoint/2010/main" val="301629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F05C-4D41-48E0-878A-47678E89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84C3-6CF5-4343-93A7-D78F9B15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Load Cell(Strain Gauge Load Cell)</a:t>
            </a:r>
          </a:p>
          <a:p>
            <a:r>
              <a:rPr lang="en-US" dirty="0"/>
              <a:t>Amplifier(HX711)</a:t>
            </a:r>
          </a:p>
          <a:p>
            <a:r>
              <a:rPr lang="en-US" dirty="0"/>
              <a:t>Pressure Sensors(MPL3115A2)</a:t>
            </a:r>
          </a:p>
          <a:p>
            <a:r>
              <a:rPr lang="en-US" dirty="0"/>
              <a:t>Temperature Sensor(LM35/DHT)</a:t>
            </a:r>
          </a:p>
          <a:p>
            <a:r>
              <a:rPr lang="en-US" dirty="0"/>
              <a:t>Thermocouple</a:t>
            </a:r>
          </a:p>
          <a:p>
            <a:r>
              <a:rPr lang="en-US" dirty="0"/>
              <a:t>SD Card Reader </a:t>
            </a:r>
          </a:p>
          <a:p>
            <a:r>
              <a:rPr lang="en-US" dirty="0"/>
              <a:t>LED/BUZZER</a:t>
            </a:r>
          </a:p>
          <a:p>
            <a:r>
              <a:rPr lang="en-US" dirty="0"/>
              <a:t>9V Battery</a:t>
            </a:r>
          </a:p>
          <a:p>
            <a:r>
              <a:rPr lang="en-US" dirty="0"/>
              <a:t>Bluetooth RN-42 transceiver</a:t>
            </a:r>
          </a:p>
          <a:p>
            <a:r>
              <a:rPr lang="en-US" dirty="0"/>
              <a:t>Ignition System</a:t>
            </a:r>
          </a:p>
          <a:p>
            <a:r>
              <a:rPr lang="en-US" dirty="0"/>
              <a:t>Thermal Camera </a:t>
            </a:r>
          </a:p>
          <a:p>
            <a:r>
              <a:rPr lang="en-US" dirty="0"/>
              <a:t>Acoustics sensors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27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86F4-D3C9-49ED-8F29-1B579A4A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EC77-F36D-43C9-8EC6-7FB62883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 will be made to display the data parameters and for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3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39BA-D91C-428E-824B-1CE70B34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984"/>
            <a:ext cx="10515600" cy="1746480"/>
          </a:xfrm>
        </p:spPr>
        <p:txBody>
          <a:bodyPr>
            <a:normAutofit/>
          </a:bodyPr>
          <a:lstStyle/>
          <a:p>
            <a:r>
              <a:rPr lang="en-US" dirty="0"/>
              <a:t>			    </a:t>
            </a:r>
            <a:r>
              <a:rPr lang="en-US" sz="66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814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136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PROBLEM STATEMENT 1        BY JATIN DHALL</vt:lpstr>
      <vt:lpstr>PROBLEM STATEMENT</vt:lpstr>
      <vt:lpstr>DESIGN</vt:lpstr>
      <vt:lpstr>Data Parameters to be calculated or Stored</vt:lpstr>
      <vt:lpstr>Components</vt:lpstr>
      <vt:lpstr>DISPLAYING DATA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1        BY JATIN DHALL</dc:title>
  <dc:creator>Jatin Dhall</dc:creator>
  <cp:lastModifiedBy>Jatin Dhall</cp:lastModifiedBy>
  <cp:revision>3</cp:revision>
  <dcterms:created xsi:type="dcterms:W3CDTF">2021-07-29T12:40:54Z</dcterms:created>
  <dcterms:modified xsi:type="dcterms:W3CDTF">2021-07-30T15:07:56Z</dcterms:modified>
</cp:coreProperties>
</file>