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350" r:id="rId5"/>
    <p:sldId id="314" r:id="rId6"/>
    <p:sldId id="315" r:id="rId7"/>
    <p:sldId id="316" r:id="rId8"/>
    <p:sldId id="317" r:id="rId9"/>
    <p:sldId id="351" r:id="rId10"/>
    <p:sldId id="318" r:id="rId11"/>
    <p:sldId id="319" r:id="rId12"/>
    <p:sldId id="320" r:id="rId13"/>
    <p:sldId id="313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B62B0-5D24-4AEA-998B-09A695C0FD6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39503-6295-41B6-B88F-927E3F8210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rgbClr val="FF0000"/>
              </a:solidFill>
            </a:rPr>
            <a:t>Project Approach :</a:t>
          </a:r>
          <a:endParaRPr lang="en-US" sz="1400" dirty="0">
            <a:solidFill>
              <a:srgbClr val="FF0000"/>
            </a:solidFill>
          </a:endParaRPr>
        </a:p>
      </dgm:t>
    </dgm:pt>
    <dgm:pt modelId="{809CBC13-2571-47A7-B6CF-8261C28A1992}" type="parTrans" cxnId="{C6EB370C-A57B-42A0-A068-51C61CC25601}">
      <dgm:prSet/>
      <dgm:spPr/>
      <dgm:t>
        <a:bodyPr/>
        <a:lstStyle/>
        <a:p>
          <a:endParaRPr lang="en-US"/>
        </a:p>
      </dgm:t>
    </dgm:pt>
    <dgm:pt modelId="{1E9E4C59-73C3-4DE1-80B8-6999899FFCA3}" type="sibTrans" cxnId="{C6EB370C-A57B-42A0-A068-51C61CC256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CCE625-2D26-42D6-A931-8BCFFBCD9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First, we identified the need for a secure and user-friendly password generator.</a:t>
          </a:r>
        </a:p>
      </dgm:t>
    </dgm:pt>
    <dgm:pt modelId="{AC32BDC5-6A1F-45AC-9A6A-0BC82213CF30}" type="parTrans" cxnId="{E662D0BF-EA4A-4FC0-BAD7-AB928DB44465}">
      <dgm:prSet/>
      <dgm:spPr/>
      <dgm:t>
        <a:bodyPr/>
        <a:lstStyle/>
        <a:p>
          <a:endParaRPr lang="en-US"/>
        </a:p>
      </dgm:t>
    </dgm:pt>
    <dgm:pt modelId="{22A7E1D7-233D-42D6-B9D1-D24469CEE090}" type="sibTrans" cxnId="{E662D0BF-EA4A-4FC0-BAD7-AB928DB444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554079-8E2F-408B-B2B5-BC4598A00E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the user interface using Tkinter to make it simple and clean.</a:t>
          </a:r>
        </a:p>
      </dgm:t>
    </dgm:pt>
    <dgm:pt modelId="{8F2E3C33-B946-4480-8360-624B857C48E6}" type="parTrans" cxnId="{BD19920A-1088-40B0-A6B4-E53873075223}">
      <dgm:prSet/>
      <dgm:spPr/>
      <dgm:t>
        <a:bodyPr/>
        <a:lstStyle/>
        <a:p>
          <a:endParaRPr lang="en-US"/>
        </a:p>
      </dgm:t>
    </dgm:pt>
    <dgm:pt modelId="{DEBEC1F0-FC1F-4377-8004-C07518DA072A}" type="sibTrans" cxnId="{BD19920A-1088-40B0-A6B4-E538730752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E06DC3-B56F-4F45-87CE-92AA28D03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the main password generation logic with options for digits, special characters, and length.</a:t>
          </a:r>
        </a:p>
      </dgm:t>
    </dgm:pt>
    <dgm:pt modelId="{769E3F25-F0E1-4746-BE09-8D0E0DA098F1}" type="parTrans" cxnId="{9CA74E5C-7211-4EEB-AB90-79C1ADD7D907}">
      <dgm:prSet/>
      <dgm:spPr/>
      <dgm:t>
        <a:bodyPr/>
        <a:lstStyle/>
        <a:p>
          <a:endParaRPr lang="en-US"/>
        </a:p>
      </dgm:t>
    </dgm:pt>
    <dgm:pt modelId="{17BED64A-DA08-419A-82EC-9C2CB238B39C}" type="sibTrans" cxnId="{9CA74E5C-7211-4EEB-AB90-79C1ADD7D9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3848C2-E4EC-4C0E-B2ED-14E784DFEE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 password strength checker to guide users about how strong their password is.</a:t>
          </a:r>
        </a:p>
      </dgm:t>
    </dgm:pt>
    <dgm:pt modelId="{25862BA7-CF69-46BB-867A-849ED26BD00D}" type="parTrans" cxnId="{20E5CE4A-6306-4777-8AF3-E00EEED74C2D}">
      <dgm:prSet/>
      <dgm:spPr/>
      <dgm:t>
        <a:bodyPr/>
        <a:lstStyle/>
        <a:p>
          <a:endParaRPr lang="en-US"/>
        </a:p>
      </dgm:t>
    </dgm:pt>
    <dgm:pt modelId="{141BC9DB-BE04-4B8D-9FB4-ECCA13C3F5FA}" type="sibTrans" cxnId="{20E5CE4A-6306-4777-8AF3-E00EEED74C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BD20DB-6A77-46AF-8A4F-82157DF1D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Included extra features like copying to clipboard, saving to a CSV file, and viewing password history.</a:t>
          </a:r>
        </a:p>
      </dgm:t>
    </dgm:pt>
    <dgm:pt modelId="{DB2A145A-D0CB-48BD-8E32-F6386A019C20}" type="parTrans" cxnId="{EEA7205D-D8BF-43BD-869F-A5F6FD0E4E10}">
      <dgm:prSet/>
      <dgm:spPr/>
      <dgm:t>
        <a:bodyPr/>
        <a:lstStyle/>
        <a:p>
          <a:endParaRPr lang="en-US"/>
        </a:p>
      </dgm:t>
    </dgm:pt>
    <dgm:pt modelId="{F63CE1B4-0DE3-4A97-AA51-7A04C114AE04}" type="sibTrans" cxnId="{EEA7205D-D8BF-43BD-869F-A5F6FD0E4E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3FDBF5-4610-44CC-8F16-5B52CBAB4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 light/dark theme switch to improve user experience.</a:t>
          </a:r>
        </a:p>
      </dgm:t>
    </dgm:pt>
    <dgm:pt modelId="{B5B7AB7D-F9E3-4D0F-B2F6-F390CADF7CAB}" type="parTrans" cxnId="{ADB5871C-5D9E-4699-972D-2C5B05926A84}">
      <dgm:prSet/>
      <dgm:spPr/>
      <dgm:t>
        <a:bodyPr/>
        <a:lstStyle/>
        <a:p>
          <a:endParaRPr lang="en-US"/>
        </a:p>
      </dgm:t>
    </dgm:pt>
    <dgm:pt modelId="{219BB7A4-8FDF-4EE5-A664-E0A5789785BA}" type="sibTrans" cxnId="{ADB5871C-5D9E-4699-972D-2C5B05926A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6F5374-BD7D-48AA-9633-B243610FA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Finally, tested all functions and fixed any errors to make it work smoothly.</a:t>
          </a:r>
        </a:p>
      </dgm:t>
    </dgm:pt>
    <dgm:pt modelId="{3F332498-EE3B-4123-BB07-28AD4E475604}" type="parTrans" cxnId="{E11365CF-2393-4805-8C22-6495E1B10A04}">
      <dgm:prSet/>
      <dgm:spPr/>
      <dgm:t>
        <a:bodyPr/>
        <a:lstStyle/>
        <a:p>
          <a:endParaRPr lang="en-US"/>
        </a:p>
      </dgm:t>
    </dgm:pt>
    <dgm:pt modelId="{26072C30-023B-4018-AB67-1931EDD9B2B4}" type="sibTrans" cxnId="{E11365CF-2393-4805-8C22-6495E1B10A04}">
      <dgm:prSet/>
      <dgm:spPr/>
      <dgm:t>
        <a:bodyPr/>
        <a:lstStyle/>
        <a:p>
          <a:endParaRPr lang="en-US"/>
        </a:p>
      </dgm:t>
    </dgm:pt>
    <dgm:pt modelId="{E1976C58-6EA6-4992-96D7-329F0A80BA4D}" type="pres">
      <dgm:prSet presAssocID="{D94B62B0-5D24-4AEA-998B-09A695C0FD6D}" presName="root" presStyleCnt="0">
        <dgm:presLayoutVars>
          <dgm:dir/>
          <dgm:resizeHandles val="exact"/>
        </dgm:presLayoutVars>
      </dgm:prSet>
      <dgm:spPr/>
    </dgm:pt>
    <dgm:pt modelId="{ED4EAD93-20B3-4699-A534-5AE18793E2C5}" type="pres">
      <dgm:prSet presAssocID="{D94B62B0-5D24-4AEA-998B-09A695C0FD6D}" presName="container" presStyleCnt="0">
        <dgm:presLayoutVars>
          <dgm:dir/>
          <dgm:resizeHandles val="exact"/>
        </dgm:presLayoutVars>
      </dgm:prSet>
      <dgm:spPr/>
    </dgm:pt>
    <dgm:pt modelId="{A955E8C7-FDF9-4E1E-94F2-A44A55609C88}" type="pres">
      <dgm:prSet presAssocID="{91D39503-6295-41B6-B88F-927E3F821056}" presName="compNode" presStyleCnt="0"/>
      <dgm:spPr/>
    </dgm:pt>
    <dgm:pt modelId="{6CAD26CD-342C-428B-B287-E9F3BF5063B9}" type="pres">
      <dgm:prSet presAssocID="{91D39503-6295-41B6-B88F-927E3F821056}" presName="iconBgRect" presStyleLbl="bgShp" presStyleIdx="0" presStyleCnt="8"/>
      <dgm:spPr/>
    </dgm:pt>
    <dgm:pt modelId="{E520E6B0-71CB-4620-8A51-EF63E7ECACA5}" type="pres">
      <dgm:prSet presAssocID="{91D39503-6295-41B6-B88F-927E3F82105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D71F2F6-E6B7-4500-9792-A362C79A4F73}" type="pres">
      <dgm:prSet presAssocID="{91D39503-6295-41B6-B88F-927E3F821056}" presName="spaceRect" presStyleCnt="0"/>
      <dgm:spPr/>
    </dgm:pt>
    <dgm:pt modelId="{724E03C5-4506-4D2A-89CB-35C264993EE6}" type="pres">
      <dgm:prSet presAssocID="{91D39503-6295-41B6-B88F-927E3F821056}" presName="textRect" presStyleLbl="revTx" presStyleIdx="0" presStyleCnt="8">
        <dgm:presLayoutVars>
          <dgm:chMax val="1"/>
          <dgm:chPref val="1"/>
        </dgm:presLayoutVars>
      </dgm:prSet>
      <dgm:spPr/>
    </dgm:pt>
    <dgm:pt modelId="{A0000958-523C-4D4C-91A4-E61594A81CC3}" type="pres">
      <dgm:prSet presAssocID="{1E9E4C59-73C3-4DE1-80B8-6999899FFCA3}" presName="sibTrans" presStyleLbl="sibTrans2D1" presStyleIdx="0" presStyleCnt="0"/>
      <dgm:spPr/>
    </dgm:pt>
    <dgm:pt modelId="{9D8CE78F-FDE2-4BF0-9BEA-342A6FD45630}" type="pres">
      <dgm:prSet presAssocID="{80CCE625-2D26-42D6-A931-8BCFFBCD95AE}" presName="compNode" presStyleCnt="0"/>
      <dgm:spPr/>
    </dgm:pt>
    <dgm:pt modelId="{8C4C3FF9-1157-4D23-9A8A-A07CE7A42D08}" type="pres">
      <dgm:prSet presAssocID="{80CCE625-2D26-42D6-A931-8BCFFBCD95AE}" presName="iconBgRect" presStyleLbl="bgShp" presStyleIdx="1" presStyleCnt="8"/>
      <dgm:spPr/>
    </dgm:pt>
    <dgm:pt modelId="{DD71AF25-EFE5-422E-879D-F2D2BCBF05C6}" type="pres">
      <dgm:prSet presAssocID="{80CCE625-2D26-42D6-A931-8BCFFBCD95A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8C9FEF5-6ACD-4D97-9B7E-C15CEBD66DF7}" type="pres">
      <dgm:prSet presAssocID="{80CCE625-2D26-42D6-A931-8BCFFBCD95AE}" presName="spaceRect" presStyleCnt="0"/>
      <dgm:spPr/>
    </dgm:pt>
    <dgm:pt modelId="{7B496271-9024-4312-8745-F7A4B542537C}" type="pres">
      <dgm:prSet presAssocID="{80CCE625-2D26-42D6-A931-8BCFFBCD95AE}" presName="textRect" presStyleLbl="revTx" presStyleIdx="1" presStyleCnt="8">
        <dgm:presLayoutVars>
          <dgm:chMax val="1"/>
          <dgm:chPref val="1"/>
        </dgm:presLayoutVars>
      </dgm:prSet>
      <dgm:spPr/>
    </dgm:pt>
    <dgm:pt modelId="{9CA3DB92-2256-4EB0-BCD4-6C2FA80EFA0F}" type="pres">
      <dgm:prSet presAssocID="{22A7E1D7-233D-42D6-B9D1-D24469CEE090}" presName="sibTrans" presStyleLbl="sibTrans2D1" presStyleIdx="0" presStyleCnt="0"/>
      <dgm:spPr/>
    </dgm:pt>
    <dgm:pt modelId="{E564D7CA-7D14-443B-B2BF-26D1B2501C31}" type="pres">
      <dgm:prSet presAssocID="{BF554079-8E2F-408B-B2B5-BC4598A00E6F}" presName="compNode" presStyleCnt="0"/>
      <dgm:spPr/>
    </dgm:pt>
    <dgm:pt modelId="{EAA48B8E-5A81-4F70-B984-C44847912362}" type="pres">
      <dgm:prSet presAssocID="{BF554079-8E2F-408B-B2B5-BC4598A00E6F}" presName="iconBgRect" presStyleLbl="bgShp" presStyleIdx="2" presStyleCnt="8"/>
      <dgm:spPr/>
    </dgm:pt>
    <dgm:pt modelId="{F9F0AEDE-4B66-4F32-B3DB-D0AA736929AB}" type="pres">
      <dgm:prSet presAssocID="{BF554079-8E2F-408B-B2B5-BC4598A00E6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0D8BF0-AEC3-49AB-834C-C7BDCD85BAC3}" type="pres">
      <dgm:prSet presAssocID="{BF554079-8E2F-408B-B2B5-BC4598A00E6F}" presName="spaceRect" presStyleCnt="0"/>
      <dgm:spPr/>
    </dgm:pt>
    <dgm:pt modelId="{D21CEB5A-EC1A-4B1F-87F9-CA67063C844F}" type="pres">
      <dgm:prSet presAssocID="{BF554079-8E2F-408B-B2B5-BC4598A00E6F}" presName="textRect" presStyleLbl="revTx" presStyleIdx="2" presStyleCnt="8">
        <dgm:presLayoutVars>
          <dgm:chMax val="1"/>
          <dgm:chPref val="1"/>
        </dgm:presLayoutVars>
      </dgm:prSet>
      <dgm:spPr/>
    </dgm:pt>
    <dgm:pt modelId="{9040804B-DED0-453B-8F5C-F289510AE315}" type="pres">
      <dgm:prSet presAssocID="{DEBEC1F0-FC1F-4377-8004-C07518DA072A}" presName="sibTrans" presStyleLbl="sibTrans2D1" presStyleIdx="0" presStyleCnt="0"/>
      <dgm:spPr/>
    </dgm:pt>
    <dgm:pt modelId="{24BA0126-51A7-47F4-9FA9-C32CFF1D4278}" type="pres">
      <dgm:prSet presAssocID="{33E06DC3-B56F-4F45-87CE-92AA28D03BC0}" presName="compNode" presStyleCnt="0"/>
      <dgm:spPr/>
    </dgm:pt>
    <dgm:pt modelId="{169570C9-4B57-4376-A953-A2751A444067}" type="pres">
      <dgm:prSet presAssocID="{33E06DC3-B56F-4F45-87CE-92AA28D03BC0}" presName="iconBgRect" presStyleLbl="bgShp" presStyleIdx="3" presStyleCnt="8"/>
      <dgm:spPr/>
    </dgm:pt>
    <dgm:pt modelId="{952754B1-341B-4E28-8CEE-84F1C8897237}" type="pres">
      <dgm:prSet presAssocID="{33E06DC3-B56F-4F45-87CE-92AA28D03BC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D7C6EA-C9AF-448D-80E1-6DBA417DB61E}" type="pres">
      <dgm:prSet presAssocID="{33E06DC3-B56F-4F45-87CE-92AA28D03BC0}" presName="spaceRect" presStyleCnt="0"/>
      <dgm:spPr/>
    </dgm:pt>
    <dgm:pt modelId="{3A3547AA-263D-4A5D-A314-1233C0C0DB42}" type="pres">
      <dgm:prSet presAssocID="{33E06DC3-B56F-4F45-87CE-92AA28D03BC0}" presName="textRect" presStyleLbl="revTx" presStyleIdx="3" presStyleCnt="8">
        <dgm:presLayoutVars>
          <dgm:chMax val="1"/>
          <dgm:chPref val="1"/>
        </dgm:presLayoutVars>
      </dgm:prSet>
      <dgm:spPr/>
    </dgm:pt>
    <dgm:pt modelId="{C4BA4E10-6F18-4685-A6A2-FBDD45E17DFA}" type="pres">
      <dgm:prSet presAssocID="{17BED64A-DA08-419A-82EC-9C2CB238B39C}" presName="sibTrans" presStyleLbl="sibTrans2D1" presStyleIdx="0" presStyleCnt="0"/>
      <dgm:spPr/>
    </dgm:pt>
    <dgm:pt modelId="{5632CE27-F320-4593-B92A-272AA79BB3E5}" type="pres">
      <dgm:prSet presAssocID="{673848C2-E4EC-4C0E-B2ED-14E784DFEEB2}" presName="compNode" presStyleCnt="0"/>
      <dgm:spPr/>
    </dgm:pt>
    <dgm:pt modelId="{90FAC202-1D7A-4947-ADEF-B06E998A1FB9}" type="pres">
      <dgm:prSet presAssocID="{673848C2-E4EC-4C0E-B2ED-14E784DFEEB2}" presName="iconBgRect" presStyleLbl="bgShp" presStyleIdx="4" presStyleCnt="8"/>
      <dgm:spPr/>
    </dgm:pt>
    <dgm:pt modelId="{58B97975-AF6D-4A7C-BBDD-19E3E72D0765}" type="pres">
      <dgm:prSet presAssocID="{673848C2-E4EC-4C0E-B2ED-14E784DFEEB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9E0AF95-7D60-4F0C-8F82-F0BFA1A57D4B}" type="pres">
      <dgm:prSet presAssocID="{673848C2-E4EC-4C0E-B2ED-14E784DFEEB2}" presName="spaceRect" presStyleCnt="0"/>
      <dgm:spPr/>
    </dgm:pt>
    <dgm:pt modelId="{DE074019-B132-430A-B039-82049677EB65}" type="pres">
      <dgm:prSet presAssocID="{673848C2-E4EC-4C0E-B2ED-14E784DFEEB2}" presName="textRect" presStyleLbl="revTx" presStyleIdx="4" presStyleCnt="8">
        <dgm:presLayoutVars>
          <dgm:chMax val="1"/>
          <dgm:chPref val="1"/>
        </dgm:presLayoutVars>
      </dgm:prSet>
      <dgm:spPr/>
    </dgm:pt>
    <dgm:pt modelId="{8DBAFD15-B491-4137-A88A-D43217D8EF88}" type="pres">
      <dgm:prSet presAssocID="{141BC9DB-BE04-4B8D-9FB4-ECCA13C3F5FA}" presName="sibTrans" presStyleLbl="sibTrans2D1" presStyleIdx="0" presStyleCnt="0"/>
      <dgm:spPr/>
    </dgm:pt>
    <dgm:pt modelId="{71332D5F-105D-4AAA-99F4-156425B0532A}" type="pres">
      <dgm:prSet presAssocID="{28BD20DB-6A77-46AF-8A4F-82157DF1DFB0}" presName="compNode" presStyleCnt="0"/>
      <dgm:spPr/>
    </dgm:pt>
    <dgm:pt modelId="{B41616E9-EAC1-4E1D-A88D-CABC39B4FE78}" type="pres">
      <dgm:prSet presAssocID="{28BD20DB-6A77-46AF-8A4F-82157DF1DFB0}" presName="iconBgRect" presStyleLbl="bgShp" presStyleIdx="5" presStyleCnt="8"/>
      <dgm:spPr/>
    </dgm:pt>
    <dgm:pt modelId="{0DF03780-5B7D-4930-9E10-0D6C95201506}" type="pres">
      <dgm:prSet presAssocID="{28BD20DB-6A77-46AF-8A4F-82157DF1DFB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D04956E9-170E-48FF-B2DD-3E7FB91834A2}" type="pres">
      <dgm:prSet presAssocID="{28BD20DB-6A77-46AF-8A4F-82157DF1DFB0}" presName="spaceRect" presStyleCnt="0"/>
      <dgm:spPr/>
    </dgm:pt>
    <dgm:pt modelId="{405F834A-C953-4E4B-A258-940540D551B0}" type="pres">
      <dgm:prSet presAssocID="{28BD20DB-6A77-46AF-8A4F-82157DF1DFB0}" presName="textRect" presStyleLbl="revTx" presStyleIdx="5" presStyleCnt="8">
        <dgm:presLayoutVars>
          <dgm:chMax val="1"/>
          <dgm:chPref val="1"/>
        </dgm:presLayoutVars>
      </dgm:prSet>
      <dgm:spPr/>
    </dgm:pt>
    <dgm:pt modelId="{CA8CEDFC-4194-4EDE-A02B-4612C7CF51D3}" type="pres">
      <dgm:prSet presAssocID="{F63CE1B4-0DE3-4A97-AA51-7A04C114AE04}" presName="sibTrans" presStyleLbl="sibTrans2D1" presStyleIdx="0" presStyleCnt="0"/>
      <dgm:spPr/>
    </dgm:pt>
    <dgm:pt modelId="{50F0C6B5-BCD1-412F-A23E-4E2D58BA4E8E}" type="pres">
      <dgm:prSet presAssocID="{CB3FDBF5-4610-44CC-8F16-5B52CBAB4A20}" presName="compNode" presStyleCnt="0"/>
      <dgm:spPr/>
    </dgm:pt>
    <dgm:pt modelId="{B3C10930-53C7-4946-8F1D-92C5809749D0}" type="pres">
      <dgm:prSet presAssocID="{CB3FDBF5-4610-44CC-8F16-5B52CBAB4A20}" presName="iconBgRect" presStyleLbl="bgShp" presStyleIdx="6" presStyleCnt="8"/>
      <dgm:spPr/>
    </dgm:pt>
    <dgm:pt modelId="{09EBAEE8-2A39-4AF7-9C38-97A63A41C9CA}" type="pres">
      <dgm:prSet presAssocID="{CB3FDBF5-4610-44CC-8F16-5B52CBAB4A2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ntern"/>
        </a:ext>
      </dgm:extLst>
    </dgm:pt>
    <dgm:pt modelId="{1ECF4CFE-6C8B-4937-AC06-AA68B7C52E51}" type="pres">
      <dgm:prSet presAssocID="{CB3FDBF5-4610-44CC-8F16-5B52CBAB4A20}" presName="spaceRect" presStyleCnt="0"/>
      <dgm:spPr/>
    </dgm:pt>
    <dgm:pt modelId="{B898EE98-ACD6-4BAF-B335-07C46032626B}" type="pres">
      <dgm:prSet presAssocID="{CB3FDBF5-4610-44CC-8F16-5B52CBAB4A20}" presName="textRect" presStyleLbl="revTx" presStyleIdx="6" presStyleCnt="8">
        <dgm:presLayoutVars>
          <dgm:chMax val="1"/>
          <dgm:chPref val="1"/>
        </dgm:presLayoutVars>
      </dgm:prSet>
      <dgm:spPr/>
    </dgm:pt>
    <dgm:pt modelId="{F3BCE5DC-ED17-4BEF-BD54-51441827FF2F}" type="pres">
      <dgm:prSet presAssocID="{219BB7A4-8FDF-4EE5-A664-E0A5789785BA}" presName="sibTrans" presStyleLbl="sibTrans2D1" presStyleIdx="0" presStyleCnt="0"/>
      <dgm:spPr/>
    </dgm:pt>
    <dgm:pt modelId="{18215D75-ABE5-439E-90EB-09C2A4740D33}" type="pres">
      <dgm:prSet presAssocID="{586F5374-BD7D-48AA-9633-B243610FAB8D}" presName="compNode" presStyleCnt="0"/>
      <dgm:spPr/>
    </dgm:pt>
    <dgm:pt modelId="{3124260B-1C5C-44F7-A34A-CBF470D496E4}" type="pres">
      <dgm:prSet presAssocID="{586F5374-BD7D-48AA-9633-B243610FAB8D}" presName="iconBgRect" presStyleLbl="bgShp" presStyleIdx="7" presStyleCnt="8"/>
      <dgm:spPr/>
    </dgm:pt>
    <dgm:pt modelId="{A5850B40-51CE-4161-AE86-7C907CA1DD07}" type="pres">
      <dgm:prSet presAssocID="{586F5374-BD7D-48AA-9633-B243610FAB8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1AB146-819F-479E-8CB5-BB1D66E09F0C}" type="pres">
      <dgm:prSet presAssocID="{586F5374-BD7D-48AA-9633-B243610FAB8D}" presName="spaceRect" presStyleCnt="0"/>
      <dgm:spPr/>
    </dgm:pt>
    <dgm:pt modelId="{DD680E18-6D08-4F09-9928-A8FB6D27E750}" type="pres">
      <dgm:prSet presAssocID="{586F5374-BD7D-48AA-9633-B243610FAB8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97ECE01-4411-4792-A457-16633317518A}" type="presOf" srcId="{586F5374-BD7D-48AA-9633-B243610FAB8D}" destId="{DD680E18-6D08-4F09-9928-A8FB6D27E750}" srcOrd="0" destOrd="0" presId="urn:microsoft.com/office/officeart/2018/2/layout/IconCircleList"/>
    <dgm:cxn modelId="{55D0030A-5774-466F-8046-4A1360B7BB72}" type="presOf" srcId="{DEBEC1F0-FC1F-4377-8004-C07518DA072A}" destId="{9040804B-DED0-453B-8F5C-F289510AE315}" srcOrd="0" destOrd="0" presId="urn:microsoft.com/office/officeart/2018/2/layout/IconCircleList"/>
    <dgm:cxn modelId="{BD19920A-1088-40B0-A6B4-E53873075223}" srcId="{D94B62B0-5D24-4AEA-998B-09A695C0FD6D}" destId="{BF554079-8E2F-408B-B2B5-BC4598A00E6F}" srcOrd="2" destOrd="0" parTransId="{8F2E3C33-B946-4480-8360-624B857C48E6}" sibTransId="{DEBEC1F0-FC1F-4377-8004-C07518DA072A}"/>
    <dgm:cxn modelId="{C6EB370C-A57B-42A0-A068-51C61CC25601}" srcId="{D94B62B0-5D24-4AEA-998B-09A695C0FD6D}" destId="{91D39503-6295-41B6-B88F-927E3F821056}" srcOrd="0" destOrd="0" parTransId="{809CBC13-2571-47A7-B6CF-8261C28A1992}" sibTransId="{1E9E4C59-73C3-4DE1-80B8-6999899FFCA3}"/>
    <dgm:cxn modelId="{BFCD1411-0377-4B3F-B6AA-3117BF9EA52D}" type="presOf" srcId="{80CCE625-2D26-42D6-A931-8BCFFBCD95AE}" destId="{7B496271-9024-4312-8745-F7A4B542537C}" srcOrd="0" destOrd="0" presId="urn:microsoft.com/office/officeart/2018/2/layout/IconCircleList"/>
    <dgm:cxn modelId="{ADB5871C-5D9E-4699-972D-2C5B05926A84}" srcId="{D94B62B0-5D24-4AEA-998B-09A695C0FD6D}" destId="{CB3FDBF5-4610-44CC-8F16-5B52CBAB4A20}" srcOrd="6" destOrd="0" parTransId="{B5B7AB7D-F9E3-4D0F-B2F6-F390CADF7CAB}" sibTransId="{219BB7A4-8FDF-4EE5-A664-E0A5789785BA}"/>
    <dgm:cxn modelId="{2326D126-A4CB-40EE-A3EC-3596B2961CC0}" type="presOf" srcId="{D94B62B0-5D24-4AEA-998B-09A695C0FD6D}" destId="{E1976C58-6EA6-4992-96D7-329F0A80BA4D}" srcOrd="0" destOrd="0" presId="urn:microsoft.com/office/officeart/2018/2/layout/IconCircleList"/>
    <dgm:cxn modelId="{A1CA972A-0132-4F82-B1D6-590FDE7E7C9B}" type="presOf" srcId="{33E06DC3-B56F-4F45-87CE-92AA28D03BC0}" destId="{3A3547AA-263D-4A5D-A314-1233C0C0DB42}" srcOrd="0" destOrd="0" presId="urn:microsoft.com/office/officeart/2018/2/layout/IconCircleList"/>
    <dgm:cxn modelId="{9CA74E5C-7211-4EEB-AB90-79C1ADD7D907}" srcId="{D94B62B0-5D24-4AEA-998B-09A695C0FD6D}" destId="{33E06DC3-B56F-4F45-87CE-92AA28D03BC0}" srcOrd="3" destOrd="0" parTransId="{769E3F25-F0E1-4746-BE09-8D0E0DA098F1}" sibTransId="{17BED64A-DA08-419A-82EC-9C2CB238B39C}"/>
    <dgm:cxn modelId="{EEA7205D-D8BF-43BD-869F-A5F6FD0E4E10}" srcId="{D94B62B0-5D24-4AEA-998B-09A695C0FD6D}" destId="{28BD20DB-6A77-46AF-8A4F-82157DF1DFB0}" srcOrd="5" destOrd="0" parTransId="{DB2A145A-D0CB-48BD-8E32-F6386A019C20}" sibTransId="{F63CE1B4-0DE3-4A97-AA51-7A04C114AE04}"/>
    <dgm:cxn modelId="{CA1AB748-AAC9-476D-B40F-3DB72227A98C}" type="presOf" srcId="{1E9E4C59-73C3-4DE1-80B8-6999899FFCA3}" destId="{A0000958-523C-4D4C-91A4-E61594A81CC3}" srcOrd="0" destOrd="0" presId="urn:microsoft.com/office/officeart/2018/2/layout/IconCircleList"/>
    <dgm:cxn modelId="{9EF4104A-4609-456D-B1A5-D9AAB99388CD}" type="presOf" srcId="{17BED64A-DA08-419A-82EC-9C2CB238B39C}" destId="{C4BA4E10-6F18-4685-A6A2-FBDD45E17DFA}" srcOrd="0" destOrd="0" presId="urn:microsoft.com/office/officeart/2018/2/layout/IconCircleList"/>
    <dgm:cxn modelId="{20E5CE4A-6306-4777-8AF3-E00EEED74C2D}" srcId="{D94B62B0-5D24-4AEA-998B-09A695C0FD6D}" destId="{673848C2-E4EC-4C0E-B2ED-14E784DFEEB2}" srcOrd="4" destOrd="0" parTransId="{25862BA7-CF69-46BB-867A-849ED26BD00D}" sibTransId="{141BC9DB-BE04-4B8D-9FB4-ECCA13C3F5FA}"/>
    <dgm:cxn modelId="{1E435B70-D573-4D0E-9B8F-ED922EE44BC4}" type="presOf" srcId="{F63CE1B4-0DE3-4A97-AA51-7A04C114AE04}" destId="{CA8CEDFC-4194-4EDE-A02B-4612C7CF51D3}" srcOrd="0" destOrd="0" presId="urn:microsoft.com/office/officeart/2018/2/layout/IconCircleList"/>
    <dgm:cxn modelId="{78BAD070-8BEC-4B54-8AD0-B9050B24E9A2}" type="presOf" srcId="{28BD20DB-6A77-46AF-8A4F-82157DF1DFB0}" destId="{405F834A-C953-4E4B-A258-940540D551B0}" srcOrd="0" destOrd="0" presId="urn:microsoft.com/office/officeart/2018/2/layout/IconCircleList"/>
    <dgm:cxn modelId="{3B34D785-157B-4104-8526-7A60DFAE3ACD}" type="presOf" srcId="{91D39503-6295-41B6-B88F-927E3F821056}" destId="{724E03C5-4506-4D2A-89CB-35C264993EE6}" srcOrd="0" destOrd="0" presId="urn:microsoft.com/office/officeart/2018/2/layout/IconCircleList"/>
    <dgm:cxn modelId="{3F628D8B-93EC-456E-850C-82ED4683F519}" type="presOf" srcId="{CB3FDBF5-4610-44CC-8F16-5B52CBAB4A20}" destId="{B898EE98-ACD6-4BAF-B335-07C46032626B}" srcOrd="0" destOrd="0" presId="urn:microsoft.com/office/officeart/2018/2/layout/IconCircleList"/>
    <dgm:cxn modelId="{3138659D-73AE-4D55-B449-5449B27804F7}" type="presOf" srcId="{22A7E1D7-233D-42D6-B9D1-D24469CEE090}" destId="{9CA3DB92-2256-4EB0-BCD4-6C2FA80EFA0F}" srcOrd="0" destOrd="0" presId="urn:microsoft.com/office/officeart/2018/2/layout/IconCircleList"/>
    <dgm:cxn modelId="{CD5DE2B8-0B72-4E1F-B0D3-B125C4023957}" type="presOf" srcId="{BF554079-8E2F-408B-B2B5-BC4598A00E6F}" destId="{D21CEB5A-EC1A-4B1F-87F9-CA67063C844F}" srcOrd="0" destOrd="0" presId="urn:microsoft.com/office/officeart/2018/2/layout/IconCircleList"/>
    <dgm:cxn modelId="{E662D0BF-EA4A-4FC0-BAD7-AB928DB44465}" srcId="{D94B62B0-5D24-4AEA-998B-09A695C0FD6D}" destId="{80CCE625-2D26-42D6-A931-8BCFFBCD95AE}" srcOrd="1" destOrd="0" parTransId="{AC32BDC5-6A1F-45AC-9A6A-0BC82213CF30}" sibTransId="{22A7E1D7-233D-42D6-B9D1-D24469CEE090}"/>
    <dgm:cxn modelId="{D23C4DCB-FA0C-4E12-B60A-DEFE0AB0C62A}" type="presOf" srcId="{141BC9DB-BE04-4B8D-9FB4-ECCA13C3F5FA}" destId="{8DBAFD15-B491-4137-A88A-D43217D8EF88}" srcOrd="0" destOrd="0" presId="urn:microsoft.com/office/officeart/2018/2/layout/IconCircleList"/>
    <dgm:cxn modelId="{7317A2CB-F522-4621-AD35-FD00F12F259C}" type="presOf" srcId="{673848C2-E4EC-4C0E-B2ED-14E784DFEEB2}" destId="{DE074019-B132-430A-B039-82049677EB65}" srcOrd="0" destOrd="0" presId="urn:microsoft.com/office/officeart/2018/2/layout/IconCircleList"/>
    <dgm:cxn modelId="{E11365CF-2393-4805-8C22-6495E1B10A04}" srcId="{D94B62B0-5D24-4AEA-998B-09A695C0FD6D}" destId="{586F5374-BD7D-48AA-9633-B243610FAB8D}" srcOrd="7" destOrd="0" parTransId="{3F332498-EE3B-4123-BB07-28AD4E475604}" sibTransId="{26072C30-023B-4018-AB67-1931EDD9B2B4}"/>
    <dgm:cxn modelId="{28B4DDF9-B02F-4204-93FF-17DD8D2A9FD2}" type="presOf" srcId="{219BB7A4-8FDF-4EE5-A664-E0A5789785BA}" destId="{F3BCE5DC-ED17-4BEF-BD54-51441827FF2F}" srcOrd="0" destOrd="0" presId="urn:microsoft.com/office/officeart/2018/2/layout/IconCircleList"/>
    <dgm:cxn modelId="{01BB210A-D81B-4903-946A-C42B64C9308D}" type="presParOf" srcId="{E1976C58-6EA6-4992-96D7-329F0A80BA4D}" destId="{ED4EAD93-20B3-4699-A534-5AE18793E2C5}" srcOrd="0" destOrd="0" presId="urn:microsoft.com/office/officeart/2018/2/layout/IconCircleList"/>
    <dgm:cxn modelId="{BAB7FAD2-E014-42D2-AB14-11F95540E60E}" type="presParOf" srcId="{ED4EAD93-20B3-4699-A534-5AE18793E2C5}" destId="{A955E8C7-FDF9-4E1E-94F2-A44A55609C88}" srcOrd="0" destOrd="0" presId="urn:microsoft.com/office/officeart/2018/2/layout/IconCircleList"/>
    <dgm:cxn modelId="{D76AF89A-5773-4556-B804-89E5FC0C3748}" type="presParOf" srcId="{A955E8C7-FDF9-4E1E-94F2-A44A55609C88}" destId="{6CAD26CD-342C-428B-B287-E9F3BF5063B9}" srcOrd="0" destOrd="0" presId="urn:microsoft.com/office/officeart/2018/2/layout/IconCircleList"/>
    <dgm:cxn modelId="{F1A9FB5B-2719-4E0A-8132-3E953006FC89}" type="presParOf" srcId="{A955E8C7-FDF9-4E1E-94F2-A44A55609C88}" destId="{E520E6B0-71CB-4620-8A51-EF63E7ECACA5}" srcOrd="1" destOrd="0" presId="urn:microsoft.com/office/officeart/2018/2/layout/IconCircleList"/>
    <dgm:cxn modelId="{685B56E1-AFA0-4D7F-BA99-C15798806A87}" type="presParOf" srcId="{A955E8C7-FDF9-4E1E-94F2-A44A55609C88}" destId="{7D71F2F6-E6B7-4500-9792-A362C79A4F73}" srcOrd="2" destOrd="0" presId="urn:microsoft.com/office/officeart/2018/2/layout/IconCircleList"/>
    <dgm:cxn modelId="{2D087335-06EE-4AF9-B018-DF379FC061C4}" type="presParOf" srcId="{A955E8C7-FDF9-4E1E-94F2-A44A55609C88}" destId="{724E03C5-4506-4D2A-89CB-35C264993EE6}" srcOrd="3" destOrd="0" presId="urn:microsoft.com/office/officeart/2018/2/layout/IconCircleList"/>
    <dgm:cxn modelId="{3817FF99-5AAD-43FC-890A-FC7A37004060}" type="presParOf" srcId="{ED4EAD93-20B3-4699-A534-5AE18793E2C5}" destId="{A0000958-523C-4D4C-91A4-E61594A81CC3}" srcOrd="1" destOrd="0" presId="urn:microsoft.com/office/officeart/2018/2/layout/IconCircleList"/>
    <dgm:cxn modelId="{85F8A1F2-A7B1-432E-A898-F6BF8A7E2A01}" type="presParOf" srcId="{ED4EAD93-20B3-4699-A534-5AE18793E2C5}" destId="{9D8CE78F-FDE2-4BF0-9BEA-342A6FD45630}" srcOrd="2" destOrd="0" presId="urn:microsoft.com/office/officeart/2018/2/layout/IconCircleList"/>
    <dgm:cxn modelId="{B4426D6F-D42F-4442-9B6F-746F288154CA}" type="presParOf" srcId="{9D8CE78F-FDE2-4BF0-9BEA-342A6FD45630}" destId="{8C4C3FF9-1157-4D23-9A8A-A07CE7A42D08}" srcOrd="0" destOrd="0" presId="urn:microsoft.com/office/officeart/2018/2/layout/IconCircleList"/>
    <dgm:cxn modelId="{D382C97B-9CD6-48C0-A62E-83BA0FC9049D}" type="presParOf" srcId="{9D8CE78F-FDE2-4BF0-9BEA-342A6FD45630}" destId="{DD71AF25-EFE5-422E-879D-F2D2BCBF05C6}" srcOrd="1" destOrd="0" presId="urn:microsoft.com/office/officeart/2018/2/layout/IconCircleList"/>
    <dgm:cxn modelId="{BD20E7AE-7CE6-4A80-B9E8-377C00C6B5BB}" type="presParOf" srcId="{9D8CE78F-FDE2-4BF0-9BEA-342A6FD45630}" destId="{98C9FEF5-6ACD-4D97-9B7E-C15CEBD66DF7}" srcOrd="2" destOrd="0" presId="urn:microsoft.com/office/officeart/2018/2/layout/IconCircleList"/>
    <dgm:cxn modelId="{8140B5D6-408C-49D2-B387-E77857E75E24}" type="presParOf" srcId="{9D8CE78F-FDE2-4BF0-9BEA-342A6FD45630}" destId="{7B496271-9024-4312-8745-F7A4B542537C}" srcOrd="3" destOrd="0" presId="urn:microsoft.com/office/officeart/2018/2/layout/IconCircleList"/>
    <dgm:cxn modelId="{DE083AFD-0402-4DE4-B1FB-F2198E59D3AB}" type="presParOf" srcId="{ED4EAD93-20B3-4699-A534-5AE18793E2C5}" destId="{9CA3DB92-2256-4EB0-BCD4-6C2FA80EFA0F}" srcOrd="3" destOrd="0" presId="urn:microsoft.com/office/officeart/2018/2/layout/IconCircleList"/>
    <dgm:cxn modelId="{E421FCD4-3FC1-4ADB-B07B-AE9A810E1AAA}" type="presParOf" srcId="{ED4EAD93-20B3-4699-A534-5AE18793E2C5}" destId="{E564D7CA-7D14-443B-B2BF-26D1B2501C31}" srcOrd="4" destOrd="0" presId="urn:microsoft.com/office/officeart/2018/2/layout/IconCircleList"/>
    <dgm:cxn modelId="{6A1FE097-2D78-4223-8AF7-5B657182A167}" type="presParOf" srcId="{E564D7CA-7D14-443B-B2BF-26D1B2501C31}" destId="{EAA48B8E-5A81-4F70-B984-C44847912362}" srcOrd="0" destOrd="0" presId="urn:microsoft.com/office/officeart/2018/2/layout/IconCircleList"/>
    <dgm:cxn modelId="{2B0D990D-8E1A-4A41-BF91-75EA131FF930}" type="presParOf" srcId="{E564D7CA-7D14-443B-B2BF-26D1B2501C31}" destId="{F9F0AEDE-4B66-4F32-B3DB-D0AA736929AB}" srcOrd="1" destOrd="0" presId="urn:microsoft.com/office/officeart/2018/2/layout/IconCircleList"/>
    <dgm:cxn modelId="{6F6F1A3E-B4E2-4C10-B79A-CCE278AE8876}" type="presParOf" srcId="{E564D7CA-7D14-443B-B2BF-26D1B2501C31}" destId="{040D8BF0-AEC3-49AB-834C-C7BDCD85BAC3}" srcOrd="2" destOrd="0" presId="urn:microsoft.com/office/officeart/2018/2/layout/IconCircleList"/>
    <dgm:cxn modelId="{2EB15AA2-8E59-4127-974E-B7E6242587AC}" type="presParOf" srcId="{E564D7CA-7D14-443B-B2BF-26D1B2501C31}" destId="{D21CEB5A-EC1A-4B1F-87F9-CA67063C844F}" srcOrd="3" destOrd="0" presId="urn:microsoft.com/office/officeart/2018/2/layout/IconCircleList"/>
    <dgm:cxn modelId="{44D24E96-C9B6-4478-8CFD-783F58C88E46}" type="presParOf" srcId="{ED4EAD93-20B3-4699-A534-5AE18793E2C5}" destId="{9040804B-DED0-453B-8F5C-F289510AE315}" srcOrd="5" destOrd="0" presId="urn:microsoft.com/office/officeart/2018/2/layout/IconCircleList"/>
    <dgm:cxn modelId="{1F7CAE0F-EF5B-41A2-98D1-CE138C8CAB0E}" type="presParOf" srcId="{ED4EAD93-20B3-4699-A534-5AE18793E2C5}" destId="{24BA0126-51A7-47F4-9FA9-C32CFF1D4278}" srcOrd="6" destOrd="0" presId="urn:microsoft.com/office/officeart/2018/2/layout/IconCircleList"/>
    <dgm:cxn modelId="{34DDABDE-6837-4E6B-96E6-56CC42445EE1}" type="presParOf" srcId="{24BA0126-51A7-47F4-9FA9-C32CFF1D4278}" destId="{169570C9-4B57-4376-A953-A2751A444067}" srcOrd="0" destOrd="0" presId="urn:microsoft.com/office/officeart/2018/2/layout/IconCircleList"/>
    <dgm:cxn modelId="{0BC43605-34A0-4AF2-BA06-BFB1E76AD2BA}" type="presParOf" srcId="{24BA0126-51A7-47F4-9FA9-C32CFF1D4278}" destId="{952754B1-341B-4E28-8CEE-84F1C8897237}" srcOrd="1" destOrd="0" presId="urn:microsoft.com/office/officeart/2018/2/layout/IconCircleList"/>
    <dgm:cxn modelId="{0BCEACA7-B36C-4390-BA03-5D8CD635E865}" type="presParOf" srcId="{24BA0126-51A7-47F4-9FA9-C32CFF1D4278}" destId="{0CD7C6EA-C9AF-448D-80E1-6DBA417DB61E}" srcOrd="2" destOrd="0" presId="urn:microsoft.com/office/officeart/2018/2/layout/IconCircleList"/>
    <dgm:cxn modelId="{A7692025-9884-4C9F-A841-33AC6DD986FA}" type="presParOf" srcId="{24BA0126-51A7-47F4-9FA9-C32CFF1D4278}" destId="{3A3547AA-263D-4A5D-A314-1233C0C0DB42}" srcOrd="3" destOrd="0" presId="urn:microsoft.com/office/officeart/2018/2/layout/IconCircleList"/>
    <dgm:cxn modelId="{A1F6541D-3A9E-4F57-A7C3-E3AD089DFFA0}" type="presParOf" srcId="{ED4EAD93-20B3-4699-A534-5AE18793E2C5}" destId="{C4BA4E10-6F18-4685-A6A2-FBDD45E17DFA}" srcOrd="7" destOrd="0" presId="urn:microsoft.com/office/officeart/2018/2/layout/IconCircleList"/>
    <dgm:cxn modelId="{B3C7BC83-D955-49F7-99E2-8C6E91592485}" type="presParOf" srcId="{ED4EAD93-20B3-4699-A534-5AE18793E2C5}" destId="{5632CE27-F320-4593-B92A-272AA79BB3E5}" srcOrd="8" destOrd="0" presId="urn:microsoft.com/office/officeart/2018/2/layout/IconCircleList"/>
    <dgm:cxn modelId="{3BF0ED92-5614-4880-A17B-090DC886C0DF}" type="presParOf" srcId="{5632CE27-F320-4593-B92A-272AA79BB3E5}" destId="{90FAC202-1D7A-4947-ADEF-B06E998A1FB9}" srcOrd="0" destOrd="0" presId="urn:microsoft.com/office/officeart/2018/2/layout/IconCircleList"/>
    <dgm:cxn modelId="{ECAFFE1E-C69C-4AB2-901D-150D187FC4DA}" type="presParOf" srcId="{5632CE27-F320-4593-B92A-272AA79BB3E5}" destId="{58B97975-AF6D-4A7C-BBDD-19E3E72D0765}" srcOrd="1" destOrd="0" presId="urn:microsoft.com/office/officeart/2018/2/layout/IconCircleList"/>
    <dgm:cxn modelId="{6757EE88-E0B4-4E71-A2CA-EF1C97654765}" type="presParOf" srcId="{5632CE27-F320-4593-B92A-272AA79BB3E5}" destId="{99E0AF95-7D60-4F0C-8F82-F0BFA1A57D4B}" srcOrd="2" destOrd="0" presId="urn:microsoft.com/office/officeart/2018/2/layout/IconCircleList"/>
    <dgm:cxn modelId="{8831DA37-56B1-47E1-A1BB-8788FAFDC810}" type="presParOf" srcId="{5632CE27-F320-4593-B92A-272AA79BB3E5}" destId="{DE074019-B132-430A-B039-82049677EB65}" srcOrd="3" destOrd="0" presId="urn:microsoft.com/office/officeart/2018/2/layout/IconCircleList"/>
    <dgm:cxn modelId="{4F123F8B-4DC1-4010-B4B1-5176D75157DD}" type="presParOf" srcId="{ED4EAD93-20B3-4699-A534-5AE18793E2C5}" destId="{8DBAFD15-B491-4137-A88A-D43217D8EF88}" srcOrd="9" destOrd="0" presId="urn:microsoft.com/office/officeart/2018/2/layout/IconCircleList"/>
    <dgm:cxn modelId="{691A3A80-D73C-430F-82BE-70F95290A532}" type="presParOf" srcId="{ED4EAD93-20B3-4699-A534-5AE18793E2C5}" destId="{71332D5F-105D-4AAA-99F4-156425B0532A}" srcOrd="10" destOrd="0" presId="urn:microsoft.com/office/officeart/2018/2/layout/IconCircleList"/>
    <dgm:cxn modelId="{28CF3041-0F2D-456B-8931-EE39C91EE26B}" type="presParOf" srcId="{71332D5F-105D-4AAA-99F4-156425B0532A}" destId="{B41616E9-EAC1-4E1D-A88D-CABC39B4FE78}" srcOrd="0" destOrd="0" presId="urn:microsoft.com/office/officeart/2018/2/layout/IconCircleList"/>
    <dgm:cxn modelId="{961459F7-0310-498F-A33A-0300132A87BF}" type="presParOf" srcId="{71332D5F-105D-4AAA-99F4-156425B0532A}" destId="{0DF03780-5B7D-4930-9E10-0D6C95201506}" srcOrd="1" destOrd="0" presId="urn:microsoft.com/office/officeart/2018/2/layout/IconCircleList"/>
    <dgm:cxn modelId="{A146CA18-0B46-465C-B185-4574CEE0EC3C}" type="presParOf" srcId="{71332D5F-105D-4AAA-99F4-156425B0532A}" destId="{D04956E9-170E-48FF-B2DD-3E7FB91834A2}" srcOrd="2" destOrd="0" presId="urn:microsoft.com/office/officeart/2018/2/layout/IconCircleList"/>
    <dgm:cxn modelId="{72D703BE-2D8F-4455-A745-620CA8C8C593}" type="presParOf" srcId="{71332D5F-105D-4AAA-99F4-156425B0532A}" destId="{405F834A-C953-4E4B-A258-940540D551B0}" srcOrd="3" destOrd="0" presId="urn:microsoft.com/office/officeart/2018/2/layout/IconCircleList"/>
    <dgm:cxn modelId="{51E1A4B0-A2F9-4728-8F3A-FEF4EE705E9A}" type="presParOf" srcId="{ED4EAD93-20B3-4699-A534-5AE18793E2C5}" destId="{CA8CEDFC-4194-4EDE-A02B-4612C7CF51D3}" srcOrd="11" destOrd="0" presId="urn:microsoft.com/office/officeart/2018/2/layout/IconCircleList"/>
    <dgm:cxn modelId="{90A803EF-B495-4CB2-BA11-E560B8F651BD}" type="presParOf" srcId="{ED4EAD93-20B3-4699-A534-5AE18793E2C5}" destId="{50F0C6B5-BCD1-412F-A23E-4E2D58BA4E8E}" srcOrd="12" destOrd="0" presId="urn:microsoft.com/office/officeart/2018/2/layout/IconCircleList"/>
    <dgm:cxn modelId="{137EDB91-235F-496B-B9DC-CD44D8C5FF2F}" type="presParOf" srcId="{50F0C6B5-BCD1-412F-A23E-4E2D58BA4E8E}" destId="{B3C10930-53C7-4946-8F1D-92C5809749D0}" srcOrd="0" destOrd="0" presId="urn:microsoft.com/office/officeart/2018/2/layout/IconCircleList"/>
    <dgm:cxn modelId="{449639C9-6FE5-43E9-A8D0-B68D88F13D91}" type="presParOf" srcId="{50F0C6B5-BCD1-412F-A23E-4E2D58BA4E8E}" destId="{09EBAEE8-2A39-4AF7-9C38-97A63A41C9CA}" srcOrd="1" destOrd="0" presId="urn:microsoft.com/office/officeart/2018/2/layout/IconCircleList"/>
    <dgm:cxn modelId="{A688CD86-3AA1-44CA-891A-CD113B61DF02}" type="presParOf" srcId="{50F0C6B5-BCD1-412F-A23E-4E2D58BA4E8E}" destId="{1ECF4CFE-6C8B-4937-AC06-AA68B7C52E51}" srcOrd="2" destOrd="0" presId="urn:microsoft.com/office/officeart/2018/2/layout/IconCircleList"/>
    <dgm:cxn modelId="{1503828C-0444-4619-A55B-6799BFEEAEC1}" type="presParOf" srcId="{50F0C6B5-BCD1-412F-A23E-4E2D58BA4E8E}" destId="{B898EE98-ACD6-4BAF-B335-07C46032626B}" srcOrd="3" destOrd="0" presId="urn:microsoft.com/office/officeart/2018/2/layout/IconCircleList"/>
    <dgm:cxn modelId="{35B2E0BA-BED7-4DCC-A531-61BEF764C75F}" type="presParOf" srcId="{ED4EAD93-20B3-4699-A534-5AE18793E2C5}" destId="{F3BCE5DC-ED17-4BEF-BD54-51441827FF2F}" srcOrd="13" destOrd="0" presId="urn:microsoft.com/office/officeart/2018/2/layout/IconCircleList"/>
    <dgm:cxn modelId="{BB311270-C508-4137-9C48-4ED6B424DE2B}" type="presParOf" srcId="{ED4EAD93-20B3-4699-A534-5AE18793E2C5}" destId="{18215D75-ABE5-439E-90EB-09C2A4740D33}" srcOrd="14" destOrd="0" presId="urn:microsoft.com/office/officeart/2018/2/layout/IconCircleList"/>
    <dgm:cxn modelId="{3DA95846-AB85-41D7-B966-57AF44143491}" type="presParOf" srcId="{18215D75-ABE5-439E-90EB-09C2A4740D33}" destId="{3124260B-1C5C-44F7-A34A-CBF470D496E4}" srcOrd="0" destOrd="0" presId="urn:microsoft.com/office/officeart/2018/2/layout/IconCircleList"/>
    <dgm:cxn modelId="{D70CAE23-6742-4390-ACB3-18B63A234D3A}" type="presParOf" srcId="{18215D75-ABE5-439E-90EB-09C2A4740D33}" destId="{A5850B40-51CE-4161-AE86-7C907CA1DD07}" srcOrd="1" destOrd="0" presId="urn:microsoft.com/office/officeart/2018/2/layout/IconCircleList"/>
    <dgm:cxn modelId="{687E936D-FB3B-4974-9B24-22A43AAA7901}" type="presParOf" srcId="{18215D75-ABE5-439E-90EB-09C2A4740D33}" destId="{7D1AB146-819F-479E-8CB5-BB1D66E09F0C}" srcOrd="2" destOrd="0" presId="urn:microsoft.com/office/officeart/2018/2/layout/IconCircleList"/>
    <dgm:cxn modelId="{709D010B-1E2C-4BDC-967E-D8C80CC4C8DC}" type="presParOf" srcId="{18215D75-ABE5-439E-90EB-09C2A4740D33}" destId="{DD680E18-6D08-4F09-9928-A8FB6D27E7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26CD-342C-428B-B287-E9F3BF5063B9}">
      <dsp:nvSpPr>
        <dsp:cNvPr id="0" name=""/>
        <dsp:cNvSpPr/>
      </dsp:nvSpPr>
      <dsp:spPr>
        <a:xfrm>
          <a:off x="344932" y="52176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0E6B0-71CB-4620-8A51-EF63E7ECACA5}">
      <dsp:nvSpPr>
        <dsp:cNvPr id="0" name=""/>
        <dsp:cNvSpPr/>
      </dsp:nvSpPr>
      <dsp:spPr>
        <a:xfrm>
          <a:off x="515480" y="222724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E03C5-4506-4D2A-89CB-35C264993EE6}">
      <dsp:nvSpPr>
        <dsp:cNvPr id="0" name=""/>
        <dsp:cNvSpPr/>
      </dsp:nvSpPr>
      <dsp:spPr>
        <a:xfrm>
          <a:off x="1331094" y="5217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</a:rPr>
            <a:t>Project Approach :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1331094" y="52176"/>
        <a:ext cx="1914313" cy="812133"/>
      </dsp:txXfrm>
    </dsp:sp>
    <dsp:sp modelId="{8C4C3FF9-1157-4D23-9A8A-A07CE7A42D08}">
      <dsp:nvSpPr>
        <dsp:cNvPr id="0" name=""/>
        <dsp:cNvSpPr/>
      </dsp:nvSpPr>
      <dsp:spPr>
        <a:xfrm>
          <a:off x="3578962" y="52176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1AF25-EFE5-422E-879D-F2D2BCBF05C6}">
      <dsp:nvSpPr>
        <dsp:cNvPr id="0" name=""/>
        <dsp:cNvSpPr/>
      </dsp:nvSpPr>
      <dsp:spPr>
        <a:xfrm>
          <a:off x="3749510" y="222724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96271-9024-4312-8745-F7A4B542537C}">
      <dsp:nvSpPr>
        <dsp:cNvPr id="0" name=""/>
        <dsp:cNvSpPr/>
      </dsp:nvSpPr>
      <dsp:spPr>
        <a:xfrm>
          <a:off x="4565123" y="5217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First, we identified the need for a secure and user-friendly password generator.</a:t>
          </a:r>
        </a:p>
      </dsp:txBody>
      <dsp:txXfrm>
        <a:off x="4565123" y="52176"/>
        <a:ext cx="1914313" cy="812133"/>
      </dsp:txXfrm>
    </dsp:sp>
    <dsp:sp modelId="{EAA48B8E-5A81-4F70-B984-C44847912362}">
      <dsp:nvSpPr>
        <dsp:cNvPr id="0" name=""/>
        <dsp:cNvSpPr/>
      </dsp:nvSpPr>
      <dsp:spPr>
        <a:xfrm>
          <a:off x="6812992" y="52176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0AEDE-4B66-4F32-B3DB-D0AA736929AB}">
      <dsp:nvSpPr>
        <dsp:cNvPr id="0" name=""/>
        <dsp:cNvSpPr/>
      </dsp:nvSpPr>
      <dsp:spPr>
        <a:xfrm>
          <a:off x="6983540" y="222724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CEB5A-EC1A-4B1F-87F9-CA67063C844F}">
      <dsp:nvSpPr>
        <dsp:cNvPr id="0" name=""/>
        <dsp:cNvSpPr/>
      </dsp:nvSpPr>
      <dsp:spPr>
        <a:xfrm>
          <a:off x="7799153" y="52176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Designed the user interface using Tkinter to make it simple and clean.</a:t>
          </a:r>
        </a:p>
      </dsp:txBody>
      <dsp:txXfrm>
        <a:off x="7799153" y="52176"/>
        <a:ext cx="1914313" cy="812133"/>
      </dsp:txXfrm>
    </dsp:sp>
    <dsp:sp modelId="{169570C9-4B57-4376-A953-A2751A444067}">
      <dsp:nvSpPr>
        <dsp:cNvPr id="0" name=""/>
        <dsp:cNvSpPr/>
      </dsp:nvSpPr>
      <dsp:spPr>
        <a:xfrm>
          <a:off x="344932" y="1518745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754B1-341B-4E28-8CEE-84F1C8897237}">
      <dsp:nvSpPr>
        <dsp:cNvPr id="0" name=""/>
        <dsp:cNvSpPr/>
      </dsp:nvSpPr>
      <dsp:spPr>
        <a:xfrm>
          <a:off x="515480" y="1689293"/>
          <a:ext cx="471037" cy="471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547AA-263D-4A5D-A314-1233C0C0DB42}">
      <dsp:nvSpPr>
        <dsp:cNvPr id="0" name=""/>
        <dsp:cNvSpPr/>
      </dsp:nvSpPr>
      <dsp:spPr>
        <a:xfrm>
          <a:off x="1331094" y="151874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Implemented the main password generation logic with options for digits, special characters, and length.</a:t>
          </a:r>
        </a:p>
      </dsp:txBody>
      <dsp:txXfrm>
        <a:off x="1331094" y="1518745"/>
        <a:ext cx="1914313" cy="812133"/>
      </dsp:txXfrm>
    </dsp:sp>
    <dsp:sp modelId="{90FAC202-1D7A-4947-ADEF-B06E998A1FB9}">
      <dsp:nvSpPr>
        <dsp:cNvPr id="0" name=""/>
        <dsp:cNvSpPr/>
      </dsp:nvSpPr>
      <dsp:spPr>
        <a:xfrm>
          <a:off x="3578962" y="1518745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97975-AF6D-4A7C-BBDD-19E3E72D0765}">
      <dsp:nvSpPr>
        <dsp:cNvPr id="0" name=""/>
        <dsp:cNvSpPr/>
      </dsp:nvSpPr>
      <dsp:spPr>
        <a:xfrm>
          <a:off x="3749510" y="1689293"/>
          <a:ext cx="471037" cy="471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74019-B132-430A-B039-82049677EB65}">
      <dsp:nvSpPr>
        <dsp:cNvPr id="0" name=""/>
        <dsp:cNvSpPr/>
      </dsp:nvSpPr>
      <dsp:spPr>
        <a:xfrm>
          <a:off x="4565123" y="151874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a password strength checker to guide users about how strong their password is.</a:t>
          </a:r>
        </a:p>
      </dsp:txBody>
      <dsp:txXfrm>
        <a:off x="4565123" y="1518745"/>
        <a:ext cx="1914313" cy="812133"/>
      </dsp:txXfrm>
    </dsp:sp>
    <dsp:sp modelId="{B41616E9-EAC1-4E1D-A88D-CABC39B4FE78}">
      <dsp:nvSpPr>
        <dsp:cNvPr id="0" name=""/>
        <dsp:cNvSpPr/>
      </dsp:nvSpPr>
      <dsp:spPr>
        <a:xfrm>
          <a:off x="6812992" y="1518745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03780-5B7D-4930-9E10-0D6C95201506}">
      <dsp:nvSpPr>
        <dsp:cNvPr id="0" name=""/>
        <dsp:cNvSpPr/>
      </dsp:nvSpPr>
      <dsp:spPr>
        <a:xfrm>
          <a:off x="6983540" y="1689293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834A-C953-4E4B-A258-940540D551B0}">
      <dsp:nvSpPr>
        <dsp:cNvPr id="0" name=""/>
        <dsp:cNvSpPr/>
      </dsp:nvSpPr>
      <dsp:spPr>
        <a:xfrm>
          <a:off x="7799153" y="1518745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Included extra features like copying to clipboard, saving to a CSV file, and viewing password history.</a:t>
          </a:r>
        </a:p>
      </dsp:txBody>
      <dsp:txXfrm>
        <a:off x="7799153" y="1518745"/>
        <a:ext cx="1914313" cy="812133"/>
      </dsp:txXfrm>
    </dsp:sp>
    <dsp:sp modelId="{B3C10930-53C7-4946-8F1D-92C5809749D0}">
      <dsp:nvSpPr>
        <dsp:cNvPr id="0" name=""/>
        <dsp:cNvSpPr/>
      </dsp:nvSpPr>
      <dsp:spPr>
        <a:xfrm>
          <a:off x="344932" y="298531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BAEE8-2A39-4AF7-9C38-97A63A41C9CA}">
      <dsp:nvSpPr>
        <dsp:cNvPr id="0" name=""/>
        <dsp:cNvSpPr/>
      </dsp:nvSpPr>
      <dsp:spPr>
        <a:xfrm>
          <a:off x="515480" y="3155862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8EE98-ACD6-4BAF-B335-07C46032626B}">
      <dsp:nvSpPr>
        <dsp:cNvPr id="0" name=""/>
        <dsp:cNvSpPr/>
      </dsp:nvSpPr>
      <dsp:spPr>
        <a:xfrm>
          <a:off x="1331094" y="298531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a light/dark theme switch to improve user experience.</a:t>
          </a:r>
        </a:p>
      </dsp:txBody>
      <dsp:txXfrm>
        <a:off x="1331094" y="2985314"/>
        <a:ext cx="1914313" cy="812133"/>
      </dsp:txXfrm>
    </dsp:sp>
    <dsp:sp modelId="{3124260B-1C5C-44F7-A34A-CBF470D496E4}">
      <dsp:nvSpPr>
        <dsp:cNvPr id="0" name=""/>
        <dsp:cNvSpPr/>
      </dsp:nvSpPr>
      <dsp:spPr>
        <a:xfrm>
          <a:off x="3578962" y="2985314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50B40-51CE-4161-AE86-7C907CA1DD07}">
      <dsp:nvSpPr>
        <dsp:cNvPr id="0" name=""/>
        <dsp:cNvSpPr/>
      </dsp:nvSpPr>
      <dsp:spPr>
        <a:xfrm>
          <a:off x="3749510" y="3155862"/>
          <a:ext cx="471037" cy="4710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80E18-6D08-4F09-9928-A8FB6D27E750}">
      <dsp:nvSpPr>
        <dsp:cNvPr id="0" name=""/>
        <dsp:cNvSpPr/>
      </dsp:nvSpPr>
      <dsp:spPr>
        <a:xfrm>
          <a:off x="4565123" y="2985314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Finally, tested all functions and fixed any errors to make it work smoothly.</a:t>
          </a:r>
        </a:p>
      </dsp:txBody>
      <dsp:txXfrm>
        <a:off x="4565123" y="2985314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2FA74-5EAD-92D9-0229-3CF0FA1F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22" y="794269"/>
            <a:ext cx="9409755" cy="5269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79F07-974B-9427-6D41-C9FC62E6729E}"/>
              </a:ext>
            </a:extLst>
          </p:cNvPr>
          <p:cNvSpPr txBox="1"/>
          <p:nvPr/>
        </p:nvSpPr>
        <p:spPr>
          <a:xfrm>
            <a:off x="3519948" y="334129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masis MT Pro Black" panose="02040A04050005020304" pitchFamily="18" charset="0"/>
              </a:rPr>
              <a:t>Title: Password Generator Tool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A0459-0EF2-2C91-30F0-C7ED0FCEE304}"/>
              </a:ext>
            </a:extLst>
          </p:cNvPr>
          <p:cNvSpPr txBox="1"/>
          <p:nvPr/>
        </p:nvSpPr>
        <p:spPr>
          <a:xfrm>
            <a:off x="5201265" y="6302477"/>
            <a:ext cx="265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By Jatin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85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6C281-4A07-ABBF-4260-E0B66B19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48" y="540098"/>
            <a:ext cx="6561573" cy="57778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C8BB7-D145-BBC7-EE93-26AF9DC70397}"/>
              </a:ext>
            </a:extLst>
          </p:cNvPr>
          <p:cNvSpPr txBox="1"/>
          <p:nvPr/>
        </p:nvSpPr>
        <p:spPr>
          <a:xfrm>
            <a:off x="344130" y="1052052"/>
            <a:ext cx="293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Final output :</a:t>
            </a:r>
            <a:endParaRPr lang="en-IN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age 14 - Free and customizable thank you templates">
            <a:extLst>
              <a:ext uri="{FF2B5EF4-FFF2-40B4-BE49-F238E27FC236}">
                <a16:creationId xmlns:a16="http://schemas.microsoft.com/office/drawing/2014/main" id="{47DAB7AB-8EAF-97BE-25D8-6C743098E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r="1" b="12995"/>
          <a:stretch>
            <a:fillRect/>
          </a:stretch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D00C6-09D5-5A51-4B4B-B525EC8BF89A}"/>
              </a:ext>
            </a:extLst>
          </p:cNvPr>
          <p:cNvSpPr txBox="1"/>
          <p:nvPr/>
        </p:nvSpPr>
        <p:spPr>
          <a:xfrm>
            <a:off x="3254476" y="1498245"/>
            <a:ext cx="681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Amasis MT Pro Black" panose="02040A04050005020304" pitchFamily="18" charset="0"/>
              </a:rPr>
              <a:t>Project Title : Smart To-Do List Manager with Reminders and Email Alerts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76C40-BFDF-9523-D530-B07207DF37B6}"/>
              </a:ext>
            </a:extLst>
          </p:cNvPr>
          <p:cNvSpPr txBox="1"/>
          <p:nvPr/>
        </p:nvSpPr>
        <p:spPr>
          <a:xfrm>
            <a:off x="643467" y="5534561"/>
            <a:ext cx="4754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masis MT Pro Black" panose="02040A04050005020304" pitchFamily="18" charset="0"/>
              </a:rPr>
              <a:t>SUBMITTED BY:  JATIN KUMAR</a:t>
            </a:r>
          </a:p>
          <a:p>
            <a:endParaRPr lang="en-US" sz="16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  <a:p>
            <a:r>
              <a:rPr lang="en-IN" sz="1600" dirty="0">
                <a:solidFill>
                  <a:srgbClr val="7030A0"/>
                </a:solidFill>
                <a:latin typeface="Amasis MT Pro Black" panose="02040A04050005020304" pitchFamily="18" charset="0"/>
              </a:rPr>
              <a:t> </a:t>
            </a:r>
            <a:endParaRPr lang="en-US" sz="16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  <a:p>
            <a:endParaRPr lang="en-IN" sz="1600" dirty="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E916E-D121-A804-B7F8-2FCCECEBD39C}"/>
              </a:ext>
            </a:extLst>
          </p:cNvPr>
          <p:cNvSpPr txBox="1"/>
          <p:nvPr/>
        </p:nvSpPr>
        <p:spPr>
          <a:xfrm>
            <a:off x="6253317" y="5476568"/>
            <a:ext cx="506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masis MT Pro Black" panose="02040A04050005020304" pitchFamily="18" charset="0"/>
              </a:rPr>
              <a:t>SUBMITTED TO </a:t>
            </a:r>
            <a:r>
              <a:rPr lang="en-IN" dirty="0">
                <a:solidFill>
                  <a:srgbClr val="7030A0"/>
                </a:solidFill>
                <a:latin typeface="Amasis MT Pro Black" panose="02040A04050005020304" pitchFamily="18" charset="0"/>
              </a:rPr>
              <a:t>TAMIZHAN SKILLS</a:t>
            </a:r>
          </a:p>
        </p:txBody>
      </p:sp>
    </p:spTree>
    <p:extLst>
      <p:ext uri="{BB962C8B-B14F-4D97-AF65-F5344CB8AC3E}">
        <p14:creationId xmlns:p14="http://schemas.microsoft.com/office/powerpoint/2010/main" val="9026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12B-F534-79FA-8508-6529F82F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B98E6-6D9D-7FD4-CC91-4E0588B42BC6}"/>
              </a:ext>
            </a:extLst>
          </p:cNvPr>
          <p:cNvSpPr txBox="1"/>
          <p:nvPr/>
        </p:nvSpPr>
        <p:spPr>
          <a:xfrm>
            <a:off x="727587" y="846586"/>
            <a:ext cx="104418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Project Description :</a:t>
            </a:r>
          </a:p>
          <a:p>
            <a:br>
              <a:rPr lang="en-US" sz="2000" dirty="0">
                <a:solidFill>
                  <a:srgbClr val="7030A0"/>
                </a:solidFill>
                <a:latin typeface="Amasis MT Pro Medium" panose="02040604050005020304" pitchFamily="18" charset="0"/>
              </a:rPr>
            </a:br>
            <a:r>
              <a:rPr lang="en-US" sz="2000" dirty="0">
                <a:solidFill>
                  <a:srgbClr val="7030A0"/>
                </a:solidFill>
                <a:latin typeface="Amasis MT Pro Medium" panose="02040604050005020304" pitchFamily="18" charset="0"/>
              </a:rPr>
              <a:t>The </a:t>
            </a:r>
            <a:r>
              <a:rPr lang="en-US" sz="2000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Advanced Password Generator Tool</a:t>
            </a:r>
            <a:r>
              <a:rPr lang="en-US" sz="2000" dirty="0">
                <a:solidFill>
                  <a:srgbClr val="7030A0"/>
                </a:solidFill>
                <a:latin typeface="Amasis MT Pro Medium" panose="02040604050005020304" pitchFamily="18" charset="0"/>
              </a:rPr>
              <a:t> is a Python-based desktop application built using </a:t>
            </a:r>
            <a:r>
              <a:rPr lang="en-US" sz="2000" dirty="0" err="1">
                <a:solidFill>
                  <a:srgbClr val="7030A0"/>
                </a:solidFill>
                <a:latin typeface="Amasis MT Pro Medium" panose="02040604050005020304" pitchFamily="18" charset="0"/>
              </a:rPr>
              <a:t>Tkinter</a:t>
            </a:r>
            <a:r>
              <a:rPr lang="en-US" sz="2000" dirty="0">
                <a:solidFill>
                  <a:srgbClr val="7030A0"/>
                </a:solidFill>
                <a:latin typeface="Amasis MT Pro Medium" panose="02040604050005020304" pitchFamily="18" charset="0"/>
              </a:rPr>
              <a:t>. It allows users to create strong and customizable passwords by specifying length, digits, special characters, and avoiding ambiguous characters. The app provides real-time password strength evaluation using a progress bar and saves generated passwords with timestamps to a CSV file. It includes features like clipboard copying, password history tracking, and a light/dark theme toggle for better user experience. Designed with security and usability in mind, this tool ensures users can generate secure passwords for various applications while maintaining a clean and interactive GUI environment.</a:t>
            </a:r>
            <a:endParaRPr lang="en-IN" sz="2000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9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D09C8-6BD0-8E1A-898E-2D272CC94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FBDAC8-7EDD-D6C9-EDB4-8A01A6D5C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79084"/>
              </p:ext>
            </p:extLst>
          </p:nvPr>
        </p:nvGraphicFramePr>
        <p:xfrm>
          <a:off x="2821859" y="1078950"/>
          <a:ext cx="6705600" cy="501518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900264835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58465305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57402189"/>
                    </a:ext>
                  </a:extLst>
                </a:gridCol>
              </a:tblGrid>
              <a:tr h="259048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Amasis MT Pro Black" panose="02040A04050005020304" pitchFamily="18" charset="0"/>
                        </a:rPr>
                        <a:t>Category</a:t>
                      </a:r>
                      <a:endParaRPr lang="en-IN" sz="1200">
                        <a:latin typeface="Amasis MT Pro Black" panose="02040A04050005020304" pitchFamily="18" charset="0"/>
                      </a:endParaRP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Amasis MT Pro Black" panose="02040A04050005020304" pitchFamily="18" charset="0"/>
                        </a:rPr>
                        <a:t>Technology/Tool</a:t>
                      </a:r>
                      <a:endParaRPr lang="en-IN" sz="1200">
                        <a:latin typeface="Amasis MT Pro Black" panose="02040A04050005020304" pitchFamily="18" charset="0"/>
                      </a:endParaRP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Amasis MT Pro Black" panose="02040A04050005020304" pitchFamily="18" charset="0"/>
                        </a:rPr>
                        <a:t>Purpose</a:t>
                      </a:r>
                      <a:endParaRPr lang="en-IN" sz="1200">
                        <a:latin typeface="Amasis MT Pro Black" panose="02040A04050005020304" pitchFamily="18" charset="0"/>
                      </a:endParaRP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1911284466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masis MT Pro Black" panose="02040A04050005020304" pitchFamily="18" charset="0"/>
                        </a:rPr>
                        <a:t>Programming Language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masis MT Pro Black" panose="02040A04050005020304" pitchFamily="18" charset="0"/>
                        </a:rPr>
                        <a:t>Python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masis MT Pro Black" panose="02040A04050005020304" pitchFamily="18" charset="0"/>
                        </a:rPr>
                        <a:t>Core development of the application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1852611977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GUI Library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Tkinter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masis MT Pro Black" panose="02040A04050005020304" pitchFamily="18" charset="0"/>
                        </a:rPr>
                        <a:t>Building the graphical user interface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3103228747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Standard Library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random, string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Generating random passwords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368413442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Standard Library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datetime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Timestamping passwords when saving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1950166361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Standard Library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csv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masis MT Pro Black" panose="02040A04050005020304" pitchFamily="18" charset="0"/>
                        </a:rPr>
                        <a:t>Saving generated passwords to a CSV file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3221115097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External Library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pyperclip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Copying password to clipboard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712286734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GUI Widgets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Entry, Button, Label, Checkbutton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masis MT Pro Black" panose="02040A04050005020304" pitchFamily="18" charset="0"/>
                        </a:rPr>
                        <a:t>User input and interaction elements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1197716373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GUI Widgets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Listbox, Progressbar (ttk)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masis MT Pro Black" panose="02040A04050005020304" pitchFamily="18" charset="0"/>
                        </a:rPr>
                        <a:t>Displaying password history and strength level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3635448404"/>
                  </a:ext>
                </a:extLst>
              </a:tr>
              <a:tr h="453333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Styling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ttk.Style()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Customizing progress bar appearance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495967069"/>
                  </a:ext>
                </a:extLst>
              </a:tr>
              <a:tr h="259048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File Handling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CSV File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Storing password logs locally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2772436672"/>
                  </a:ext>
                </a:extLst>
              </a:tr>
              <a:tr h="259048"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Theme Feature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masis MT Pro Black" panose="02040A04050005020304" pitchFamily="18" charset="0"/>
                        </a:rPr>
                        <a:t>Light/Dark Mode Toggle</a:t>
                      </a:r>
                    </a:p>
                  </a:txBody>
                  <a:tcPr marL="51329" marR="51329" marT="25665" marB="25665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masis MT Pro Black" panose="02040A04050005020304" pitchFamily="18" charset="0"/>
                        </a:rPr>
                        <a:t>Enhancing user experience</a:t>
                      </a:r>
                    </a:p>
                  </a:txBody>
                  <a:tcPr marL="51329" marR="51329" marT="25665" marB="25665" anchor="ctr"/>
                </a:tc>
                <a:extLst>
                  <a:ext uri="{0D108BD9-81ED-4DB2-BD59-A6C34878D82A}">
                    <a16:rowId xmlns:a16="http://schemas.microsoft.com/office/drawing/2014/main" val="24290338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6E1EA5-7086-0518-27B5-A8FEC0AA113D}"/>
              </a:ext>
            </a:extLst>
          </p:cNvPr>
          <p:cNvSpPr txBox="1"/>
          <p:nvPr/>
        </p:nvSpPr>
        <p:spPr>
          <a:xfrm>
            <a:off x="353962" y="432619"/>
            <a:ext cx="339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Amasis MT Pro Black" panose="02040A04050005020304" pitchFamily="18" charset="0"/>
              </a:rPr>
              <a:t>Technologies &amp; Tools: </a:t>
            </a:r>
          </a:p>
        </p:txBody>
      </p:sp>
    </p:spTree>
    <p:extLst>
      <p:ext uri="{BB962C8B-B14F-4D97-AF65-F5344CB8AC3E}">
        <p14:creationId xmlns:p14="http://schemas.microsoft.com/office/powerpoint/2010/main" val="40537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BC06-7C17-AB03-5444-9B3C3B3B1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37AD0F-A0A9-A3A6-94EE-3F874AA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8640"/>
              </p:ext>
            </p:extLst>
          </p:nvPr>
        </p:nvGraphicFramePr>
        <p:xfrm>
          <a:off x="2258358" y="1860088"/>
          <a:ext cx="7989916" cy="384968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94958">
                  <a:extLst>
                    <a:ext uri="{9D8B030D-6E8A-4147-A177-3AD203B41FA5}">
                      <a16:colId xmlns:a16="http://schemas.microsoft.com/office/drawing/2014/main" val="823837907"/>
                    </a:ext>
                  </a:extLst>
                </a:gridCol>
                <a:gridCol w="3994958">
                  <a:extLst>
                    <a:ext uri="{9D8B030D-6E8A-4147-A177-3AD203B41FA5}">
                      <a16:colId xmlns:a16="http://schemas.microsoft.com/office/drawing/2014/main" val="2301288648"/>
                    </a:ext>
                  </a:extLst>
                </a:gridCol>
              </a:tblGrid>
              <a:tr h="290542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Amasis MT Pro Black" panose="02040A04050005020304" pitchFamily="18" charset="0"/>
                        </a:rPr>
                        <a:t>Challenge Area</a:t>
                      </a:r>
                      <a:endParaRPr lang="en-IN" sz="1400" dirty="0">
                        <a:latin typeface="Amasis MT Pro Black" panose="02040A04050005020304" pitchFamily="18" charset="0"/>
                      </a:endParaRP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Amasis MT Pro Black" panose="02040A04050005020304" pitchFamily="18" charset="0"/>
                        </a:rPr>
                        <a:t>Description</a:t>
                      </a:r>
                      <a:endParaRPr lang="en-IN" sz="1400">
                        <a:latin typeface="Amasis MT Pro Black" panose="02040A04050005020304" pitchFamily="18" charset="0"/>
                      </a:endParaRP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770989298"/>
                  </a:ext>
                </a:extLst>
              </a:tr>
              <a:tr h="508449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masis MT Pro Black" panose="02040A04050005020304" pitchFamily="18" charset="0"/>
                        </a:rPr>
                        <a:t>Password Strength Logic</a:t>
                      </a: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sis MT Pro Black" panose="02040A04050005020304" pitchFamily="18" charset="0"/>
                        </a:rPr>
                        <a:t>Designing a reliable and intuitive algorithm to evaluate password strength.</a:t>
                      </a: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1624568091"/>
                  </a:ext>
                </a:extLst>
              </a:tr>
              <a:tr h="508449">
                <a:tc>
                  <a:txBody>
                    <a:bodyPr/>
                    <a:lstStyle/>
                    <a:p>
                      <a:r>
                        <a:rPr lang="en-IN" sz="1400">
                          <a:latin typeface="Amasis MT Pro Black" panose="02040A04050005020304" pitchFamily="18" charset="0"/>
                        </a:rPr>
                        <a:t>Ambiguous Characters</a:t>
                      </a: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masis MT Pro Black" panose="02040A04050005020304" pitchFamily="18" charset="0"/>
                        </a:rPr>
                        <a:t>Implementing logic to exclude visually similar characters (e.g., i, 1, l, 0, O).</a:t>
                      </a: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361616919"/>
                  </a:ext>
                </a:extLst>
              </a:tr>
              <a:tr h="508449">
                <a:tc>
                  <a:txBody>
                    <a:bodyPr/>
                    <a:lstStyle/>
                    <a:p>
                      <a:r>
                        <a:rPr lang="en-IN" sz="1400">
                          <a:latin typeface="Amasis MT Pro Black" panose="02040A04050005020304" pitchFamily="18" charset="0"/>
                        </a:rPr>
                        <a:t>Theme Toggle</a:t>
                      </a: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sis MT Pro Black" panose="02040A04050005020304" pitchFamily="18" charset="0"/>
                        </a:rPr>
                        <a:t>Dynamically updating widget styles and colors for light/dark themes.</a:t>
                      </a: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3187566528"/>
                  </a:ext>
                </a:extLst>
              </a:tr>
              <a:tr h="508449">
                <a:tc>
                  <a:txBody>
                    <a:bodyPr/>
                    <a:lstStyle/>
                    <a:p>
                      <a:r>
                        <a:rPr lang="en-IN" sz="1400">
                          <a:latin typeface="Amasis MT Pro Black" panose="02040A04050005020304" pitchFamily="18" charset="0"/>
                        </a:rPr>
                        <a:t>Clipboard Access</a:t>
                      </a: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sis MT Pro Black" panose="02040A04050005020304" pitchFamily="18" charset="0"/>
                        </a:rPr>
                        <a:t>Ensuring cross-platform compatibility for copying passwords using pyperclip.</a:t>
                      </a: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1607709657"/>
                  </a:ext>
                </a:extLst>
              </a:tr>
              <a:tr h="508449">
                <a:tc>
                  <a:txBody>
                    <a:bodyPr/>
                    <a:lstStyle/>
                    <a:p>
                      <a:r>
                        <a:rPr lang="en-IN" sz="1400">
                          <a:latin typeface="Amasis MT Pro Black" panose="02040A04050005020304" pitchFamily="18" charset="0"/>
                        </a:rPr>
                        <a:t>CSV File Handling</a:t>
                      </a: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sis MT Pro Black" panose="02040A04050005020304" pitchFamily="18" charset="0"/>
                        </a:rPr>
                        <a:t>Preventing data overwrite and managing proper timestamped entries.</a:t>
                      </a: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3947053848"/>
                  </a:ext>
                </a:extLst>
              </a:tr>
              <a:tr h="508449">
                <a:tc>
                  <a:txBody>
                    <a:bodyPr/>
                    <a:lstStyle/>
                    <a:p>
                      <a:r>
                        <a:rPr lang="en-IN" sz="1400">
                          <a:latin typeface="Amasis MT Pro Black" panose="02040A04050005020304" pitchFamily="18" charset="0"/>
                        </a:rPr>
                        <a:t>GUI Layout Management</a:t>
                      </a: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masis MT Pro Black" panose="02040A04050005020304" pitchFamily="18" charset="0"/>
                        </a:rPr>
                        <a:t>Organizing widgets cleanly while keeping the interface responsive and usable.</a:t>
                      </a: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2495657563"/>
                  </a:ext>
                </a:extLst>
              </a:tr>
              <a:tr h="508449">
                <a:tc>
                  <a:txBody>
                    <a:bodyPr/>
                    <a:lstStyle/>
                    <a:p>
                      <a:r>
                        <a:rPr lang="en-IN" sz="1400">
                          <a:latin typeface="Amasis MT Pro Black" panose="02040A04050005020304" pitchFamily="18" charset="0"/>
                        </a:rPr>
                        <a:t>Error Handling</a:t>
                      </a:r>
                    </a:p>
                  </a:txBody>
                  <a:tcPr marL="72636" marR="72636" marT="36318" marB="3631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masis MT Pro Black" panose="02040A04050005020304" pitchFamily="18" charset="0"/>
                        </a:rPr>
                        <a:t>Validating user input (e.g., numeric length) and managing incorrect inputs.</a:t>
                      </a:r>
                    </a:p>
                  </a:txBody>
                  <a:tcPr marL="72636" marR="72636" marT="36318" marB="36318" anchor="ctr"/>
                </a:tc>
                <a:extLst>
                  <a:ext uri="{0D108BD9-81ED-4DB2-BD59-A6C34878D82A}">
                    <a16:rowId xmlns:a16="http://schemas.microsoft.com/office/drawing/2014/main" val="38190966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53D822-5078-0495-DE78-0B0524851A41}"/>
              </a:ext>
            </a:extLst>
          </p:cNvPr>
          <p:cNvSpPr txBox="1"/>
          <p:nvPr/>
        </p:nvSpPr>
        <p:spPr>
          <a:xfrm>
            <a:off x="1445341" y="1148227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Challenges Faced:</a:t>
            </a:r>
            <a:endParaRPr lang="en-IN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9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05BE3-CD0A-4CA6-9701-D2AF737A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pic>
        <p:nvPicPr>
          <p:cNvPr id="8" name="Picture 7" descr="Closeup of a keyboard">
            <a:extLst>
              <a:ext uri="{FF2B5EF4-FFF2-40B4-BE49-F238E27FC236}">
                <a16:creationId xmlns:a16="http://schemas.microsoft.com/office/drawing/2014/main" id="{8A98136D-37B3-6366-1D60-1288CEC5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312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18" name="TextBox 8">
            <a:extLst>
              <a:ext uri="{FF2B5EF4-FFF2-40B4-BE49-F238E27FC236}">
                <a16:creationId xmlns:a16="http://schemas.microsoft.com/office/drawing/2014/main" id="{DF80B08A-A65C-5455-BFA2-38F03C6B9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961919"/>
              </p:ext>
            </p:extLst>
          </p:nvPr>
        </p:nvGraphicFramePr>
        <p:xfrm>
          <a:off x="845736" y="964692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44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5A1838BE-2775-C2A0-998D-8BBA0580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12883" y="861229"/>
            <a:ext cx="3566233" cy="513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357F1-E0E3-3FE5-E73E-AAA829F7C2EE}"/>
              </a:ext>
            </a:extLst>
          </p:cNvPr>
          <p:cNvSpPr txBox="1"/>
          <p:nvPr/>
        </p:nvSpPr>
        <p:spPr>
          <a:xfrm>
            <a:off x="1179871" y="1288026"/>
            <a:ext cx="25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FLOWCHART: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6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2976D-B8EC-FC17-A5B5-E80264A9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98EB4-E395-0D36-E36E-23AD1569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58" y="615433"/>
            <a:ext cx="8983227" cy="56271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E154DB-0B55-4F96-0C3A-F6E9B1C5DA59}"/>
              </a:ext>
            </a:extLst>
          </p:cNvPr>
          <p:cNvSpPr txBox="1"/>
          <p:nvPr/>
        </p:nvSpPr>
        <p:spPr>
          <a:xfrm>
            <a:off x="471948" y="371004"/>
            <a:ext cx="234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masis MT Pro Black" panose="02040A04050005020304" pitchFamily="18" charset="0"/>
              </a:rPr>
              <a:t>FLOW CONTROL:</a:t>
            </a:r>
            <a:endParaRPr lang="en-IN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39E9C-72AC-0781-58E6-68805AC0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D2934-6AC9-1E27-6CB8-0BA1BC00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6" y="658071"/>
            <a:ext cx="7336812" cy="55418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20A5D1-A316-A9AA-B96E-9A2E2D36340F}"/>
              </a:ext>
            </a:extLst>
          </p:cNvPr>
          <p:cNvSpPr txBox="1"/>
          <p:nvPr/>
        </p:nvSpPr>
        <p:spPr>
          <a:xfrm>
            <a:off x="442127" y="924448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masis MT Pro Black" panose="02040A04050005020304" pitchFamily="18" charset="0"/>
              </a:rPr>
              <a:t>Code:</a:t>
            </a:r>
            <a:endParaRPr lang="en-IN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2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B8CED3-E12D-8C01-4937-02EFD1CE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4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DED09-3D91-A1A7-96D3-B74698CE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61" y="803063"/>
            <a:ext cx="7809477" cy="52518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9195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</TotalTime>
  <Words>487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Amasis MT Pro Black</vt:lpstr>
      <vt:lpstr>Amasis MT Pro Medium</vt:lpstr>
      <vt:lpstr>Avenir Next LT Pro</vt:lpstr>
      <vt:lpstr>Avenir Next LT Pro Light</vt:lpstr>
      <vt:lpstr>Calibri</vt:lpstr>
      <vt:lpstr>Garamond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Kumar</dc:creator>
  <cp:lastModifiedBy>Jatin Kumar</cp:lastModifiedBy>
  <cp:revision>4</cp:revision>
  <dcterms:created xsi:type="dcterms:W3CDTF">2025-06-29T11:48:06Z</dcterms:created>
  <dcterms:modified xsi:type="dcterms:W3CDTF">2025-06-30T06:55:12Z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