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23.xml" ContentType="application/vnd.openxmlformats-officedocument.presentationml.slideMaster+xml"/>
  <Override PartName="/ppt/slideMasters/slideMaster24.xml" ContentType="application/vnd.openxmlformats-officedocument.presentationml.slideMaster+xml"/>
  <Override PartName="/ppt/slideMasters/slideMaster25.xml" ContentType="application/vnd.openxmlformats-officedocument.presentationml.slideMaster+xml"/>
  <Override PartName="/ppt/slideMasters/slideMaster26.xml" ContentType="application/vnd.openxmlformats-officedocument.presentationml.slideMaster+xml"/>
  <Override PartName="/ppt/slideMasters/slideMaster27.xml" ContentType="application/vnd.openxmlformats-officedocument.presentationml.slideMaster+xml"/>
  <Override PartName="/ppt/slideMasters/slideMaster28.xml" ContentType="application/vnd.openxmlformats-officedocument.presentationml.slideMaster+xml"/>
  <Override PartName="/ppt/slideMasters/slideMaster29.xml" ContentType="application/vnd.openxmlformats-officedocument.presentationml.slideMaster+xml"/>
  <Override PartName="/ppt/slideMasters/slideMaster30.xml" ContentType="application/vnd.openxmlformats-officedocument.presentationml.slideMaster+xml"/>
  <Override PartName="/ppt/slideMasters/slideMaster31.xml" ContentType="application/vnd.openxmlformats-officedocument.presentationml.slideMaster+xml"/>
  <Override PartName="/ppt/slideMasters/slideMaster32.xml" ContentType="application/vnd.openxmlformats-officedocument.presentationml.slideMaster+xml"/>
  <Override PartName="/ppt/slideMasters/slideMaster33.xml" ContentType="application/vnd.openxmlformats-officedocument.presentationml.slideMaster+xml"/>
  <Override PartName="/ppt/slideMasters/slideMaster34.xml" ContentType="application/vnd.openxmlformats-officedocument.presentationml.slideMaster+xml"/>
  <Override PartName="/ppt/slideMasters/slideMaster35.xml" ContentType="application/vnd.openxmlformats-officedocument.presentationml.slideMaster+xml"/>
  <Override PartName="/ppt/slideMasters/slideMaster36.xml" ContentType="application/vnd.openxmlformats-officedocument.presentationml.slideMaster+xml"/>
  <Override PartName="/ppt/slideMasters/slideMaster37.xml" ContentType="application/vnd.openxmlformats-officedocument.presentationml.slideMaster+xml"/>
  <Override PartName="/ppt/slideMasters/slideMaster38.xml" ContentType="application/vnd.openxmlformats-officedocument.presentationml.slideMaster+xml"/>
  <Override PartName="/ppt/slideMasters/slideMaster39.xml" ContentType="application/vnd.openxmlformats-officedocument.presentationml.slideMaster+xml"/>
  <Override PartName="/ppt/slideMasters/slideMaster40.xml" ContentType="application/vnd.openxmlformats-officedocument.presentationml.slideMaster+xml"/>
  <Override PartName="/ppt/slideMasters/slideMaster41.xml" ContentType="application/vnd.openxmlformats-officedocument.presentationml.slideMaster+xml"/>
  <Override PartName="/ppt/slideMasters/slideMaster42.xml" ContentType="application/vnd.openxmlformats-officedocument.presentationml.slideMaster+xml"/>
  <Override PartName="/ppt/slideMasters/slideMaster43.xml" ContentType="application/vnd.openxmlformats-officedocument.presentationml.slideMaster+xml"/>
  <Override PartName="/ppt/slideMasters/slideMaster44.xml" ContentType="application/vnd.openxmlformats-officedocument.presentationml.slideMaster+xml"/>
  <Override PartName="/ppt/slideMasters/slideMaster45.xml" ContentType="application/vnd.openxmlformats-officedocument.presentationml.slideMaster+xml"/>
  <Override PartName="/ppt/slideMasters/slideMaster46.xml" ContentType="application/vnd.openxmlformats-officedocument.presentationml.slideMaster+xml"/>
  <Override PartName="/ppt/slideMasters/slideMaster47.xml" ContentType="application/vnd.openxmlformats-officedocument.presentationml.slideMaster+xml"/>
  <Override PartName="/ppt/slideMasters/slideMaster48.xml" ContentType="application/vnd.openxmlformats-officedocument.presentationml.slideMaster+xml"/>
  <Override PartName="/ppt/slideMasters/slideMaster49.xml" ContentType="application/vnd.openxmlformats-officedocument.presentationml.slideMaster+xml"/>
  <Override PartName="/ppt/slideMasters/slideMaster50.xml" ContentType="application/vnd.openxmlformats-officedocument.presentationml.slideMaster+xml"/>
  <Override PartName="/ppt/slideMasters/slideMaster51.xml" ContentType="application/vnd.openxmlformats-officedocument.presentationml.slideMaster+xml"/>
  <Override PartName="/ppt/slideMasters/slideMaster52.xml" ContentType="application/vnd.openxmlformats-officedocument.presentationml.slideMaster+xml"/>
  <Override PartName="/ppt/slideMasters/slideMaster53.xml" ContentType="application/vnd.openxmlformats-officedocument.presentationml.slideMaster+xml"/>
  <Override PartName="/ppt/slideMasters/slideMaster5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6.xml" ContentType="application/vnd.openxmlformats-officedocument.theme+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theme/theme7.xml" ContentType="application/vnd.openxmlformats-officedocument.theme+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theme/theme8.xml" ContentType="application/vnd.openxmlformats-officedocument.theme+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theme/theme9.xml" ContentType="application/vnd.openxmlformats-officedocument.theme+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theme/theme10.xml" ContentType="application/vnd.openxmlformats-officedocument.theme+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theme/theme11.xml" ContentType="application/vnd.openxmlformats-officedocument.theme+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theme/theme12.xml" ContentType="application/vnd.openxmlformats-officedocument.theme+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theme/theme13.xml" ContentType="application/vnd.openxmlformats-officedocument.theme+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theme/theme14.xml" ContentType="application/vnd.openxmlformats-officedocument.theme+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theme/theme15.xml" ContentType="application/vnd.openxmlformats-officedocument.theme+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theme/theme16.xml" ContentType="application/vnd.openxmlformats-officedocument.theme+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theme/theme17.xml" ContentType="application/vnd.openxmlformats-officedocument.theme+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theme/theme18.xml" ContentType="application/vnd.openxmlformats-officedocument.theme+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theme/theme19.xml" ContentType="application/vnd.openxmlformats-officedocument.theme+xml"/>
  <Override PartName="/ppt/slideLayouts/slideLayout229.xml" ContentType="application/vnd.openxmlformats-officedocument.presentationml.slideLayout+xml"/>
  <Override PartName="/ppt/slideLayouts/slideLayout230.xml" ContentType="application/vnd.openxmlformats-officedocument.presentationml.slideLayout+xml"/>
  <Override PartName="/ppt/slideLayouts/slideLayout231.xml" ContentType="application/vnd.openxmlformats-officedocument.presentationml.slideLayout+xml"/>
  <Override PartName="/ppt/slideLayouts/slideLayout232.xml" ContentType="application/vnd.openxmlformats-officedocument.presentationml.slideLayout+xml"/>
  <Override PartName="/ppt/slideLayouts/slideLayout233.xml" ContentType="application/vnd.openxmlformats-officedocument.presentationml.slideLayout+xml"/>
  <Override PartName="/ppt/slideLayouts/slideLayout234.xml" ContentType="application/vnd.openxmlformats-officedocument.presentationml.slideLayout+xml"/>
  <Override PartName="/ppt/slideLayouts/slideLayout235.xml" ContentType="application/vnd.openxmlformats-officedocument.presentationml.slideLayout+xml"/>
  <Override PartName="/ppt/slideLayouts/slideLayout236.xml" ContentType="application/vnd.openxmlformats-officedocument.presentationml.slideLayout+xml"/>
  <Override PartName="/ppt/slideLayouts/slideLayout237.xml" ContentType="application/vnd.openxmlformats-officedocument.presentationml.slideLayout+xml"/>
  <Override PartName="/ppt/slideLayouts/slideLayout238.xml" ContentType="application/vnd.openxmlformats-officedocument.presentationml.slideLayout+xml"/>
  <Override PartName="/ppt/slideLayouts/slideLayout239.xml" ContentType="application/vnd.openxmlformats-officedocument.presentationml.slideLayout+xml"/>
  <Override PartName="/ppt/slideLayouts/slideLayout240.xml" ContentType="application/vnd.openxmlformats-officedocument.presentationml.slideLayout+xml"/>
  <Override PartName="/ppt/theme/theme20.xml" ContentType="application/vnd.openxmlformats-officedocument.theme+xml"/>
  <Override PartName="/ppt/slideLayouts/slideLayout241.xml" ContentType="application/vnd.openxmlformats-officedocument.presentationml.slideLayout+xml"/>
  <Override PartName="/ppt/slideLayouts/slideLayout242.xml" ContentType="application/vnd.openxmlformats-officedocument.presentationml.slideLayout+xml"/>
  <Override PartName="/ppt/slideLayouts/slideLayout243.xml" ContentType="application/vnd.openxmlformats-officedocument.presentationml.slideLayout+xml"/>
  <Override PartName="/ppt/slideLayouts/slideLayout244.xml" ContentType="application/vnd.openxmlformats-officedocument.presentationml.slideLayout+xml"/>
  <Override PartName="/ppt/slideLayouts/slideLayout245.xml" ContentType="application/vnd.openxmlformats-officedocument.presentationml.slideLayout+xml"/>
  <Override PartName="/ppt/slideLayouts/slideLayout246.xml" ContentType="application/vnd.openxmlformats-officedocument.presentationml.slideLayout+xml"/>
  <Override PartName="/ppt/slideLayouts/slideLayout247.xml" ContentType="application/vnd.openxmlformats-officedocument.presentationml.slideLayout+xml"/>
  <Override PartName="/ppt/slideLayouts/slideLayout248.xml" ContentType="application/vnd.openxmlformats-officedocument.presentationml.slideLayout+xml"/>
  <Override PartName="/ppt/slideLayouts/slideLayout249.xml" ContentType="application/vnd.openxmlformats-officedocument.presentationml.slideLayout+xml"/>
  <Override PartName="/ppt/slideLayouts/slideLayout250.xml" ContentType="application/vnd.openxmlformats-officedocument.presentationml.slideLayout+xml"/>
  <Override PartName="/ppt/slideLayouts/slideLayout251.xml" ContentType="application/vnd.openxmlformats-officedocument.presentationml.slideLayout+xml"/>
  <Override PartName="/ppt/slideLayouts/slideLayout252.xml" ContentType="application/vnd.openxmlformats-officedocument.presentationml.slideLayout+xml"/>
  <Override PartName="/ppt/theme/theme21.xml" ContentType="application/vnd.openxmlformats-officedocument.theme+xml"/>
  <Override PartName="/ppt/slideLayouts/slideLayout253.xml" ContentType="application/vnd.openxmlformats-officedocument.presentationml.slideLayout+xml"/>
  <Override PartName="/ppt/slideLayouts/slideLayout254.xml" ContentType="application/vnd.openxmlformats-officedocument.presentationml.slideLayout+xml"/>
  <Override PartName="/ppt/slideLayouts/slideLayout255.xml" ContentType="application/vnd.openxmlformats-officedocument.presentationml.slideLayout+xml"/>
  <Override PartName="/ppt/slideLayouts/slideLayout256.xml" ContentType="application/vnd.openxmlformats-officedocument.presentationml.slideLayout+xml"/>
  <Override PartName="/ppt/slideLayouts/slideLayout257.xml" ContentType="application/vnd.openxmlformats-officedocument.presentationml.slideLayout+xml"/>
  <Override PartName="/ppt/slideLayouts/slideLayout258.xml" ContentType="application/vnd.openxmlformats-officedocument.presentationml.slideLayout+xml"/>
  <Override PartName="/ppt/slideLayouts/slideLayout259.xml" ContentType="application/vnd.openxmlformats-officedocument.presentationml.slideLayout+xml"/>
  <Override PartName="/ppt/slideLayouts/slideLayout260.xml" ContentType="application/vnd.openxmlformats-officedocument.presentationml.slideLayout+xml"/>
  <Override PartName="/ppt/slideLayouts/slideLayout261.xml" ContentType="application/vnd.openxmlformats-officedocument.presentationml.slideLayout+xml"/>
  <Override PartName="/ppt/slideLayouts/slideLayout262.xml" ContentType="application/vnd.openxmlformats-officedocument.presentationml.slideLayout+xml"/>
  <Override PartName="/ppt/slideLayouts/slideLayout263.xml" ContentType="application/vnd.openxmlformats-officedocument.presentationml.slideLayout+xml"/>
  <Override PartName="/ppt/slideLayouts/slideLayout264.xml" ContentType="application/vnd.openxmlformats-officedocument.presentationml.slideLayout+xml"/>
  <Override PartName="/ppt/theme/theme22.xml" ContentType="application/vnd.openxmlformats-officedocument.theme+xml"/>
  <Override PartName="/ppt/slideLayouts/slideLayout265.xml" ContentType="application/vnd.openxmlformats-officedocument.presentationml.slideLayout+xml"/>
  <Override PartName="/ppt/slideLayouts/slideLayout266.xml" ContentType="application/vnd.openxmlformats-officedocument.presentationml.slideLayout+xml"/>
  <Override PartName="/ppt/slideLayouts/slideLayout267.xml" ContentType="application/vnd.openxmlformats-officedocument.presentationml.slideLayout+xml"/>
  <Override PartName="/ppt/slideLayouts/slideLayout268.xml" ContentType="application/vnd.openxmlformats-officedocument.presentationml.slideLayout+xml"/>
  <Override PartName="/ppt/slideLayouts/slideLayout269.xml" ContentType="application/vnd.openxmlformats-officedocument.presentationml.slideLayout+xml"/>
  <Override PartName="/ppt/slideLayouts/slideLayout270.xml" ContentType="application/vnd.openxmlformats-officedocument.presentationml.slideLayout+xml"/>
  <Override PartName="/ppt/slideLayouts/slideLayout271.xml" ContentType="application/vnd.openxmlformats-officedocument.presentationml.slideLayout+xml"/>
  <Override PartName="/ppt/slideLayouts/slideLayout272.xml" ContentType="application/vnd.openxmlformats-officedocument.presentationml.slideLayout+xml"/>
  <Override PartName="/ppt/slideLayouts/slideLayout273.xml" ContentType="application/vnd.openxmlformats-officedocument.presentationml.slideLayout+xml"/>
  <Override PartName="/ppt/slideLayouts/slideLayout274.xml" ContentType="application/vnd.openxmlformats-officedocument.presentationml.slideLayout+xml"/>
  <Override PartName="/ppt/slideLayouts/slideLayout275.xml" ContentType="application/vnd.openxmlformats-officedocument.presentationml.slideLayout+xml"/>
  <Override PartName="/ppt/slideLayouts/slideLayout276.xml" ContentType="application/vnd.openxmlformats-officedocument.presentationml.slideLayout+xml"/>
  <Override PartName="/ppt/theme/theme23.xml" ContentType="application/vnd.openxmlformats-officedocument.theme+xml"/>
  <Override PartName="/ppt/slideLayouts/slideLayout277.xml" ContentType="application/vnd.openxmlformats-officedocument.presentationml.slideLayout+xml"/>
  <Override PartName="/ppt/slideLayouts/slideLayout278.xml" ContentType="application/vnd.openxmlformats-officedocument.presentationml.slideLayout+xml"/>
  <Override PartName="/ppt/slideLayouts/slideLayout279.xml" ContentType="application/vnd.openxmlformats-officedocument.presentationml.slideLayout+xml"/>
  <Override PartName="/ppt/slideLayouts/slideLayout280.xml" ContentType="application/vnd.openxmlformats-officedocument.presentationml.slideLayout+xml"/>
  <Override PartName="/ppt/slideLayouts/slideLayout281.xml" ContentType="application/vnd.openxmlformats-officedocument.presentationml.slideLayout+xml"/>
  <Override PartName="/ppt/slideLayouts/slideLayout282.xml" ContentType="application/vnd.openxmlformats-officedocument.presentationml.slideLayout+xml"/>
  <Override PartName="/ppt/slideLayouts/slideLayout283.xml" ContentType="application/vnd.openxmlformats-officedocument.presentationml.slideLayout+xml"/>
  <Override PartName="/ppt/slideLayouts/slideLayout284.xml" ContentType="application/vnd.openxmlformats-officedocument.presentationml.slideLayout+xml"/>
  <Override PartName="/ppt/slideLayouts/slideLayout285.xml" ContentType="application/vnd.openxmlformats-officedocument.presentationml.slideLayout+xml"/>
  <Override PartName="/ppt/slideLayouts/slideLayout286.xml" ContentType="application/vnd.openxmlformats-officedocument.presentationml.slideLayout+xml"/>
  <Override PartName="/ppt/slideLayouts/slideLayout287.xml" ContentType="application/vnd.openxmlformats-officedocument.presentationml.slideLayout+xml"/>
  <Override PartName="/ppt/slideLayouts/slideLayout288.xml" ContentType="application/vnd.openxmlformats-officedocument.presentationml.slideLayout+xml"/>
  <Override PartName="/ppt/theme/theme24.xml" ContentType="application/vnd.openxmlformats-officedocument.theme+xml"/>
  <Override PartName="/ppt/slideLayouts/slideLayout289.xml" ContentType="application/vnd.openxmlformats-officedocument.presentationml.slideLayout+xml"/>
  <Override PartName="/ppt/slideLayouts/slideLayout290.xml" ContentType="application/vnd.openxmlformats-officedocument.presentationml.slideLayout+xml"/>
  <Override PartName="/ppt/slideLayouts/slideLayout291.xml" ContentType="application/vnd.openxmlformats-officedocument.presentationml.slideLayout+xml"/>
  <Override PartName="/ppt/slideLayouts/slideLayout292.xml" ContentType="application/vnd.openxmlformats-officedocument.presentationml.slideLayout+xml"/>
  <Override PartName="/ppt/slideLayouts/slideLayout293.xml" ContentType="application/vnd.openxmlformats-officedocument.presentationml.slideLayout+xml"/>
  <Override PartName="/ppt/slideLayouts/slideLayout294.xml" ContentType="application/vnd.openxmlformats-officedocument.presentationml.slideLayout+xml"/>
  <Override PartName="/ppt/slideLayouts/slideLayout295.xml" ContentType="application/vnd.openxmlformats-officedocument.presentationml.slideLayout+xml"/>
  <Override PartName="/ppt/slideLayouts/slideLayout296.xml" ContentType="application/vnd.openxmlformats-officedocument.presentationml.slideLayout+xml"/>
  <Override PartName="/ppt/slideLayouts/slideLayout297.xml" ContentType="application/vnd.openxmlformats-officedocument.presentationml.slideLayout+xml"/>
  <Override PartName="/ppt/slideLayouts/slideLayout298.xml" ContentType="application/vnd.openxmlformats-officedocument.presentationml.slideLayout+xml"/>
  <Override PartName="/ppt/slideLayouts/slideLayout299.xml" ContentType="application/vnd.openxmlformats-officedocument.presentationml.slideLayout+xml"/>
  <Override PartName="/ppt/slideLayouts/slideLayout300.xml" ContentType="application/vnd.openxmlformats-officedocument.presentationml.slideLayout+xml"/>
  <Override PartName="/ppt/theme/theme25.xml" ContentType="application/vnd.openxmlformats-officedocument.theme+xml"/>
  <Override PartName="/ppt/slideLayouts/slideLayout301.xml" ContentType="application/vnd.openxmlformats-officedocument.presentationml.slideLayout+xml"/>
  <Override PartName="/ppt/slideLayouts/slideLayout302.xml" ContentType="application/vnd.openxmlformats-officedocument.presentationml.slideLayout+xml"/>
  <Override PartName="/ppt/slideLayouts/slideLayout303.xml" ContentType="application/vnd.openxmlformats-officedocument.presentationml.slideLayout+xml"/>
  <Override PartName="/ppt/slideLayouts/slideLayout304.xml" ContentType="application/vnd.openxmlformats-officedocument.presentationml.slideLayout+xml"/>
  <Override PartName="/ppt/slideLayouts/slideLayout305.xml" ContentType="application/vnd.openxmlformats-officedocument.presentationml.slideLayout+xml"/>
  <Override PartName="/ppt/slideLayouts/slideLayout306.xml" ContentType="application/vnd.openxmlformats-officedocument.presentationml.slideLayout+xml"/>
  <Override PartName="/ppt/slideLayouts/slideLayout307.xml" ContentType="application/vnd.openxmlformats-officedocument.presentationml.slideLayout+xml"/>
  <Override PartName="/ppt/slideLayouts/slideLayout308.xml" ContentType="application/vnd.openxmlformats-officedocument.presentationml.slideLayout+xml"/>
  <Override PartName="/ppt/slideLayouts/slideLayout309.xml" ContentType="application/vnd.openxmlformats-officedocument.presentationml.slideLayout+xml"/>
  <Override PartName="/ppt/slideLayouts/slideLayout310.xml" ContentType="application/vnd.openxmlformats-officedocument.presentationml.slideLayout+xml"/>
  <Override PartName="/ppt/slideLayouts/slideLayout311.xml" ContentType="application/vnd.openxmlformats-officedocument.presentationml.slideLayout+xml"/>
  <Override PartName="/ppt/slideLayouts/slideLayout312.xml" ContentType="application/vnd.openxmlformats-officedocument.presentationml.slideLayout+xml"/>
  <Override PartName="/ppt/theme/theme26.xml" ContentType="application/vnd.openxmlformats-officedocument.theme+xml"/>
  <Override PartName="/ppt/slideLayouts/slideLayout313.xml" ContentType="application/vnd.openxmlformats-officedocument.presentationml.slideLayout+xml"/>
  <Override PartName="/ppt/slideLayouts/slideLayout314.xml" ContentType="application/vnd.openxmlformats-officedocument.presentationml.slideLayout+xml"/>
  <Override PartName="/ppt/slideLayouts/slideLayout315.xml" ContentType="application/vnd.openxmlformats-officedocument.presentationml.slideLayout+xml"/>
  <Override PartName="/ppt/slideLayouts/slideLayout316.xml" ContentType="application/vnd.openxmlformats-officedocument.presentationml.slideLayout+xml"/>
  <Override PartName="/ppt/slideLayouts/slideLayout317.xml" ContentType="application/vnd.openxmlformats-officedocument.presentationml.slideLayout+xml"/>
  <Override PartName="/ppt/slideLayouts/slideLayout318.xml" ContentType="application/vnd.openxmlformats-officedocument.presentationml.slideLayout+xml"/>
  <Override PartName="/ppt/slideLayouts/slideLayout319.xml" ContentType="application/vnd.openxmlformats-officedocument.presentationml.slideLayout+xml"/>
  <Override PartName="/ppt/slideLayouts/slideLayout320.xml" ContentType="application/vnd.openxmlformats-officedocument.presentationml.slideLayout+xml"/>
  <Override PartName="/ppt/slideLayouts/slideLayout321.xml" ContentType="application/vnd.openxmlformats-officedocument.presentationml.slideLayout+xml"/>
  <Override PartName="/ppt/slideLayouts/slideLayout322.xml" ContentType="application/vnd.openxmlformats-officedocument.presentationml.slideLayout+xml"/>
  <Override PartName="/ppt/slideLayouts/slideLayout323.xml" ContentType="application/vnd.openxmlformats-officedocument.presentationml.slideLayout+xml"/>
  <Override PartName="/ppt/slideLayouts/slideLayout324.xml" ContentType="application/vnd.openxmlformats-officedocument.presentationml.slideLayout+xml"/>
  <Override PartName="/ppt/theme/theme27.xml" ContentType="application/vnd.openxmlformats-officedocument.theme+xml"/>
  <Override PartName="/ppt/slideLayouts/slideLayout325.xml" ContentType="application/vnd.openxmlformats-officedocument.presentationml.slideLayout+xml"/>
  <Override PartName="/ppt/slideLayouts/slideLayout326.xml" ContentType="application/vnd.openxmlformats-officedocument.presentationml.slideLayout+xml"/>
  <Override PartName="/ppt/slideLayouts/slideLayout327.xml" ContentType="application/vnd.openxmlformats-officedocument.presentationml.slideLayout+xml"/>
  <Override PartName="/ppt/slideLayouts/slideLayout328.xml" ContentType="application/vnd.openxmlformats-officedocument.presentationml.slideLayout+xml"/>
  <Override PartName="/ppt/slideLayouts/slideLayout329.xml" ContentType="application/vnd.openxmlformats-officedocument.presentationml.slideLayout+xml"/>
  <Override PartName="/ppt/slideLayouts/slideLayout330.xml" ContentType="application/vnd.openxmlformats-officedocument.presentationml.slideLayout+xml"/>
  <Override PartName="/ppt/slideLayouts/slideLayout331.xml" ContentType="application/vnd.openxmlformats-officedocument.presentationml.slideLayout+xml"/>
  <Override PartName="/ppt/slideLayouts/slideLayout332.xml" ContentType="application/vnd.openxmlformats-officedocument.presentationml.slideLayout+xml"/>
  <Override PartName="/ppt/slideLayouts/slideLayout333.xml" ContentType="application/vnd.openxmlformats-officedocument.presentationml.slideLayout+xml"/>
  <Override PartName="/ppt/slideLayouts/slideLayout334.xml" ContentType="application/vnd.openxmlformats-officedocument.presentationml.slideLayout+xml"/>
  <Override PartName="/ppt/slideLayouts/slideLayout335.xml" ContentType="application/vnd.openxmlformats-officedocument.presentationml.slideLayout+xml"/>
  <Override PartName="/ppt/slideLayouts/slideLayout336.xml" ContentType="application/vnd.openxmlformats-officedocument.presentationml.slideLayout+xml"/>
  <Override PartName="/ppt/theme/theme28.xml" ContentType="application/vnd.openxmlformats-officedocument.theme+xml"/>
  <Override PartName="/ppt/slideLayouts/slideLayout337.xml" ContentType="application/vnd.openxmlformats-officedocument.presentationml.slideLayout+xml"/>
  <Override PartName="/ppt/slideLayouts/slideLayout338.xml" ContentType="application/vnd.openxmlformats-officedocument.presentationml.slideLayout+xml"/>
  <Override PartName="/ppt/slideLayouts/slideLayout339.xml" ContentType="application/vnd.openxmlformats-officedocument.presentationml.slideLayout+xml"/>
  <Override PartName="/ppt/slideLayouts/slideLayout340.xml" ContentType="application/vnd.openxmlformats-officedocument.presentationml.slideLayout+xml"/>
  <Override PartName="/ppt/slideLayouts/slideLayout341.xml" ContentType="application/vnd.openxmlformats-officedocument.presentationml.slideLayout+xml"/>
  <Override PartName="/ppt/slideLayouts/slideLayout342.xml" ContentType="application/vnd.openxmlformats-officedocument.presentationml.slideLayout+xml"/>
  <Override PartName="/ppt/slideLayouts/slideLayout343.xml" ContentType="application/vnd.openxmlformats-officedocument.presentationml.slideLayout+xml"/>
  <Override PartName="/ppt/slideLayouts/slideLayout344.xml" ContentType="application/vnd.openxmlformats-officedocument.presentationml.slideLayout+xml"/>
  <Override PartName="/ppt/slideLayouts/slideLayout345.xml" ContentType="application/vnd.openxmlformats-officedocument.presentationml.slideLayout+xml"/>
  <Override PartName="/ppt/slideLayouts/slideLayout346.xml" ContentType="application/vnd.openxmlformats-officedocument.presentationml.slideLayout+xml"/>
  <Override PartName="/ppt/slideLayouts/slideLayout347.xml" ContentType="application/vnd.openxmlformats-officedocument.presentationml.slideLayout+xml"/>
  <Override PartName="/ppt/slideLayouts/slideLayout348.xml" ContentType="application/vnd.openxmlformats-officedocument.presentationml.slideLayout+xml"/>
  <Override PartName="/ppt/theme/theme29.xml" ContentType="application/vnd.openxmlformats-officedocument.theme+xml"/>
  <Override PartName="/ppt/slideLayouts/slideLayout349.xml" ContentType="application/vnd.openxmlformats-officedocument.presentationml.slideLayout+xml"/>
  <Override PartName="/ppt/slideLayouts/slideLayout350.xml" ContentType="application/vnd.openxmlformats-officedocument.presentationml.slideLayout+xml"/>
  <Override PartName="/ppt/slideLayouts/slideLayout351.xml" ContentType="application/vnd.openxmlformats-officedocument.presentationml.slideLayout+xml"/>
  <Override PartName="/ppt/slideLayouts/slideLayout352.xml" ContentType="application/vnd.openxmlformats-officedocument.presentationml.slideLayout+xml"/>
  <Override PartName="/ppt/slideLayouts/slideLayout353.xml" ContentType="application/vnd.openxmlformats-officedocument.presentationml.slideLayout+xml"/>
  <Override PartName="/ppt/slideLayouts/slideLayout354.xml" ContentType="application/vnd.openxmlformats-officedocument.presentationml.slideLayout+xml"/>
  <Override PartName="/ppt/slideLayouts/slideLayout355.xml" ContentType="application/vnd.openxmlformats-officedocument.presentationml.slideLayout+xml"/>
  <Override PartName="/ppt/slideLayouts/slideLayout356.xml" ContentType="application/vnd.openxmlformats-officedocument.presentationml.slideLayout+xml"/>
  <Override PartName="/ppt/slideLayouts/slideLayout357.xml" ContentType="application/vnd.openxmlformats-officedocument.presentationml.slideLayout+xml"/>
  <Override PartName="/ppt/slideLayouts/slideLayout358.xml" ContentType="application/vnd.openxmlformats-officedocument.presentationml.slideLayout+xml"/>
  <Override PartName="/ppt/slideLayouts/slideLayout359.xml" ContentType="application/vnd.openxmlformats-officedocument.presentationml.slideLayout+xml"/>
  <Override PartName="/ppt/slideLayouts/slideLayout360.xml" ContentType="application/vnd.openxmlformats-officedocument.presentationml.slideLayout+xml"/>
  <Override PartName="/ppt/theme/theme30.xml" ContentType="application/vnd.openxmlformats-officedocument.theme+xml"/>
  <Override PartName="/ppt/slideLayouts/slideLayout361.xml" ContentType="application/vnd.openxmlformats-officedocument.presentationml.slideLayout+xml"/>
  <Override PartName="/ppt/slideLayouts/slideLayout362.xml" ContentType="application/vnd.openxmlformats-officedocument.presentationml.slideLayout+xml"/>
  <Override PartName="/ppt/slideLayouts/slideLayout363.xml" ContentType="application/vnd.openxmlformats-officedocument.presentationml.slideLayout+xml"/>
  <Override PartName="/ppt/slideLayouts/slideLayout364.xml" ContentType="application/vnd.openxmlformats-officedocument.presentationml.slideLayout+xml"/>
  <Override PartName="/ppt/slideLayouts/slideLayout365.xml" ContentType="application/vnd.openxmlformats-officedocument.presentationml.slideLayout+xml"/>
  <Override PartName="/ppt/slideLayouts/slideLayout366.xml" ContentType="application/vnd.openxmlformats-officedocument.presentationml.slideLayout+xml"/>
  <Override PartName="/ppt/slideLayouts/slideLayout367.xml" ContentType="application/vnd.openxmlformats-officedocument.presentationml.slideLayout+xml"/>
  <Override PartName="/ppt/slideLayouts/slideLayout368.xml" ContentType="application/vnd.openxmlformats-officedocument.presentationml.slideLayout+xml"/>
  <Override PartName="/ppt/slideLayouts/slideLayout369.xml" ContentType="application/vnd.openxmlformats-officedocument.presentationml.slideLayout+xml"/>
  <Override PartName="/ppt/slideLayouts/slideLayout370.xml" ContentType="application/vnd.openxmlformats-officedocument.presentationml.slideLayout+xml"/>
  <Override PartName="/ppt/slideLayouts/slideLayout371.xml" ContentType="application/vnd.openxmlformats-officedocument.presentationml.slideLayout+xml"/>
  <Override PartName="/ppt/slideLayouts/slideLayout372.xml" ContentType="application/vnd.openxmlformats-officedocument.presentationml.slideLayout+xml"/>
  <Override PartName="/ppt/theme/theme31.xml" ContentType="application/vnd.openxmlformats-officedocument.theme+xml"/>
  <Override PartName="/ppt/slideLayouts/slideLayout373.xml" ContentType="application/vnd.openxmlformats-officedocument.presentationml.slideLayout+xml"/>
  <Override PartName="/ppt/slideLayouts/slideLayout374.xml" ContentType="application/vnd.openxmlformats-officedocument.presentationml.slideLayout+xml"/>
  <Override PartName="/ppt/slideLayouts/slideLayout375.xml" ContentType="application/vnd.openxmlformats-officedocument.presentationml.slideLayout+xml"/>
  <Override PartName="/ppt/slideLayouts/slideLayout376.xml" ContentType="application/vnd.openxmlformats-officedocument.presentationml.slideLayout+xml"/>
  <Override PartName="/ppt/slideLayouts/slideLayout377.xml" ContentType="application/vnd.openxmlformats-officedocument.presentationml.slideLayout+xml"/>
  <Override PartName="/ppt/slideLayouts/slideLayout378.xml" ContentType="application/vnd.openxmlformats-officedocument.presentationml.slideLayout+xml"/>
  <Override PartName="/ppt/slideLayouts/slideLayout379.xml" ContentType="application/vnd.openxmlformats-officedocument.presentationml.slideLayout+xml"/>
  <Override PartName="/ppt/slideLayouts/slideLayout380.xml" ContentType="application/vnd.openxmlformats-officedocument.presentationml.slideLayout+xml"/>
  <Override PartName="/ppt/slideLayouts/slideLayout381.xml" ContentType="application/vnd.openxmlformats-officedocument.presentationml.slideLayout+xml"/>
  <Override PartName="/ppt/slideLayouts/slideLayout382.xml" ContentType="application/vnd.openxmlformats-officedocument.presentationml.slideLayout+xml"/>
  <Override PartName="/ppt/slideLayouts/slideLayout383.xml" ContentType="application/vnd.openxmlformats-officedocument.presentationml.slideLayout+xml"/>
  <Override PartName="/ppt/slideLayouts/slideLayout384.xml" ContentType="application/vnd.openxmlformats-officedocument.presentationml.slideLayout+xml"/>
  <Override PartName="/ppt/theme/theme32.xml" ContentType="application/vnd.openxmlformats-officedocument.theme+xml"/>
  <Override PartName="/ppt/slideLayouts/slideLayout385.xml" ContentType="application/vnd.openxmlformats-officedocument.presentationml.slideLayout+xml"/>
  <Override PartName="/ppt/slideLayouts/slideLayout386.xml" ContentType="application/vnd.openxmlformats-officedocument.presentationml.slideLayout+xml"/>
  <Override PartName="/ppt/slideLayouts/slideLayout387.xml" ContentType="application/vnd.openxmlformats-officedocument.presentationml.slideLayout+xml"/>
  <Override PartName="/ppt/slideLayouts/slideLayout388.xml" ContentType="application/vnd.openxmlformats-officedocument.presentationml.slideLayout+xml"/>
  <Override PartName="/ppt/slideLayouts/slideLayout389.xml" ContentType="application/vnd.openxmlformats-officedocument.presentationml.slideLayout+xml"/>
  <Override PartName="/ppt/slideLayouts/slideLayout390.xml" ContentType="application/vnd.openxmlformats-officedocument.presentationml.slideLayout+xml"/>
  <Override PartName="/ppt/slideLayouts/slideLayout391.xml" ContentType="application/vnd.openxmlformats-officedocument.presentationml.slideLayout+xml"/>
  <Override PartName="/ppt/slideLayouts/slideLayout392.xml" ContentType="application/vnd.openxmlformats-officedocument.presentationml.slideLayout+xml"/>
  <Override PartName="/ppt/slideLayouts/slideLayout393.xml" ContentType="application/vnd.openxmlformats-officedocument.presentationml.slideLayout+xml"/>
  <Override PartName="/ppt/slideLayouts/slideLayout394.xml" ContentType="application/vnd.openxmlformats-officedocument.presentationml.slideLayout+xml"/>
  <Override PartName="/ppt/slideLayouts/slideLayout395.xml" ContentType="application/vnd.openxmlformats-officedocument.presentationml.slideLayout+xml"/>
  <Override PartName="/ppt/slideLayouts/slideLayout396.xml" ContentType="application/vnd.openxmlformats-officedocument.presentationml.slideLayout+xml"/>
  <Override PartName="/ppt/theme/theme33.xml" ContentType="application/vnd.openxmlformats-officedocument.theme+xml"/>
  <Override PartName="/ppt/slideLayouts/slideLayout397.xml" ContentType="application/vnd.openxmlformats-officedocument.presentationml.slideLayout+xml"/>
  <Override PartName="/ppt/slideLayouts/slideLayout398.xml" ContentType="application/vnd.openxmlformats-officedocument.presentationml.slideLayout+xml"/>
  <Override PartName="/ppt/slideLayouts/slideLayout399.xml" ContentType="application/vnd.openxmlformats-officedocument.presentationml.slideLayout+xml"/>
  <Override PartName="/ppt/slideLayouts/slideLayout400.xml" ContentType="application/vnd.openxmlformats-officedocument.presentationml.slideLayout+xml"/>
  <Override PartName="/ppt/slideLayouts/slideLayout401.xml" ContentType="application/vnd.openxmlformats-officedocument.presentationml.slideLayout+xml"/>
  <Override PartName="/ppt/slideLayouts/slideLayout402.xml" ContentType="application/vnd.openxmlformats-officedocument.presentationml.slideLayout+xml"/>
  <Override PartName="/ppt/slideLayouts/slideLayout403.xml" ContentType="application/vnd.openxmlformats-officedocument.presentationml.slideLayout+xml"/>
  <Override PartName="/ppt/slideLayouts/slideLayout404.xml" ContentType="application/vnd.openxmlformats-officedocument.presentationml.slideLayout+xml"/>
  <Override PartName="/ppt/slideLayouts/slideLayout405.xml" ContentType="application/vnd.openxmlformats-officedocument.presentationml.slideLayout+xml"/>
  <Override PartName="/ppt/slideLayouts/slideLayout406.xml" ContentType="application/vnd.openxmlformats-officedocument.presentationml.slideLayout+xml"/>
  <Override PartName="/ppt/slideLayouts/slideLayout407.xml" ContentType="application/vnd.openxmlformats-officedocument.presentationml.slideLayout+xml"/>
  <Override PartName="/ppt/slideLayouts/slideLayout408.xml" ContentType="application/vnd.openxmlformats-officedocument.presentationml.slideLayout+xml"/>
  <Override PartName="/ppt/theme/theme34.xml" ContentType="application/vnd.openxmlformats-officedocument.theme+xml"/>
  <Override PartName="/ppt/slideLayouts/slideLayout409.xml" ContentType="application/vnd.openxmlformats-officedocument.presentationml.slideLayout+xml"/>
  <Override PartName="/ppt/slideLayouts/slideLayout410.xml" ContentType="application/vnd.openxmlformats-officedocument.presentationml.slideLayout+xml"/>
  <Override PartName="/ppt/slideLayouts/slideLayout411.xml" ContentType="application/vnd.openxmlformats-officedocument.presentationml.slideLayout+xml"/>
  <Override PartName="/ppt/slideLayouts/slideLayout412.xml" ContentType="application/vnd.openxmlformats-officedocument.presentationml.slideLayout+xml"/>
  <Override PartName="/ppt/slideLayouts/slideLayout413.xml" ContentType="application/vnd.openxmlformats-officedocument.presentationml.slideLayout+xml"/>
  <Override PartName="/ppt/slideLayouts/slideLayout414.xml" ContentType="application/vnd.openxmlformats-officedocument.presentationml.slideLayout+xml"/>
  <Override PartName="/ppt/slideLayouts/slideLayout415.xml" ContentType="application/vnd.openxmlformats-officedocument.presentationml.slideLayout+xml"/>
  <Override PartName="/ppt/slideLayouts/slideLayout416.xml" ContentType="application/vnd.openxmlformats-officedocument.presentationml.slideLayout+xml"/>
  <Override PartName="/ppt/slideLayouts/slideLayout417.xml" ContentType="application/vnd.openxmlformats-officedocument.presentationml.slideLayout+xml"/>
  <Override PartName="/ppt/slideLayouts/slideLayout418.xml" ContentType="application/vnd.openxmlformats-officedocument.presentationml.slideLayout+xml"/>
  <Override PartName="/ppt/slideLayouts/slideLayout419.xml" ContentType="application/vnd.openxmlformats-officedocument.presentationml.slideLayout+xml"/>
  <Override PartName="/ppt/slideLayouts/slideLayout420.xml" ContentType="application/vnd.openxmlformats-officedocument.presentationml.slideLayout+xml"/>
  <Override PartName="/ppt/theme/theme35.xml" ContentType="application/vnd.openxmlformats-officedocument.theme+xml"/>
  <Override PartName="/ppt/slideLayouts/slideLayout421.xml" ContentType="application/vnd.openxmlformats-officedocument.presentationml.slideLayout+xml"/>
  <Override PartName="/ppt/slideLayouts/slideLayout422.xml" ContentType="application/vnd.openxmlformats-officedocument.presentationml.slideLayout+xml"/>
  <Override PartName="/ppt/slideLayouts/slideLayout423.xml" ContentType="application/vnd.openxmlformats-officedocument.presentationml.slideLayout+xml"/>
  <Override PartName="/ppt/slideLayouts/slideLayout424.xml" ContentType="application/vnd.openxmlformats-officedocument.presentationml.slideLayout+xml"/>
  <Override PartName="/ppt/slideLayouts/slideLayout425.xml" ContentType="application/vnd.openxmlformats-officedocument.presentationml.slideLayout+xml"/>
  <Override PartName="/ppt/slideLayouts/slideLayout426.xml" ContentType="application/vnd.openxmlformats-officedocument.presentationml.slideLayout+xml"/>
  <Override PartName="/ppt/slideLayouts/slideLayout427.xml" ContentType="application/vnd.openxmlformats-officedocument.presentationml.slideLayout+xml"/>
  <Override PartName="/ppt/slideLayouts/slideLayout428.xml" ContentType="application/vnd.openxmlformats-officedocument.presentationml.slideLayout+xml"/>
  <Override PartName="/ppt/slideLayouts/slideLayout429.xml" ContentType="application/vnd.openxmlformats-officedocument.presentationml.slideLayout+xml"/>
  <Override PartName="/ppt/slideLayouts/slideLayout430.xml" ContentType="application/vnd.openxmlformats-officedocument.presentationml.slideLayout+xml"/>
  <Override PartName="/ppt/slideLayouts/slideLayout431.xml" ContentType="application/vnd.openxmlformats-officedocument.presentationml.slideLayout+xml"/>
  <Override PartName="/ppt/slideLayouts/slideLayout432.xml" ContentType="application/vnd.openxmlformats-officedocument.presentationml.slideLayout+xml"/>
  <Override PartName="/ppt/theme/theme36.xml" ContentType="application/vnd.openxmlformats-officedocument.theme+xml"/>
  <Override PartName="/ppt/slideLayouts/slideLayout433.xml" ContentType="application/vnd.openxmlformats-officedocument.presentationml.slideLayout+xml"/>
  <Override PartName="/ppt/slideLayouts/slideLayout434.xml" ContentType="application/vnd.openxmlformats-officedocument.presentationml.slideLayout+xml"/>
  <Override PartName="/ppt/slideLayouts/slideLayout435.xml" ContentType="application/vnd.openxmlformats-officedocument.presentationml.slideLayout+xml"/>
  <Override PartName="/ppt/slideLayouts/slideLayout436.xml" ContentType="application/vnd.openxmlformats-officedocument.presentationml.slideLayout+xml"/>
  <Override PartName="/ppt/slideLayouts/slideLayout437.xml" ContentType="application/vnd.openxmlformats-officedocument.presentationml.slideLayout+xml"/>
  <Override PartName="/ppt/slideLayouts/slideLayout438.xml" ContentType="application/vnd.openxmlformats-officedocument.presentationml.slideLayout+xml"/>
  <Override PartName="/ppt/slideLayouts/slideLayout439.xml" ContentType="application/vnd.openxmlformats-officedocument.presentationml.slideLayout+xml"/>
  <Override PartName="/ppt/slideLayouts/slideLayout440.xml" ContentType="application/vnd.openxmlformats-officedocument.presentationml.slideLayout+xml"/>
  <Override PartName="/ppt/slideLayouts/slideLayout441.xml" ContentType="application/vnd.openxmlformats-officedocument.presentationml.slideLayout+xml"/>
  <Override PartName="/ppt/slideLayouts/slideLayout442.xml" ContentType="application/vnd.openxmlformats-officedocument.presentationml.slideLayout+xml"/>
  <Override PartName="/ppt/slideLayouts/slideLayout443.xml" ContentType="application/vnd.openxmlformats-officedocument.presentationml.slideLayout+xml"/>
  <Override PartName="/ppt/slideLayouts/slideLayout444.xml" ContentType="application/vnd.openxmlformats-officedocument.presentationml.slideLayout+xml"/>
  <Override PartName="/ppt/theme/theme37.xml" ContentType="application/vnd.openxmlformats-officedocument.theme+xml"/>
  <Override PartName="/ppt/slideLayouts/slideLayout445.xml" ContentType="application/vnd.openxmlformats-officedocument.presentationml.slideLayout+xml"/>
  <Override PartName="/ppt/slideLayouts/slideLayout446.xml" ContentType="application/vnd.openxmlformats-officedocument.presentationml.slideLayout+xml"/>
  <Override PartName="/ppt/slideLayouts/slideLayout447.xml" ContentType="application/vnd.openxmlformats-officedocument.presentationml.slideLayout+xml"/>
  <Override PartName="/ppt/slideLayouts/slideLayout448.xml" ContentType="application/vnd.openxmlformats-officedocument.presentationml.slideLayout+xml"/>
  <Override PartName="/ppt/slideLayouts/slideLayout449.xml" ContentType="application/vnd.openxmlformats-officedocument.presentationml.slideLayout+xml"/>
  <Override PartName="/ppt/slideLayouts/slideLayout450.xml" ContentType="application/vnd.openxmlformats-officedocument.presentationml.slideLayout+xml"/>
  <Override PartName="/ppt/slideLayouts/slideLayout451.xml" ContentType="application/vnd.openxmlformats-officedocument.presentationml.slideLayout+xml"/>
  <Override PartName="/ppt/slideLayouts/slideLayout452.xml" ContentType="application/vnd.openxmlformats-officedocument.presentationml.slideLayout+xml"/>
  <Override PartName="/ppt/slideLayouts/slideLayout453.xml" ContentType="application/vnd.openxmlformats-officedocument.presentationml.slideLayout+xml"/>
  <Override PartName="/ppt/slideLayouts/slideLayout454.xml" ContentType="application/vnd.openxmlformats-officedocument.presentationml.slideLayout+xml"/>
  <Override PartName="/ppt/slideLayouts/slideLayout455.xml" ContentType="application/vnd.openxmlformats-officedocument.presentationml.slideLayout+xml"/>
  <Override PartName="/ppt/slideLayouts/slideLayout456.xml" ContentType="application/vnd.openxmlformats-officedocument.presentationml.slideLayout+xml"/>
  <Override PartName="/ppt/theme/theme38.xml" ContentType="application/vnd.openxmlformats-officedocument.theme+xml"/>
  <Override PartName="/ppt/slideLayouts/slideLayout457.xml" ContentType="application/vnd.openxmlformats-officedocument.presentationml.slideLayout+xml"/>
  <Override PartName="/ppt/slideLayouts/slideLayout458.xml" ContentType="application/vnd.openxmlformats-officedocument.presentationml.slideLayout+xml"/>
  <Override PartName="/ppt/slideLayouts/slideLayout459.xml" ContentType="application/vnd.openxmlformats-officedocument.presentationml.slideLayout+xml"/>
  <Override PartName="/ppt/slideLayouts/slideLayout460.xml" ContentType="application/vnd.openxmlformats-officedocument.presentationml.slideLayout+xml"/>
  <Override PartName="/ppt/slideLayouts/slideLayout461.xml" ContentType="application/vnd.openxmlformats-officedocument.presentationml.slideLayout+xml"/>
  <Override PartName="/ppt/slideLayouts/slideLayout462.xml" ContentType="application/vnd.openxmlformats-officedocument.presentationml.slideLayout+xml"/>
  <Override PartName="/ppt/slideLayouts/slideLayout463.xml" ContentType="application/vnd.openxmlformats-officedocument.presentationml.slideLayout+xml"/>
  <Override PartName="/ppt/slideLayouts/slideLayout464.xml" ContentType="application/vnd.openxmlformats-officedocument.presentationml.slideLayout+xml"/>
  <Override PartName="/ppt/slideLayouts/slideLayout465.xml" ContentType="application/vnd.openxmlformats-officedocument.presentationml.slideLayout+xml"/>
  <Override PartName="/ppt/slideLayouts/slideLayout466.xml" ContentType="application/vnd.openxmlformats-officedocument.presentationml.slideLayout+xml"/>
  <Override PartName="/ppt/slideLayouts/slideLayout467.xml" ContentType="application/vnd.openxmlformats-officedocument.presentationml.slideLayout+xml"/>
  <Override PartName="/ppt/slideLayouts/slideLayout468.xml" ContentType="application/vnd.openxmlformats-officedocument.presentationml.slideLayout+xml"/>
  <Override PartName="/ppt/theme/theme39.xml" ContentType="application/vnd.openxmlformats-officedocument.theme+xml"/>
  <Override PartName="/ppt/slideLayouts/slideLayout469.xml" ContentType="application/vnd.openxmlformats-officedocument.presentationml.slideLayout+xml"/>
  <Override PartName="/ppt/slideLayouts/slideLayout470.xml" ContentType="application/vnd.openxmlformats-officedocument.presentationml.slideLayout+xml"/>
  <Override PartName="/ppt/slideLayouts/slideLayout471.xml" ContentType="application/vnd.openxmlformats-officedocument.presentationml.slideLayout+xml"/>
  <Override PartName="/ppt/slideLayouts/slideLayout472.xml" ContentType="application/vnd.openxmlformats-officedocument.presentationml.slideLayout+xml"/>
  <Override PartName="/ppt/slideLayouts/slideLayout473.xml" ContentType="application/vnd.openxmlformats-officedocument.presentationml.slideLayout+xml"/>
  <Override PartName="/ppt/slideLayouts/slideLayout474.xml" ContentType="application/vnd.openxmlformats-officedocument.presentationml.slideLayout+xml"/>
  <Override PartName="/ppt/slideLayouts/slideLayout475.xml" ContentType="application/vnd.openxmlformats-officedocument.presentationml.slideLayout+xml"/>
  <Override PartName="/ppt/slideLayouts/slideLayout476.xml" ContentType="application/vnd.openxmlformats-officedocument.presentationml.slideLayout+xml"/>
  <Override PartName="/ppt/slideLayouts/slideLayout477.xml" ContentType="application/vnd.openxmlformats-officedocument.presentationml.slideLayout+xml"/>
  <Override PartName="/ppt/slideLayouts/slideLayout478.xml" ContentType="application/vnd.openxmlformats-officedocument.presentationml.slideLayout+xml"/>
  <Override PartName="/ppt/slideLayouts/slideLayout479.xml" ContentType="application/vnd.openxmlformats-officedocument.presentationml.slideLayout+xml"/>
  <Override PartName="/ppt/slideLayouts/slideLayout480.xml" ContentType="application/vnd.openxmlformats-officedocument.presentationml.slideLayout+xml"/>
  <Override PartName="/ppt/theme/theme40.xml" ContentType="application/vnd.openxmlformats-officedocument.theme+xml"/>
  <Override PartName="/ppt/slideLayouts/slideLayout481.xml" ContentType="application/vnd.openxmlformats-officedocument.presentationml.slideLayout+xml"/>
  <Override PartName="/ppt/slideLayouts/slideLayout482.xml" ContentType="application/vnd.openxmlformats-officedocument.presentationml.slideLayout+xml"/>
  <Override PartName="/ppt/slideLayouts/slideLayout483.xml" ContentType="application/vnd.openxmlformats-officedocument.presentationml.slideLayout+xml"/>
  <Override PartName="/ppt/slideLayouts/slideLayout484.xml" ContentType="application/vnd.openxmlformats-officedocument.presentationml.slideLayout+xml"/>
  <Override PartName="/ppt/slideLayouts/slideLayout485.xml" ContentType="application/vnd.openxmlformats-officedocument.presentationml.slideLayout+xml"/>
  <Override PartName="/ppt/slideLayouts/slideLayout486.xml" ContentType="application/vnd.openxmlformats-officedocument.presentationml.slideLayout+xml"/>
  <Override PartName="/ppt/slideLayouts/slideLayout487.xml" ContentType="application/vnd.openxmlformats-officedocument.presentationml.slideLayout+xml"/>
  <Override PartName="/ppt/slideLayouts/slideLayout488.xml" ContentType="application/vnd.openxmlformats-officedocument.presentationml.slideLayout+xml"/>
  <Override PartName="/ppt/slideLayouts/slideLayout489.xml" ContentType="application/vnd.openxmlformats-officedocument.presentationml.slideLayout+xml"/>
  <Override PartName="/ppt/slideLayouts/slideLayout490.xml" ContentType="application/vnd.openxmlformats-officedocument.presentationml.slideLayout+xml"/>
  <Override PartName="/ppt/slideLayouts/slideLayout491.xml" ContentType="application/vnd.openxmlformats-officedocument.presentationml.slideLayout+xml"/>
  <Override PartName="/ppt/slideLayouts/slideLayout492.xml" ContentType="application/vnd.openxmlformats-officedocument.presentationml.slideLayout+xml"/>
  <Override PartName="/ppt/theme/theme41.xml" ContentType="application/vnd.openxmlformats-officedocument.theme+xml"/>
  <Override PartName="/ppt/slideLayouts/slideLayout493.xml" ContentType="application/vnd.openxmlformats-officedocument.presentationml.slideLayout+xml"/>
  <Override PartName="/ppt/slideLayouts/slideLayout494.xml" ContentType="application/vnd.openxmlformats-officedocument.presentationml.slideLayout+xml"/>
  <Override PartName="/ppt/slideLayouts/slideLayout495.xml" ContentType="application/vnd.openxmlformats-officedocument.presentationml.slideLayout+xml"/>
  <Override PartName="/ppt/slideLayouts/slideLayout496.xml" ContentType="application/vnd.openxmlformats-officedocument.presentationml.slideLayout+xml"/>
  <Override PartName="/ppt/slideLayouts/slideLayout497.xml" ContentType="application/vnd.openxmlformats-officedocument.presentationml.slideLayout+xml"/>
  <Override PartName="/ppt/slideLayouts/slideLayout498.xml" ContentType="application/vnd.openxmlformats-officedocument.presentationml.slideLayout+xml"/>
  <Override PartName="/ppt/slideLayouts/slideLayout499.xml" ContentType="application/vnd.openxmlformats-officedocument.presentationml.slideLayout+xml"/>
  <Override PartName="/ppt/slideLayouts/slideLayout500.xml" ContentType="application/vnd.openxmlformats-officedocument.presentationml.slideLayout+xml"/>
  <Override PartName="/ppt/slideLayouts/slideLayout501.xml" ContentType="application/vnd.openxmlformats-officedocument.presentationml.slideLayout+xml"/>
  <Override PartName="/ppt/slideLayouts/slideLayout502.xml" ContentType="application/vnd.openxmlformats-officedocument.presentationml.slideLayout+xml"/>
  <Override PartName="/ppt/slideLayouts/slideLayout503.xml" ContentType="application/vnd.openxmlformats-officedocument.presentationml.slideLayout+xml"/>
  <Override PartName="/ppt/slideLayouts/slideLayout504.xml" ContentType="application/vnd.openxmlformats-officedocument.presentationml.slideLayout+xml"/>
  <Override PartName="/ppt/theme/theme42.xml" ContentType="application/vnd.openxmlformats-officedocument.theme+xml"/>
  <Override PartName="/ppt/slideLayouts/slideLayout505.xml" ContentType="application/vnd.openxmlformats-officedocument.presentationml.slideLayout+xml"/>
  <Override PartName="/ppt/slideLayouts/slideLayout506.xml" ContentType="application/vnd.openxmlformats-officedocument.presentationml.slideLayout+xml"/>
  <Override PartName="/ppt/slideLayouts/slideLayout507.xml" ContentType="application/vnd.openxmlformats-officedocument.presentationml.slideLayout+xml"/>
  <Override PartName="/ppt/slideLayouts/slideLayout508.xml" ContentType="application/vnd.openxmlformats-officedocument.presentationml.slideLayout+xml"/>
  <Override PartName="/ppt/slideLayouts/slideLayout509.xml" ContentType="application/vnd.openxmlformats-officedocument.presentationml.slideLayout+xml"/>
  <Override PartName="/ppt/slideLayouts/slideLayout510.xml" ContentType="application/vnd.openxmlformats-officedocument.presentationml.slideLayout+xml"/>
  <Override PartName="/ppt/slideLayouts/slideLayout511.xml" ContentType="application/vnd.openxmlformats-officedocument.presentationml.slideLayout+xml"/>
  <Override PartName="/ppt/slideLayouts/slideLayout512.xml" ContentType="application/vnd.openxmlformats-officedocument.presentationml.slideLayout+xml"/>
  <Override PartName="/ppt/slideLayouts/slideLayout513.xml" ContentType="application/vnd.openxmlformats-officedocument.presentationml.slideLayout+xml"/>
  <Override PartName="/ppt/slideLayouts/slideLayout514.xml" ContentType="application/vnd.openxmlformats-officedocument.presentationml.slideLayout+xml"/>
  <Override PartName="/ppt/slideLayouts/slideLayout515.xml" ContentType="application/vnd.openxmlformats-officedocument.presentationml.slideLayout+xml"/>
  <Override PartName="/ppt/theme/theme43.xml" ContentType="application/vnd.openxmlformats-officedocument.theme+xml"/>
  <Override PartName="/ppt/slideLayouts/slideLayout516.xml" ContentType="application/vnd.openxmlformats-officedocument.presentationml.slideLayout+xml"/>
  <Override PartName="/ppt/slideLayouts/slideLayout517.xml" ContentType="application/vnd.openxmlformats-officedocument.presentationml.slideLayout+xml"/>
  <Override PartName="/ppt/slideLayouts/slideLayout518.xml" ContentType="application/vnd.openxmlformats-officedocument.presentationml.slideLayout+xml"/>
  <Override PartName="/ppt/slideLayouts/slideLayout519.xml" ContentType="application/vnd.openxmlformats-officedocument.presentationml.slideLayout+xml"/>
  <Override PartName="/ppt/slideLayouts/slideLayout520.xml" ContentType="application/vnd.openxmlformats-officedocument.presentationml.slideLayout+xml"/>
  <Override PartName="/ppt/slideLayouts/slideLayout521.xml" ContentType="application/vnd.openxmlformats-officedocument.presentationml.slideLayout+xml"/>
  <Override PartName="/ppt/slideLayouts/slideLayout522.xml" ContentType="application/vnd.openxmlformats-officedocument.presentationml.slideLayout+xml"/>
  <Override PartName="/ppt/slideLayouts/slideLayout523.xml" ContentType="application/vnd.openxmlformats-officedocument.presentationml.slideLayout+xml"/>
  <Override PartName="/ppt/slideLayouts/slideLayout524.xml" ContentType="application/vnd.openxmlformats-officedocument.presentationml.slideLayout+xml"/>
  <Override PartName="/ppt/slideLayouts/slideLayout525.xml" ContentType="application/vnd.openxmlformats-officedocument.presentationml.slideLayout+xml"/>
  <Override PartName="/ppt/slideLayouts/slideLayout526.xml" ContentType="application/vnd.openxmlformats-officedocument.presentationml.slideLayout+xml"/>
  <Override PartName="/ppt/slideLayouts/slideLayout527.xml" ContentType="application/vnd.openxmlformats-officedocument.presentationml.slideLayout+xml"/>
  <Override PartName="/ppt/theme/theme44.xml" ContentType="application/vnd.openxmlformats-officedocument.theme+xml"/>
  <Override PartName="/ppt/slideLayouts/slideLayout528.xml" ContentType="application/vnd.openxmlformats-officedocument.presentationml.slideLayout+xml"/>
  <Override PartName="/ppt/slideLayouts/slideLayout529.xml" ContentType="application/vnd.openxmlformats-officedocument.presentationml.slideLayout+xml"/>
  <Override PartName="/ppt/slideLayouts/slideLayout530.xml" ContentType="application/vnd.openxmlformats-officedocument.presentationml.slideLayout+xml"/>
  <Override PartName="/ppt/slideLayouts/slideLayout531.xml" ContentType="application/vnd.openxmlformats-officedocument.presentationml.slideLayout+xml"/>
  <Override PartName="/ppt/slideLayouts/slideLayout532.xml" ContentType="application/vnd.openxmlformats-officedocument.presentationml.slideLayout+xml"/>
  <Override PartName="/ppt/slideLayouts/slideLayout533.xml" ContentType="application/vnd.openxmlformats-officedocument.presentationml.slideLayout+xml"/>
  <Override PartName="/ppt/slideLayouts/slideLayout534.xml" ContentType="application/vnd.openxmlformats-officedocument.presentationml.slideLayout+xml"/>
  <Override PartName="/ppt/slideLayouts/slideLayout535.xml" ContentType="application/vnd.openxmlformats-officedocument.presentationml.slideLayout+xml"/>
  <Override PartName="/ppt/slideLayouts/slideLayout536.xml" ContentType="application/vnd.openxmlformats-officedocument.presentationml.slideLayout+xml"/>
  <Override PartName="/ppt/slideLayouts/slideLayout537.xml" ContentType="application/vnd.openxmlformats-officedocument.presentationml.slideLayout+xml"/>
  <Override PartName="/ppt/slideLayouts/slideLayout538.xml" ContentType="application/vnd.openxmlformats-officedocument.presentationml.slideLayout+xml"/>
  <Override PartName="/ppt/slideLayouts/slideLayout539.xml" ContentType="application/vnd.openxmlformats-officedocument.presentationml.slideLayout+xml"/>
  <Override PartName="/ppt/theme/theme45.xml" ContentType="application/vnd.openxmlformats-officedocument.theme+xml"/>
  <Override PartName="/ppt/slideLayouts/slideLayout540.xml" ContentType="application/vnd.openxmlformats-officedocument.presentationml.slideLayout+xml"/>
  <Override PartName="/ppt/slideLayouts/slideLayout541.xml" ContentType="application/vnd.openxmlformats-officedocument.presentationml.slideLayout+xml"/>
  <Override PartName="/ppt/slideLayouts/slideLayout542.xml" ContentType="application/vnd.openxmlformats-officedocument.presentationml.slideLayout+xml"/>
  <Override PartName="/ppt/slideLayouts/slideLayout543.xml" ContentType="application/vnd.openxmlformats-officedocument.presentationml.slideLayout+xml"/>
  <Override PartName="/ppt/slideLayouts/slideLayout544.xml" ContentType="application/vnd.openxmlformats-officedocument.presentationml.slideLayout+xml"/>
  <Override PartName="/ppt/slideLayouts/slideLayout545.xml" ContentType="application/vnd.openxmlformats-officedocument.presentationml.slideLayout+xml"/>
  <Override PartName="/ppt/slideLayouts/slideLayout546.xml" ContentType="application/vnd.openxmlformats-officedocument.presentationml.slideLayout+xml"/>
  <Override PartName="/ppt/slideLayouts/slideLayout547.xml" ContentType="application/vnd.openxmlformats-officedocument.presentationml.slideLayout+xml"/>
  <Override PartName="/ppt/slideLayouts/slideLayout548.xml" ContentType="application/vnd.openxmlformats-officedocument.presentationml.slideLayout+xml"/>
  <Override PartName="/ppt/slideLayouts/slideLayout549.xml" ContentType="application/vnd.openxmlformats-officedocument.presentationml.slideLayout+xml"/>
  <Override PartName="/ppt/slideLayouts/slideLayout550.xml" ContentType="application/vnd.openxmlformats-officedocument.presentationml.slideLayout+xml"/>
  <Override PartName="/ppt/slideLayouts/slideLayout551.xml" ContentType="application/vnd.openxmlformats-officedocument.presentationml.slideLayout+xml"/>
  <Override PartName="/ppt/theme/theme46.xml" ContentType="application/vnd.openxmlformats-officedocument.theme+xml"/>
  <Override PartName="/ppt/slideLayouts/slideLayout552.xml" ContentType="application/vnd.openxmlformats-officedocument.presentationml.slideLayout+xml"/>
  <Override PartName="/ppt/slideLayouts/slideLayout553.xml" ContentType="application/vnd.openxmlformats-officedocument.presentationml.slideLayout+xml"/>
  <Override PartName="/ppt/slideLayouts/slideLayout554.xml" ContentType="application/vnd.openxmlformats-officedocument.presentationml.slideLayout+xml"/>
  <Override PartName="/ppt/slideLayouts/slideLayout555.xml" ContentType="application/vnd.openxmlformats-officedocument.presentationml.slideLayout+xml"/>
  <Override PartName="/ppt/slideLayouts/slideLayout556.xml" ContentType="application/vnd.openxmlformats-officedocument.presentationml.slideLayout+xml"/>
  <Override PartName="/ppt/slideLayouts/slideLayout557.xml" ContentType="application/vnd.openxmlformats-officedocument.presentationml.slideLayout+xml"/>
  <Override PartName="/ppt/slideLayouts/slideLayout558.xml" ContentType="application/vnd.openxmlformats-officedocument.presentationml.slideLayout+xml"/>
  <Override PartName="/ppt/slideLayouts/slideLayout559.xml" ContentType="application/vnd.openxmlformats-officedocument.presentationml.slideLayout+xml"/>
  <Override PartName="/ppt/slideLayouts/slideLayout560.xml" ContentType="application/vnd.openxmlformats-officedocument.presentationml.slideLayout+xml"/>
  <Override PartName="/ppt/slideLayouts/slideLayout561.xml" ContentType="application/vnd.openxmlformats-officedocument.presentationml.slideLayout+xml"/>
  <Override PartName="/ppt/slideLayouts/slideLayout562.xml" ContentType="application/vnd.openxmlformats-officedocument.presentationml.slideLayout+xml"/>
  <Override PartName="/ppt/slideLayouts/slideLayout563.xml" ContentType="application/vnd.openxmlformats-officedocument.presentationml.slideLayout+xml"/>
  <Override PartName="/ppt/theme/theme47.xml" ContentType="application/vnd.openxmlformats-officedocument.theme+xml"/>
  <Override PartName="/ppt/slideLayouts/slideLayout564.xml" ContentType="application/vnd.openxmlformats-officedocument.presentationml.slideLayout+xml"/>
  <Override PartName="/ppt/slideLayouts/slideLayout565.xml" ContentType="application/vnd.openxmlformats-officedocument.presentationml.slideLayout+xml"/>
  <Override PartName="/ppt/slideLayouts/slideLayout566.xml" ContentType="application/vnd.openxmlformats-officedocument.presentationml.slideLayout+xml"/>
  <Override PartName="/ppt/slideLayouts/slideLayout567.xml" ContentType="application/vnd.openxmlformats-officedocument.presentationml.slideLayout+xml"/>
  <Override PartName="/ppt/slideLayouts/slideLayout568.xml" ContentType="application/vnd.openxmlformats-officedocument.presentationml.slideLayout+xml"/>
  <Override PartName="/ppt/slideLayouts/slideLayout569.xml" ContentType="application/vnd.openxmlformats-officedocument.presentationml.slideLayout+xml"/>
  <Override PartName="/ppt/slideLayouts/slideLayout570.xml" ContentType="application/vnd.openxmlformats-officedocument.presentationml.slideLayout+xml"/>
  <Override PartName="/ppt/slideLayouts/slideLayout571.xml" ContentType="application/vnd.openxmlformats-officedocument.presentationml.slideLayout+xml"/>
  <Override PartName="/ppt/slideLayouts/slideLayout572.xml" ContentType="application/vnd.openxmlformats-officedocument.presentationml.slideLayout+xml"/>
  <Override PartName="/ppt/slideLayouts/slideLayout573.xml" ContentType="application/vnd.openxmlformats-officedocument.presentationml.slideLayout+xml"/>
  <Override PartName="/ppt/slideLayouts/slideLayout574.xml" ContentType="application/vnd.openxmlformats-officedocument.presentationml.slideLayout+xml"/>
  <Override PartName="/ppt/slideLayouts/slideLayout575.xml" ContentType="application/vnd.openxmlformats-officedocument.presentationml.slideLayout+xml"/>
  <Override PartName="/ppt/theme/theme48.xml" ContentType="application/vnd.openxmlformats-officedocument.theme+xml"/>
  <Override PartName="/ppt/slideLayouts/slideLayout576.xml" ContentType="application/vnd.openxmlformats-officedocument.presentationml.slideLayout+xml"/>
  <Override PartName="/ppt/slideLayouts/slideLayout577.xml" ContentType="application/vnd.openxmlformats-officedocument.presentationml.slideLayout+xml"/>
  <Override PartName="/ppt/slideLayouts/slideLayout578.xml" ContentType="application/vnd.openxmlformats-officedocument.presentationml.slideLayout+xml"/>
  <Override PartName="/ppt/slideLayouts/slideLayout579.xml" ContentType="application/vnd.openxmlformats-officedocument.presentationml.slideLayout+xml"/>
  <Override PartName="/ppt/slideLayouts/slideLayout580.xml" ContentType="application/vnd.openxmlformats-officedocument.presentationml.slideLayout+xml"/>
  <Override PartName="/ppt/slideLayouts/slideLayout581.xml" ContentType="application/vnd.openxmlformats-officedocument.presentationml.slideLayout+xml"/>
  <Override PartName="/ppt/slideLayouts/slideLayout582.xml" ContentType="application/vnd.openxmlformats-officedocument.presentationml.slideLayout+xml"/>
  <Override PartName="/ppt/slideLayouts/slideLayout583.xml" ContentType="application/vnd.openxmlformats-officedocument.presentationml.slideLayout+xml"/>
  <Override PartName="/ppt/slideLayouts/slideLayout584.xml" ContentType="application/vnd.openxmlformats-officedocument.presentationml.slideLayout+xml"/>
  <Override PartName="/ppt/slideLayouts/slideLayout585.xml" ContentType="application/vnd.openxmlformats-officedocument.presentationml.slideLayout+xml"/>
  <Override PartName="/ppt/slideLayouts/slideLayout586.xml" ContentType="application/vnd.openxmlformats-officedocument.presentationml.slideLayout+xml"/>
  <Override PartName="/ppt/slideLayouts/slideLayout587.xml" ContentType="application/vnd.openxmlformats-officedocument.presentationml.slideLayout+xml"/>
  <Override PartName="/ppt/theme/theme49.xml" ContentType="application/vnd.openxmlformats-officedocument.theme+xml"/>
  <Override PartName="/ppt/slideLayouts/slideLayout588.xml" ContentType="application/vnd.openxmlformats-officedocument.presentationml.slideLayout+xml"/>
  <Override PartName="/ppt/slideLayouts/slideLayout589.xml" ContentType="application/vnd.openxmlformats-officedocument.presentationml.slideLayout+xml"/>
  <Override PartName="/ppt/slideLayouts/slideLayout590.xml" ContentType="application/vnd.openxmlformats-officedocument.presentationml.slideLayout+xml"/>
  <Override PartName="/ppt/slideLayouts/slideLayout591.xml" ContentType="application/vnd.openxmlformats-officedocument.presentationml.slideLayout+xml"/>
  <Override PartName="/ppt/slideLayouts/slideLayout592.xml" ContentType="application/vnd.openxmlformats-officedocument.presentationml.slideLayout+xml"/>
  <Override PartName="/ppt/slideLayouts/slideLayout593.xml" ContentType="application/vnd.openxmlformats-officedocument.presentationml.slideLayout+xml"/>
  <Override PartName="/ppt/slideLayouts/slideLayout594.xml" ContentType="application/vnd.openxmlformats-officedocument.presentationml.slideLayout+xml"/>
  <Override PartName="/ppt/slideLayouts/slideLayout595.xml" ContentType="application/vnd.openxmlformats-officedocument.presentationml.slideLayout+xml"/>
  <Override PartName="/ppt/slideLayouts/slideLayout596.xml" ContentType="application/vnd.openxmlformats-officedocument.presentationml.slideLayout+xml"/>
  <Override PartName="/ppt/slideLayouts/slideLayout597.xml" ContentType="application/vnd.openxmlformats-officedocument.presentationml.slideLayout+xml"/>
  <Override PartName="/ppt/slideLayouts/slideLayout598.xml" ContentType="application/vnd.openxmlformats-officedocument.presentationml.slideLayout+xml"/>
  <Override PartName="/ppt/slideLayouts/slideLayout599.xml" ContentType="application/vnd.openxmlformats-officedocument.presentationml.slideLayout+xml"/>
  <Override PartName="/ppt/theme/theme50.xml" ContentType="application/vnd.openxmlformats-officedocument.theme+xml"/>
  <Override PartName="/ppt/slideLayouts/slideLayout600.xml" ContentType="application/vnd.openxmlformats-officedocument.presentationml.slideLayout+xml"/>
  <Override PartName="/ppt/slideLayouts/slideLayout601.xml" ContentType="application/vnd.openxmlformats-officedocument.presentationml.slideLayout+xml"/>
  <Override PartName="/ppt/slideLayouts/slideLayout602.xml" ContentType="application/vnd.openxmlformats-officedocument.presentationml.slideLayout+xml"/>
  <Override PartName="/ppt/slideLayouts/slideLayout603.xml" ContentType="application/vnd.openxmlformats-officedocument.presentationml.slideLayout+xml"/>
  <Override PartName="/ppt/slideLayouts/slideLayout604.xml" ContentType="application/vnd.openxmlformats-officedocument.presentationml.slideLayout+xml"/>
  <Override PartName="/ppt/slideLayouts/slideLayout605.xml" ContentType="application/vnd.openxmlformats-officedocument.presentationml.slideLayout+xml"/>
  <Override PartName="/ppt/slideLayouts/slideLayout606.xml" ContentType="application/vnd.openxmlformats-officedocument.presentationml.slideLayout+xml"/>
  <Override PartName="/ppt/slideLayouts/slideLayout607.xml" ContentType="application/vnd.openxmlformats-officedocument.presentationml.slideLayout+xml"/>
  <Override PartName="/ppt/slideLayouts/slideLayout608.xml" ContentType="application/vnd.openxmlformats-officedocument.presentationml.slideLayout+xml"/>
  <Override PartName="/ppt/slideLayouts/slideLayout609.xml" ContentType="application/vnd.openxmlformats-officedocument.presentationml.slideLayout+xml"/>
  <Override PartName="/ppt/slideLayouts/slideLayout610.xml" ContentType="application/vnd.openxmlformats-officedocument.presentationml.slideLayout+xml"/>
  <Override PartName="/ppt/slideLayouts/slideLayout611.xml" ContentType="application/vnd.openxmlformats-officedocument.presentationml.slideLayout+xml"/>
  <Override PartName="/ppt/theme/theme51.xml" ContentType="application/vnd.openxmlformats-officedocument.theme+xml"/>
  <Override PartName="/ppt/slideLayouts/slideLayout612.xml" ContentType="application/vnd.openxmlformats-officedocument.presentationml.slideLayout+xml"/>
  <Override PartName="/ppt/slideLayouts/slideLayout613.xml" ContentType="application/vnd.openxmlformats-officedocument.presentationml.slideLayout+xml"/>
  <Override PartName="/ppt/slideLayouts/slideLayout614.xml" ContentType="application/vnd.openxmlformats-officedocument.presentationml.slideLayout+xml"/>
  <Override PartName="/ppt/slideLayouts/slideLayout615.xml" ContentType="application/vnd.openxmlformats-officedocument.presentationml.slideLayout+xml"/>
  <Override PartName="/ppt/slideLayouts/slideLayout616.xml" ContentType="application/vnd.openxmlformats-officedocument.presentationml.slideLayout+xml"/>
  <Override PartName="/ppt/slideLayouts/slideLayout617.xml" ContentType="application/vnd.openxmlformats-officedocument.presentationml.slideLayout+xml"/>
  <Override PartName="/ppt/slideLayouts/slideLayout618.xml" ContentType="application/vnd.openxmlformats-officedocument.presentationml.slideLayout+xml"/>
  <Override PartName="/ppt/slideLayouts/slideLayout619.xml" ContentType="application/vnd.openxmlformats-officedocument.presentationml.slideLayout+xml"/>
  <Override PartName="/ppt/slideLayouts/slideLayout620.xml" ContentType="application/vnd.openxmlformats-officedocument.presentationml.slideLayout+xml"/>
  <Override PartName="/ppt/slideLayouts/slideLayout621.xml" ContentType="application/vnd.openxmlformats-officedocument.presentationml.slideLayout+xml"/>
  <Override PartName="/ppt/slideLayouts/slideLayout622.xml" ContentType="application/vnd.openxmlformats-officedocument.presentationml.slideLayout+xml"/>
  <Override PartName="/ppt/slideLayouts/slideLayout623.xml" ContentType="application/vnd.openxmlformats-officedocument.presentationml.slideLayout+xml"/>
  <Override PartName="/ppt/theme/theme52.xml" ContentType="application/vnd.openxmlformats-officedocument.theme+xml"/>
  <Override PartName="/ppt/slideLayouts/slideLayout624.xml" ContentType="application/vnd.openxmlformats-officedocument.presentationml.slideLayout+xml"/>
  <Override PartName="/ppt/slideLayouts/slideLayout625.xml" ContentType="application/vnd.openxmlformats-officedocument.presentationml.slideLayout+xml"/>
  <Override PartName="/ppt/slideLayouts/slideLayout626.xml" ContentType="application/vnd.openxmlformats-officedocument.presentationml.slideLayout+xml"/>
  <Override PartName="/ppt/slideLayouts/slideLayout627.xml" ContentType="application/vnd.openxmlformats-officedocument.presentationml.slideLayout+xml"/>
  <Override PartName="/ppt/slideLayouts/slideLayout628.xml" ContentType="application/vnd.openxmlformats-officedocument.presentationml.slideLayout+xml"/>
  <Override PartName="/ppt/slideLayouts/slideLayout629.xml" ContentType="application/vnd.openxmlformats-officedocument.presentationml.slideLayout+xml"/>
  <Override PartName="/ppt/slideLayouts/slideLayout630.xml" ContentType="application/vnd.openxmlformats-officedocument.presentationml.slideLayout+xml"/>
  <Override PartName="/ppt/slideLayouts/slideLayout631.xml" ContentType="application/vnd.openxmlformats-officedocument.presentationml.slideLayout+xml"/>
  <Override PartName="/ppt/slideLayouts/slideLayout632.xml" ContentType="application/vnd.openxmlformats-officedocument.presentationml.slideLayout+xml"/>
  <Override PartName="/ppt/slideLayouts/slideLayout633.xml" ContentType="application/vnd.openxmlformats-officedocument.presentationml.slideLayout+xml"/>
  <Override PartName="/ppt/slideLayouts/slideLayout634.xml" ContentType="application/vnd.openxmlformats-officedocument.presentationml.slideLayout+xml"/>
  <Override PartName="/ppt/slideLayouts/slideLayout635.xml" ContentType="application/vnd.openxmlformats-officedocument.presentationml.slideLayout+xml"/>
  <Override PartName="/ppt/theme/theme53.xml" ContentType="application/vnd.openxmlformats-officedocument.theme+xml"/>
  <Override PartName="/ppt/slideLayouts/slideLayout636.xml" ContentType="application/vnd.openxmlformats-officedocument.presentationml.slideLayout+xml"/>
  <Override PartName="/ppt/slideLayouts/slideLayout637.xml" ContentType="application/vnd.openxmlformats-officedocument.presentationml.slideLayout+xml"/>
  <Override PartName="/ppt/slideLayouts/slideLayout638.xml" ContentType="application/vnd.openxmlformats-officedocument.presentationml.slideLayout+xml"/>
  <Override PartName="/ppt/slideLayouts/slideLayout639.xml" ContentType="application/vnd.openxmlformats-officedocument.presentationml.slideLayout+xml"/>
  <Override PartName="/ppt/slideLayouts/slideLayout640.xml" ContentType="application/vnd.openxmlformats-officedocument.presentationml.slideLayout+xml"/>
  <Override PartName="/ppt/slideLayouts/slideLayout641.xml" ContentType="application/vnd.openxmlformats-officedocument.presentationml.slideLayout+xml"/>
  <Override PartName="/ppt/slideLayouts/slideLayout642.xml" ContentType="application/vnd.openxmlformats-officedocument.presentationml.slideLayout+xml"/>
  <Override PartName="/ppt/slideLayouts/slideLayout643.xml" ContentType="application/vnd.openxmlformats-officedocument.presentationml.slideLayout+xml"/>
  <Override PartName="/ppt/slideLayouts/slideLayout644.xml" ContentType="application/vnd.openxmlformats-officedocument.presentationml.slideLayout+xml"/>
  <Override PartName="/ppt/slideLayouts/slideLayout645.xml" ContentType="application/vnd.openxmlformats-officedocument.presentationml.slideLayout+xml"/>
  <Override PartName="/ppt/slideLayouts/slideLayout646.xml" ContentType="application/vnd.openxmlformats-officedocument.presentationml.slideLayout+xml"/>
  <Override PartName="/ppt/slideLayouts/slideLayout647.xml" ContentType="application/vnd.openxmlformats-officedocument.presentationml.slideLayout+xml"/>
  <Override PartName="/ppt/theme/theme54.xml" ContentType="application/vnd.openxmlformats-officedocument.theme+xml"/>
  <Override PartName="/ppt/theme/theme55.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tags/tag19.xml" ContentType="application/vnd.openxmlformats-officedocument.presentationml.tags+xml"/>
  <Override PartName="/ppt/notesSlides/notesSlide18.xml" ContentType="application/vnd.openxmlformats-officedocument.presentationml.notesSlide+xml"/>
  <Override PartName="/ppt/tags/tag20.xml" ContentType="application/vnd.openxmlformats-officedocument.presentationml.tags+xml"/>
  <Override PartName="/ppt/notesSlides/notesSlide19.xml" ContentType="application/vnd.openxmlformats-officedocument.presentationml.notesSlide+xml"/>
  <Override PartName="/ppt/tags/tag21.xml" ContentType="application/vnd.openxmlformats-officedocument.presentationml.tags+xml"/>
  <Override PartName="/ppt/notesSlides/notesSlide20.xml" ContentType="application/vnd.openxmlformats-officedocument.presentationml.notesSlide+xml"/>
  <Override PartName="/ppt/tags/tag22.xml" ContentType="application/vnd.openxmlformats-officedocument.presentationml.tags+xml"/>
  <Override PartName="/ppt/notesSlides/notesSlide21.xml" ContentType="application/vnd.openxmlformats-officedocument.presentationml.notesSlide+xml"/>
  <Override PartName="/ppt/tags/tag23.xml" ContentType="application/vnd.openxmlformats-officedocument.presentationml.tags+xml"/>
  <Override PartName="/ppt/notesSlides/notesSlide22.xml" ContentType="application/vnd.openxmlformats-officedocument.presentationml.notesSlide+xml"/>
  <Override PartName="/ppt/tags/tag24.xml" ContentType="application/vnd.openxmlformats-officedocument.presentationml.tags+xml"/>
  <Override PartName="/ppt/notesSlides/notesSlide23.xml" ContentType="application/vnd.openxmlformats-officedocument.presentationml.notesSlide+xml"/>
  <Override PartName="/ppt/tags/tag25.xml" ContentType="application/vnd.openxmlformats-officedocument.presentationml.tags+xml"/>
  <Override PartName="/ppt/notesSlides/notesSlide24.xml" ContentType="application/vnd.openxmlformats-officedocument.presentationml.notesSlide+xml"/>
  <Override PartName="/ppt/tags/tag26.xml" ContentType="application/vnd.openxmlformats-officedocument.presentationml.tags+xml"/>
  <Override PartName="/ppt/notesSlides/notesSlide25.xml" ContentType="application/vnd.openxmlformats-officedocument.presentationml.notesSlide+xml"/>
  <Override PartName="/ppt/tags/tag27.xml" ContentType="application/vnd.openxmlformats-officedocument.presentationml.tags+xml"/>
  <Override PartName="/ppt/notesSlides/notesSlide26.xml" ContentType="application/vnd.openxmlformats-officedocument.presentationml.notesSlide+xml"/>
  <Override PartName="/ppt/tags/tag28.xml" ContentType="application/vnd.openxmlformats-officedocument.presentationml.tags+xml"/>
  <Override PartName="/ppt/notesSlides/notesSlide27.xml" ContentType="application/vnd.openxmlformats-officedocument.presentationml.notesSlide+xml"/>
  <Override PartName="/ppt/tags/tag29.xml" ContentType="application/vnd.openxmlformats-officedocument.presentationml.tags+xml"/>
  <Override PartName="/ppt/notesSlides/notesSlide28.xml" ContentType="application/vnd.openxmlformats-officedocument.presentationml.notesSlide+xml"/>
  <Override PartName="/ppt/tags/tag30.xml" ContentType="application/vnd.openxmlformats-officedocument.presentationml.tags+xml"/>
  <Override PartName="/ppt/notesSlides/notesSlide29.xml" ContentType="application/vnd.openxmlformats-officedocument.presentationml.notesSlide+xml"/>
  <Override PartName="/ppt/tags/tag31.xml" ContentType="application/vnd.openxmlformats-officedocument.presentationml.tags+xml"/>
  <Override PartName="/ppt/notesSlides/notesSlide30.xml" ContentType="application/vnd.openxmlformats-officedocument.presentationml.notesSlide+xml"/>
  <Override PartName="/ppt/tags/tag32.xml" ContentType="application/vnd.openxmlformats-officedocument.presentationml.tags+xml"/>
  <Override PartName="/ppt/notesSlides/notesSlide31.xml" ContentType="application/vnd.openxmlformats-officedocument.presentationml.notesSlide+xml"/>
  <Override PartName="/ppt/tags/tag33.xml" ContentType="application/vnd.openxmlformats-officedocument.presentationml.tags+xml"/>
  <Override PartName="/ppt/notesSlides/notesSlide32.xml" ContentType="application/vnd.openxmlformats-officedocument.presentationml.notesSlide+xml"/>
  <Override PartName="/ppt/tags/tag34.xml" ContentType="application/vnd.openxmlformats-officedocument.presentationml.tags+xml"/>
  <Override PartName="/ppt/notesSlides/notesSlide33.xml" ContentType="application/vnd.openxmlformats-officedocument.presentationml.notesSlide+xml"/>
  <Override PartName="/ppt/tags/tag35.xml" ContentType="application/vnd.openxmlformats-officedocument.presentationml.tags+xml"/>
  <Override PartName="/ppt/notesSlides/notesSlide34.xml" ContentType="application/vnd.openxmlformats-officedocument.presentationml.notesSlide+xml"/>
  <Override PartName="/ppt/tags/tag36.xml" ContentType="application/vnd.openxmlformats-officedocument.presentationml.tags+xml"/>
  <Override PartName="/ppt/notesSlides/notesSlide35.xml" ContentType="application/vnd.openxmlformats-officedocument.presentationml.notesSlide+xml"/>
  <Override PartName="/ppt/tags/tag37.xml" ContentType="application/vnd.openxmlformats-officedocument.presentationml.tags+xml"/>
  <Override PartName="/ppt/notesSlides/notesSlide36.xml" ContentType="application/vnd.openxmlformats-officedocument.presentationml.notesSlide+xml"/>
  <Override PartName="/ppt/tags/tag38.xml" ContentType="application/vnd.openxmlformats-officedocument.presentationml.tags+xml"/>
  <Override PartName="/ppt/notesSlides/notesSlide37.xml" ContentType="application/vnd.openxmlformats-officedocument.presentationml.notesSlide+xml"/>
  <Override PartName="/ppt/tags/tag39.xml" ContentType="application/vnd.openxmlformats-officedocument.presentationml.tags+xml"/>
  <Override PartName="/ppt/notesSlides/notesSlide38.xml" ContentType="application/vnd.openxmlformats-officedocument.presentationml.notesSlide+xml"/>
  <Override PartName="/ppt/tags/tag40.xml" ContentType="application/vnd.openxmlformats-officedocument.presentationml.tags+xml"/>
  <Override PartName="/ppt/notesSlides/notesSlide39.xml" ContentType="application/vnd.openxmlformats-officedocument.presentationml.notesSlide+xml"/>
  <Override PartName="/ppt/tags/tag41.xml" ContentType="application/vnd.openxmlformats-officedocument.presentationml.tags+xml"/>
  <Override PartName="/ppt/notesSlides/notesSlide40.xml" ContentType="application/vnd.openxmlformats-officedocument.presentationml.notesSlide+xml"/>
  <Override PartName="/ppt/tags/tag42.xml" ContentType="application/vnd.openxmlformats-officedocument.presentationml.tags+xml"/>
  <Override PartName="/ppt/notesSlides/notesSlide41.xml" ContentType="application/vnd.openxmlformats-officedocument.presentationml.notesSlide+xml"/>
  <Override PartName="/ppt/tags/tag43.xml" ContentType="application/vnd.openxmlformats-officedocument.presentationml.tags+xml"/>
  <Override PartName="/ppt/notesSlides/notesSlide42.xml" ContentType="application/vnd.openxmlformats-officedocument.presentationml.notesSlide+xml"/>
  <Override PartName="/ppt/tags/tag44.xml" ContentType="application/vnd.openxmlformats-officedocument.presentationml.tags+xml"/>
  <Override PartName="/ppt/notesSlides/notesSlide43.xml" ContentType="application/vnd.openxmlformats-officedocument.presentationml.notesSlide+xml"/>
  <Override PartName="/ppt/tags/tag45.xml" ContentType="application/vnd.openxmlformats-officedocument.presentationml.tags+xml"/>
  <Override PartName="/ppt/notesSlides/notesSlide44.xml" ContentType="application/vnd.openxmlformats-officedocument.presentationml.notesSlide+xml"/>
  <Override PartName="/ppt/tags/tag46.xml" ContentType="application/vnd.openxmlformats-officedocument.presentationml.tags+xml"/>
  <Override PartName="/ppt/notesSlides/notesSlide45.xml" ContentType="application/vnd.openxmlformats-officedocument.presentationml.notesSlide+xml"/>
  <Override PartName="/ppt/tags/tag47.xml" ContentType="application/vnd.openxmlformats-officedocument.presentationml.tags+xml"/>
  <Override PartName="/ppt/notesSlides/notesSlide46.xml" ContentType="application/vnd.openxmlformats-officedocument.presentationml.notesSlide+xml"/>
  <Override PartName="/ppt/tags/tag48.xml" ContentType="application/vnd.openxmlformats-officedocument.presentationml.tags+xml"/>
  <Override PartName="/ppt/notesSlides/notesSlide47.xml" ContentType="application/vnd.openxmlformats-officedocument.presentationml.notesSlide+xml"/>
  <Override PartName="/ppt/tags/tag49.xml" ContentType="application/vnd.openxmlformats-officedocument.presentationml.tags+xml"/>
  <Override PartName="/ppt/notesSlides/notesSlide48.xml" ContentType="application/vnd.openxmlformats-officedocument.presentationml.notesSlide+xml"/>
  <Override PartName="/ppt/tags/tag50.xml" ContentType="application/vnd.openxmlformats-officedocument.presentationml.tags+xml"/>
  <Override PartName="/ppt/notesSlides/notesSlide49.xml" ContentType="application/vnd.openxmlformats-officedocument.presentationml.notesSlide+xml"/>
  <Override PartName="/ppt/tags/tag51.xml" ContentType="application/vnd.openxmlformats-officedocument.presentationml.tags+xml"/>
  <Override PartName="/ppt/notesSlides/notesSlide50.xml" ContentType="application/vnd.openxmlformats-officedocument.presentationml.notesSlide+xml"/>
  <Override PartName="/ppt/tags/tag52.xml" ContentType="application/vnd.openxmlformats-officedocument.presentationml.tags+xml"/>
  <Override PartName="/ppt/notesSlides/notesSlide51.xml" ContentType="application/vnd.openxmlformats-officedocument.presentationml.notesSlide+xml"/>
  <Override PartName="/ppt/tags/tag53.xml" ContentType="application/vnd.openxmlformats-officedocument.presentationml.tags+xml"/>
  <Override PartName="/ppt/notesSlides/notesSlide52.xml" ContentType="application/vnd.openxmlformats-officedocument.presentationml.notesSlide+xml"/>
  <Override PartName="/ppt/tags/tag54.xml" ContentType="application/vnd.openxmlformats-officedocument.presentationml.tags+xml"/>
  <Override PartName="/ppt/notesSlides/notesSlide5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saveSubsetFonts="1">
  <p:sldMasterIdLst>
    <p:sldMasterId id="2147483660" r:id="rId1"/>
    <p:sldMasterId id="2147483673" r:id="rId2"/>
    <p:sldMasterId id="2147483686" r:id="rId3"/>
    <p:sldMasterId id="2147483699" r:id="rId4"/>
    <p:sldMasterId id="2147483712" r:id="rId5"/>
    <p:sldMasterId id="2147483725" r:id="rId6"/>
    <p:sldMasterId id="2147483738" r:id="rId7"/>
    <p:sldMasterId id="2147483751" r:id="rId8"/>
    <p:sldMasterId id="2147483764" r:id="rId9"/>
    <p:sldMasterId id="2147483777" r:id="rId10"/>
    <p:sldMasterId id="2147483790" r:id="rId11"/>
    <p:sldMasterId id="2147483803" r:id="rId12"/>
    <p:sldMasterId id="2147483816" r:id="rId13"/>
    <p:sldMasterId id="2147483829" r:id="rId14"/>
    <p:sldMasterId id="2147483842" r:id="rId15"/>
    <p:sldMasterId id="2147483855" r:id="rId16"/>
    <p:sldMasterId id="2147483868" r:id="rId17"/>
    <p:sldMasterId id="2147483881" r:id="rId18"/>
    <p:sldMasterId id="2147483894" r:id="rId19"/>
    <p:sldMasterId id="2147483907" r:id="rId20"/>
    <p:sldMasterId id="2147483920" r:id="rId21"/>
    <p:sldMasterId id="2147483933" r:id="rId22"/>
    <p:sldMasterId id="2147483946" r:id="rId23"/>
    <p:sldMasterId id="2147483959" r:id="rId24"/>
    <p:sldMasterId id="2147483972" r:id="rId25"/>
    <p:sldMasterId id="2147483985" r:id="rId26"/>
    <p:sldMasterId id="2147483998" r:id="rId27"/>
    <p:sldMasterId id="2147484011" r:id="rId28"/>
    <p:sldMasterId id="2147484024" r:id="rId29"/>
    <p:sldMasterId id="2147484037" r:id="rId30"/>
    <p:sldMasterId id="2147484050" r:id="rId31"/>
    <p:sldMasterId id="2147484063" r:id="rId32"/>
    <p:sldMasterId id="2147484076" r:id="rId33"/>
    <p:sldMasterId id="2147484089" r:id="rId34"/>
    <p:sldMasterId id="2147484102" r:id="rId35"/>
    <p:sldMasterId id="2147484115" r:id="rId36"/>
    <p:sldMasterId id="2147484128" r:id="rId37"/>
    <p:sldMasterId id="2147484141" r:id="rId38"/>
    <p:sldMasterId id="2147484154" r:id="rId39"/>
    <p:sldMasterId id="2147484167" r:id="rId40"/>
    <p:sldMasterId id="2147484180" r:id="rId41"/>
    <p:sldMasterId id="2147484193" r:id="rId42"/>
    <p:sldMasterId id="2147484206" r:id="rId43"/>
    <p:sldMasterId id="2147484219" r:id="rId44"/>
    <p:sldMasterId id="2147484232" r:id="rId45"/>
    <p:sldMasterId id="2147484245" r:id="rId46"/>
    <p:sldMasterId id="2147484258" r:id="rId47"/>
    <p:sldMasterId id="2147484271" r:id="rId48"/>
    <p:sldMasterId id="2147484284" r:id="rId49"/>
    <p:sldMasterId id="2147484297" r:id="rId50"/>
    <p:sldMasterId id="2147484310" r:id="rId51"/>
    <p:sldMasterId id="2147484323" r:id="rId52"/>
    <p:sldMasterId id="2147484336" r:id="rId53"/>
    <p:sldMasterId id="2147484349" r:id="rId54"/>
  </p:sldMasterIdLst>
  <p:notesMasterIdLst>
    <p:notesMasterId r:id="rId148"/>
  </p:notesMasterIdLst>
  <p:sldIdLst>
    <p:sldId id="256" r:id="rId55"/>
    <p:sldId id="342" r:id="rId56"/>
    <p:sldId id="257" r:id="rId57"/>
    <p:sldId id="313" r:id="rId58"/>
    <p:sldId id="315" r:id="rId59"/>
    <p:sldId id="316" r:id="rId60"/>
    <p:sldId id="314" r:id="rId61"/>
    <p:sldId id="318" r:id="rId62"/>
    <p:sldId id="319" r:id="rId63"/>
    <p:sldId id="320" r:id="rId64"/>
    <p:sldId id="321" r:id="rId65"/>
    <p:sldId id="322" r:id="rId66"/>
    <p:sldId id="323" r:id="rId67"/>
    <p:sldId id="324" r:id="rId68"/>
    <p:sldId id="325" r:id="rId69"/>
    <p:sldId id="326" r:id="rId70"/>
    <p:sldId id="327" r:id="rId71"/>
    <p:sldId id="328" r:id="rId72"/>
    <p:sldId id="317" r:id="rId73"/>
    <p:sldId id="258" r:id="rId74"/>
    <p:sldId id="259" r:id="rId75"/>
    <p:sldId id="260" r:id="rId76"/>
    <p:sldId id="330" r:id="rId77"/>
    <p:sldId id="331" r:id="rId78"/>
    <p:sldId id="261" r:id="rId79"/>
    <p:sldId id="332" r:id="rId80"/>
    <p:sldId id="333" r:id="rId81"/>
    <p:sldId id="262" r:id="rId82"/>
    <p:sldId id="334" r:id="rId83"/>
    <p:sldId id="263" r:id="rId84"/>
    <p:sldId id="310" r:id="rId85"/>
    <p:sldId id="335" r:id="rId86"/>
    <p:sldId id="336" r:id="rId87"/>
    <p:sldId id="343" r:id="rId88"/>
    <p:sldId id="311" r:id="rId89"/>
    <p:sldId id="338" r:id="rId90"/>
    <p:sldId id="339" r:id="rId91"/>
    <p:sldId id="340" r:id="rId92"/>
    <p:sldId id="341" r:id="rId93"/>
    <p:sldId id="345" r:id="rId94"/>
    <p:sldId id="346" r:id="rId95"/>
    <p:sldId id="347" r:id="rId96"/>
    <p:sldId id="348" r:id="rId97"/>
    <p:sldId id="349" r:id="rId98"/>
    <p:sldId id="350" r:id="rId99"/>
    <p:sldId id="351" r:id="rId100"/>
    <p:sldId id="353" r:id="rId101"/>
    <p:sldId id="354" r:id="rId102"/>
    <p:sldId id="352" r:id="rId103"/>
    <p:sldId id="344" r:id="rId104"/>
    <p:sldId id="266" r:id="rId105"/>
    <p:sldId id="267" r:id="rId106"/>
    <p:sldId id="268" r:id="rId107"/>
    <p:sldId id="269" r:id="rId108"/>
    <p:sldId id="270" r:id="rId109"/>
    <p:sldId id="312" r:id="rId110"/>
    <p:sldId id="272" r:id="rId111"/>
    <p:sldId id="273" r:id="rId112"/>
    <p:sldId id="274" r:id="rId113"/>
    <p:sldId id="275" r:id="rId114"/>
    <p:sldId id="301" r:id="rId115"/>
    <p:sldId id="302" r:id="rId116"/>
    <p:sldId id="276" r:id="rId117"/>
    <p:sldId id="277" r:id="rId118"/>
    <p:sldId id="278" r:id="rId119"/>
    <p:sldId id="279" r:id="rId120"/>
    <p:sldId id="280" r:id="rId121"/>
    <p:sldId id="281" r:id="rId122"/>
    <p:sldId id="303" r:id="rId123"/>
    <p:sldId id="304" r:id="rId124"/>
    <p:sldId id="305" r:id="rId125"/>
    <p:sldId id="282" r:id="rId126"/>
    <p:sldId id="283" r:id="rId127"/>
    <p:sldId id="284" r:id="rId128"/>
    <p:sldId id="285" r:id="rId129"/>
    <p:sldId id="286" r:id="rId130"/>
    <p:sldId id="306" r:id="rId131"/>
    <p:sldId id="287" r:id="rId132"/>
    <p:sldId id="288" r:id="rId133"/>
    <p:sldId id="289" r:id="rId134"/>
    <p:sldId id="290" r:id="rId135"/>
    <p:sldId id="291" r:id="rId136"/>
    <p:sldId id="292" r:id="rId137"/>
    <p:sldId id="293" r:id="rId138"/>
    <p:sldId id="294" r:id="rId139"/>
    <p:sldId id="307" r:id="rId140"/>
    <p:sldId id="308" r:id="rId141"/>
    <p:sldId id="309" r:id="rId142"/>
    <p:sldId id="295" r:id="rId143"/>
    <p:sldId id="296" r:id="rId144"/>
    <p:sldId id="297" r:id="rId145"/>
    <p:sldId id="299" r:id="rId146"/>
    <p:sldId id="300" r:id="rId147"/>
  </p:sldIdLst>
  <p:sldSz cx="9144000" cy="6858000" type="screen4x3"/>
  <p:notesSz cx="6858000" cy="9144000"/>
  <p:embeddedFontLst>
    <p:embeddedFont>
      <p:font typeface="Verdana" pitchFamily="34" charset="0"/>
      <p:regular r:id="rId149"/>
      <p:bold r:id="rId150"/>
      <p:italic r:id="rId151"/>
      <p:boldItalic r:id="rId152"/>
    </p:embeddedFont>
    <p:embeddedFont>
      <p:font typeface="Segoe UI" pitchFamily="34" charset="0"/>
      <p:regular r:id="rId153"/>
      <p:bold r:id="rId154"/>
      <p:italic r:id="rId155"/>
      <p:boldItalic r:id="rId156"/>
    </p:embeddedFont>
    <p:embeddedFont>
      <p:font typeface="Calibri" pitchFamily="34" charset="0"/>
      <p:regular r:id="rId157"/>
      <p:bold r:id="rId158"/>
      <p:italic r:id="rId159"/>
      <p:boldItalic r:id="rId160"/>
    </p:embeddedFont>
  </p:embeddedFontLst>
  <p:custDataLst>
    <p:tags r:id="rId16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4023" autoAdjust="0"/>
    <p:restoredTop sz="96370" autoAdjust="0"/>
  </p:normalViewPr>
  <p:slideViewPr>
    <p:cSldViewPr snapToGrid="0">
      <p:cViewPr varScale="1">
        <p:scale>
          <a:sx n="74" d="100"/>
          <a:sy n="74" d="100"/>
        </p:scale>
        <p:origin x="-978" y="-90"/>
      </p:cViewPr>
      <p:guideLst>
        <p:guide orient="horz" pos="2160"/>
        <p:guide pos="2880"/>
      </p:guideLst>
    </p:cSldViewPr>
  </p:slideViewPr>
  <p:notesTextViewPr>
    <p:cViewPr>
      <p:scale>
        <a:sx n="1" d="1"/>
        <a:sy n="1" d="1"/>
      </p:scale>
      <p:origin x="0" y="0"/>
    </p:cViewPr>
  </p:notesTextViewPr>
  <p:notesViewPr>
    <p:cSldViewPr snapToGrid="0">
      <p:cViewPr varScale="1">
        <p:scale>
          <a:sx n="87" d="100"/>
          <a:sy n="87" d="100"/>
        </p:scale>
        <p:origin x="3840" y="84"/>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Master" Target="slideMasters/slideMaster26.xml"/><Relationship Id="rId117" Type="http://schemas.openxmlformats.org/officeDocument/2006/relationships/slide" Target="slides/slide63.xml"/><Relationship Id="rId21" Type="http://schemas.openxmlformats.org/officeDocument/2006/relationships/slideMaster" Target="slideMasters/slideMaster21.xml"/><Relationship Id="rId42" Type="http://schemas.openxmlformats.org/officeDocument/2006/relationships/slideMaster" Target="slideMasters/slideMaster42.xml"/><Relationship Id="rId47" Type="http://schemas.openxmlformats.org/officeDocument/2006/relationships/slideMaster" Target="slideMasters/slideMaster47.xml"/><Relationship Id="rId63" Type="http://schemas.openxmlformats.org/officeDocument/2006/relationships/slide" Target="slides/slide9.xml"/><Relationship Id="rId68" Type="http://schemas.openxmlformats.org/officeDocument/2006/relationships/slide" Target="slides/slide14.xml"/><Relationship Id="rId84" Type="http://schemas.openxmlformats.org/officeDocument/2006/relationships/slide" Target="slides/slide30.xml"/><Relationship Id="rId89" Type="http://schemas.openxmlformats.org/officeDocument/2006/relationships/slide" Target="slides/slide35.xml"/><Relationship Id="rId112" Type="http://schemas.openxmlformats.org/officeDocument/2006/relationships/slide" Target="slides/slide58.xml"/><Relationship Id="rId133" Type="http://schemas.openxmlformats.org/officeDocument/2006/relationships/slide" Target="slides/slide79.xml"/><Relationship Id="rId138" Type="http://schemas.openxmlformats.org/officeDocument/2006/relationships/slide" Target="slides/slide84.xml"/><Relationship Id="rId154" Type="http://schemas.openxmlformats.org/officeDocument/2006/relationships/font" Target="fonts/font6.fntdata"/><Relationship Id="rId159" Type="http://schemas.openxmlformats.org/officeDocument/2006/relationships/font" Target="fonts/font11.fntdata"/><Relationship Id="rId16" Type="http://schemas.openxmlformats.org/officeDocument/2006/relationships/slideMaster" Target="slideMasters/slideMaster16.xml"/><Relationship Id="rId107" Type="http://schemas.openxmlformats.org/officeDocument/2006/relationships/slide" Target="slides/slide53.xml"/><Relationship Id="rId11" Type="http://schemas.openxmlformats.org/officeDocument/2006/relationships/slideMaster" Target="slideMasters/slideMaster11.xml"/><Relationship Id="rId32" Type="http://schemas.openxmlformats.org/officeDocument/2006/relationships/slideMaster" Target="slideMasters/slideMaster32.xml"/><Relationship Id="rId37" Type="http://schemas.openxmlformats.org/officeDocument/2006/relationships/slideMaster" Target="slideMasters/slideMaster37.xml"/><Relationship Id="rId53" Type="http://schemas.openxmlformats.org/officeDocument/2006/relationships/slideMaster" Target="slideMasters/slideMaster53.xml"/><Relationship Id="rId58" Type="http://schemas.openxmlformats.org/officeDocument/2006/relationships/slide" Target="slides/slide4.xml"/><Relationship Id="rId74" Type="http://schemas.openxmlformats.org/officeDocument/2006/relationships/slide" Target="slides/slide20.xml"/><Relationship Id="rId79" Type="http://schemas.openxmlformats.org/officeDocument/2006/relationships/slide" Target="slides/slide25.xml"/><Relationship Id="rId102" Type="http://schemas.openxmlformats.org/officeDocument/2006/relationships/slide" Target="slides/slide48.xml"/><Relationship Id="rId123" Type="http://schemas.openxmlformats.org/officeDocument/2006/relationships/slide" Target="slides/slide69.xml"/><Relationship Id="rId128" Type="http://schemas.openxmlformats.org/officeDocument/2006/relationships/slide" Target="slides/slide74.xml"/><Relationship Id="rId144" Type="http://schemas.openxmlformats.org/officeDocument/2006/relationships/slide" Target="slides/slide90.xml"/><Relationship Id="rId149" Type="http://schemas.openxmlformats.org/officeDocument/2006/relationships/font" Target="fonts/font1.fntdata"/><Relationship Id="rId5" Type="http://schemas.openxmlformats.org/officeDocument/2006/relationships/slideMaster" Target="slideMasters/slideMaster5.xml"/><Relationship Id="rId90" Type="http://schemas.openxmlformats.org/officeDocument/2006/relationships/slide" Target="slides/slide36.xml"/><Relationship Id="rId95" Type="http://schemas.openxmlformats.org/officeDocument/2006/relationships/slide" Target="slides/slide41.xml"/><Relationship Id="rId160" Type="http://schemas.openxmlformats.org/officeDocument/2006/relationships/font" Target="fonts/font12.fntdata"/><Relationship Id="rId165" Type="http://schemas.openxmlformats.org/officeDocument/2006/relationships/tableStyles" Target="tableStyles.xml"/><Relationship Id="rId22" Type="http://schemas.openxmlformats.org/officeDocument/2006/relationships/slideMaster" Target="slideMasters/slideMaster22.xml"/><Relationship Id="rId27" Type="http://schemas.openxmlformats.org/officeDocument/2006/relationships/slideMaster" Target="slideMasters/slideMaster27.xml"/><Relationship Id="rId43" Type="http://schemas.openxmlformats.org/officeDocument/2006/relationships/slideMaster" Target="slideMasters/slideMaster43.xml"/><Relationship Id="rId48" Type="http://schemas.openxmlformats.org/officeDocument/2006/relationships/slideMaster" Target="slideMasters/slideMaster48.xml"/><Relationship Id="rId64" Type="http://schemas.openxmlformats.org/officeDocument/2006/relationships/slide" Target="slides/slide10.xml"/><Relationship Id="rId69" Type="http://schemas.openxmlformats.org/officeDocument/2006/relationships/slide" Target="slides/slide15.xml"/><Relationship Id="rId113" Type="http://schemas.openxmlformats.org/officeDocument/2006/relationships/slide" Target="slides/slide59.xml"/><Relationship Id="rId118" Type="http://schemas.openxmlformats.org/officeDocument/2006/relationships/slide" Target="slides/slide64.xml"/><Relationship Id="rId134" Type="http://schemas.openxmlformats.org/officeDocument/2006/relationships/slide" Target="slides/slide80.xml"/><Relationship Id="rId139" Type="http://schemas.openxmlformats.org/officeDocument/2006/relationships/slide" Target="slides/slide85.xml"/><Relationship Id="rId80" Type="http://schemas.openxmlformats.org/officeDocument/2006/relationships/slide" Target="slides/slide26.xml"/><Relationship Id="rId85" Type="http://schemas.openxmlformats.org/officeDocument/2006/relationships/slide" Target="slides/slide31.xml"/><Relationship Id="rId150" Type="http://schemas.openxmlformats.org/officeDocument/2006/relationships/font" Target="fonts/font2.fntdata"/><Relationship Id="rId155" Type="http://schemas.openxmlformats.org/officeDocument/2006/relationships/font" Target="fonts/font7.fntdata"/><Relationship Id="rId12" Type="http://schemas.openxmlformats.org/officeDocument/2006/relationships/slideMaster" Target="slideMasters/slideMaster12.xml"/><Relationship Id="rId17" Type="http://schemas.openxmlformats.org/officeDocument/2006/relationships/slideMaster" Target="slideMasters/slideMaster17.xml"/><Relationship Id="rId33" Type="http://schemas.openxmlformats.org/officeDocument/2006/relationships/slideMaster" Target="slideMasters/slideMaster33.xml"/><Relationship Id="rId38" Type="http://schemas.openxmlformats.org/officeDocument/2006/relationships/slideMaster" Target="slideMasters/slideMaster38.xml"/><Relationship Id="rId59" Type="http://schemas.openxmlformats.org/officeDocument/2006/relationships/slide" Target="slides/slide5.xml"/><Relationship Id="rId103" Type="http://schemas.openxmlformats.org/officeDocument/2006/relationships/slide" Target="slides/slide49.xml"/><Relationship Id="rId108" Type="http://schemas.openxmlformats.org/officeDocument/2006/relationships/slide" Target="slides/slide54.xml"/><Relationship Id="rId124" Type="http://schemas.openxmlformats.org/officeDocument/2006/relationships/slide" Target="slides/slide70.xml"/><Relationship Id="rId129" Type="http://schemas.openxmlformats.org/officeDocument/2006/relationships/slide" Target="slides/slide75.xml"/><Relationship Id="rId54" Type="http://schemas.openxmlformats.org/officeDocument/2006/relationships/slideMaster" Target="slideMasters/slideMaster54.xml"/><Relationship Id="rId70" Type="http://schemas.openxmlformats.org/officeDocument/2006/relationships/slide" Target="slides/slide16.xml"/><Relationship Id="rId75" Type="http://schemas.openxmlformats.org/officeDocument/2006/relationships/slide" Target="slides/slide21.xml"/><Relationship Id="rId91" Type="http://schemas.openxmlformats.org/officeDocument/2006/relationships/slide" Target="slides/slide37.xml"/><Relationship Id="rId96" Type="http://schemas.openxmlformats.org/officeDocument/2006/relationships/slide" Target="slides/slide42.xml"/><Relationship Id="rId140" Type="http://schemas.openxmlformats.org/officeDocument/2006/relationships/slide" Target="slides/slide86.xml"/><Relationship Id="rId145" Type="http://schemas.openxmlformats.org/officeDocument/2006/relationships/slide" Target="slides/slide91.xml"/><Relationship Id="rId161"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Master" Target="slideMasters/slideMaster15.xml"/><Relationship Id="rId23" Type="http://schemas.openxmlformats.org/officeDocument/2006/relationships/slideMaster" Target="slideMasters/slideMaster23.xml"/><Relationship Id="rId28" Type="http://schemas.openxmlformats.org/officeDocument/2006/relationships/slideMaster" Target="slideMasters/slideMaster28.xml"/><Relationship Id="rId36" Type="http://schemas.openxmlformats.org/officeDocument/2006/relationships/slideMaster" Target="slideMasters/slideMaster36.xml"/><Relationship Id="rId49" Type="http://schemas.openxmlformats.org/officeDocument/2006/relationships/slideMaster" Target="slideMasters/slideMaster49.xml"/><Relationship Id="rId57" Type="http://schemas.openxmlformats.org/officeDocument/2006/relationships/slide" Target="slides/slide3.xml"/><Relationship Id="rId106" Type="http://schemas.openxmlformats.org/officeDocument/2006/relationships/slide" Target="slides/slide52.xml"/><Relationship Id="rId114" Type="http://schemas.openxmlformats.org/officeDocument/2006/relationships/slide" Target="slides/slide60.xml"/><Relationship Id="rId119" Type="http://schemas.openxmlformats.org/officeDocument/2006/relationships/slide" Target="slides/slide65.xml"/><Relationship Id="rId127" Type="http://schemas.openxmlformats.org/officeDocument/2006/relationships/slide" Target="slides/slide73.xml"/><Relationship Id="rId10" Type="http://schemas.openxmlformats.org/officeDocument/2006/relationships/slideMaster" Target="slideMasters/slideMaster10.xml"/><Relationship Id="rId31" Type="http://schemas.openxmlformats.org/officeDocument/2006/relationships/slideMaster" Target="slideMasters/slideMaster31.xml"/><Relationship Id="rId44" Type="http://schemas.openxmlformats.org/officeDocument/2006/relationships/slideMaster" Target="slideMasters/slideMaster44.xml"/><Relationship Id="rId52" Type="http://schemas.openxmlformats.org/officeDocument/2006/relationships/slideMaster" Target="slideMasters/slideMaster52.xml"/><Relationship Id="rId60" Type="http://schemas.openxmlformats.org/officeDocument/2006/relationships/slide" Target="slides/slide6.xml"/><Relationship Id="rId65" Type="http://schemas.openxmlformats.org/officeDocument/2006/relationships/slide" Target="slides/slide11.xml"/><Relationship Id="rId73" Type="http://schemas.openxmlformats.org/officeDocument/2006/relationships/slide" Target="slides/slide19.xml"/><Relationship Id="rId78" Type="http://schemas.openxmlformats.org/officeDocument/2006/relationships/slide" Target="slides/slide24.xml"/><Relationship Id="rId81" Type="http://schemas.openxmlformats.org/officeDocument/2006/relationships/slide" Target="slides/slide27.xml"/><Relationship Id="rId86" Type="http://schemas.openxmlformats.org/officeDocument/2006/relationships/slide" Target="slides/slide32.xml"/><Relationship Id="rId94" Type="http://schemas.openxmlformats.org/officeDocument/2006/relationships/slide" Target="slides/slide40.xml"/><Relationship Id="rId99" Type="http://schemas.openxmlformats.org/officeDocument/2006/relationships/slide" Target="slides/slide45.xml"/><Relationship Id="rId101" Type="http://schemas.openxmlformats.org/officeDocument/2006/relationships/slide" Target="slides/slide47.xml"/><Relationship Id="rId122" Type="http://schemas.openxmlformats.org/officeDocument/2006/relationships/slide" Target="slides/slide68.xml"/><Relationship Id="rId130" Type="http://schemas.openxmlformats.org/officeDocument/2006/relationships/slide" Target="slides/slide76.xml"/><Relationship Id="rId135" Type="http://schemas.openxmlformats.org/officeDocument/2006/relationships/slide" Target="slides/slide81.xml"/><Relationship Id="rId143" Type="http://schemas.openxmlformats.org/officeDocument/2006/relationships/slide" Target="slides/slide89.xml"/><Relationship Id="rId148" Type="http://schemas.openxmlformats.org/officeDocument/2006/relationships/notesMaster" Target="notesMasters/notesMaster1.xml"/><Relationship Id="rId151" Type="http://schemas.openxmlformats.org/officeDocument/2006/relationships/font" Target="fonts/font3.fntdata"/><Relationship Id="rId156" Type="http://schemas.openxmlformats.org/officeDocument/2006/relationships/font" Target="fonts/font8.fntdata"/><Relationship Id="rId164"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Master" Target="slideMasters/slideMaster9.xml"/><Relationship Id="rId13" Type="http://schemas.openxmlformats.org/officeDocument/2006/relationships/slideMaster" Target="slideMasters/slideMaster13.xml"/><Relationship Id="rId18" Type="http://schemas.openxmlformats.org/officeDocument/2006/relationships/slideMaster" Target="slideMasters/slideMaster18.xml"/><Relationship Id="rId39" Type="http://schemas.openxmlformats.org/officeDocument/2006/relationships/slideMaster" Target="slideMasters/slideMaster39.xml"/><Relationship Id="rId109" Type="http://schemas.openxmlformats.org/officeDocument/2006/relationships/slide" Target="slides/slide55.xml"/><Relationship Id="rId34" Type="http://schemas.openxmlformats.org/officeDocument/2006/relationships/slideMaster" Target="slideMasters/slideMaster34.xml"/><Relationship Id="rId50" Type="http://schemas.openxmlformats.org/officeDocument/2006/relationships/slideMaster" Target="slideMasters/slideMaster50.xml"/><Relationship Id="rId55" Type="http://schemas.openxmlformats.org/officeDocument/2006/relationships/slide" Target="slides/slide1.xml"/><Relationship Id="rId76" Type="http://schemas.openxmlformats.org/officeDocument/2006/relationships/slide" Target="slides/slide22.xml"/><Relationship Id="rId97" Type="http://schemas.openxmlformats.org/officeDocument/2006/relationships/slide" Target="slides/slide43.xml"/><Relationship Id="rId104" Type="http://schemas.openxmlformats.org/officeDocument/2006/relationships/slide" Target="slides/slide50.xml"/><Relationship Id="rId120" Type="http://schemas.openxmlformats.org/officeDocument/2006/relationships/slide" Target="slides/slide66.xml"/><Relationship Id="rId125" Type="http://schemas.openxmlformats.org/officeDocument/2006/relationships/slide" Target="slides/slide71.xml"/><Relationship Id="rId141" Type="http://schemas.openxmlformats.org/officeDocument/2006/relationships/slide" Target="slides/slide87.xml"/><Relationship Id="rId146" Type="http://schemas.openxmlformats.org/officeDocument/2006/relationships/slide" Target="slides/slide92.xml"/><Relationship Id="rId7" Type="http://schemas.openxmlformats.org/officeDocument/2006/relationships/slideMaster" Target="slideMasters/slideMaster7.xml"/><Relationship Id="rId71" Type="http://schemas.openxmlformats.org/officeDocument/2006/relationships/slide" Target="slides/slide17.xml"/><Relationship Id="rId92" Type="http://schemas.openxmlformats.org/officeDocument/2006/relationships/slide" Target="slides/slide38.xml"/><Relationship Id="rId162" Type="http://schemas.openxmlformats.org/officeDocument/2006/relationships/presProps" Target="presProps.xml"/><Relationship Id="rId2" Type="http://schemas.openxmlformats.org/officeDocument/2006/relationships/slideMaster" Target="slideMasters/slideMaster2.xml"/><Relationship Id="rId29" Type="http://schemas.openxmlformats.org/officeDocument/2006/relationships/slideMaster" Target="slideMasters/slideMaster29.xml"/><Relationship Id="rId24" Type="http://schemas.openxmlformats.org/officeDocument/2006/relationships/slideMaster" Target="slideMasters/slideMaster24.xml"/><Relationship Id="rId40" Type="http://schemas.openxmlformats.org/officeDocument/2006/relationships/slideMaster" Target="slideMasters/slideMaster40.xml"/><Relationship Id="rId45" Type="http://schemas.openxmlformats.org/officeDocument/2006/relationships/slideMaster" Target="slideMasters/slideMaster45.xml"/><Relationship Id="rId66" Type="http://schemas.openxmlformats.org/officeDocument/2006/relationships/slide" Target="slides/slide12.xml"/><Relationship Id="rId87" Type="http://schemas.openxmlformats.org/officeDocument/2006/relationships/slide" Target="slides/slide33.xml"/><Relationship Id="rId110" Type="http://schemas.openxmlformats.org/officeDocument/2006/relationships/slide" Target="slides/slide56.xml"/><Relationship Id="rId115" Type="http://schemas.openxmlformats.org/officeDocument/2006/relationships/slide" Target="slides/slide61.xml"/><Relationship Id="rId131" Type="http://schemas.openxmlformats.org/officeDocument/2006/relationships/slide" Target="slides/slide77.xml"/><Relationship Id="rId136" Type="http://schemas.openxmlformats.org/officeDocument/2006/relationships/slide" Target="slides/slide82.xml"/><Relationship Id="rId157" Type="http://schemas.openxmlformats.org/officeDocument/2006/relationships/font" Target="fonts/font9.fntdata"/><Relationship Id="rId61" Type="http://schemas.openxmlformats.org/officeDocument/2006/relationships/slide" Target="slides/slide7.xml"/><Relationship Id="rId82" Type="http://schemas.openxmlformats.org/officeDocument/2006/relationships/slide" Target="slides/slide28.xml"/><Relationship Id="rId152" Type="http://schemas.openxmlformats.org/officeDocument/2006/relationships/font" Target="fonts/font4.fntdata"/><Relationship Id="rId19" Type="http://schemas.openxmlformats.org/officeDocument/2006/relationships/slideMaster" Target="slideMasters/slideMaster19.xml"/><Relationship Id="rId14" Type="http://schemas.openxmlformats.org/officeDocument/2006/relationships/slideMaster" Target="slideMasters/slideMaster14.xml"/><Relationship Id="rId30" Type="http://schemas.openxmlformats.org/officeDocument/2006/relationships/slideMaster" Target="slideMasters/slideMaster30.xml"/><Relationship Id="rId35" Type="http://schemas.openxmlformats.org/officeDocument/2006/relationships/slideMaster" Target="slideMasters/slideMaster35.xml"/><Relationship Id="rId56" Type="http://schemas.openxmlformats.org/officeDocument/2006/relationships/slide" Target="slides/slide2.xml"/><Relationship Id="rId77" Type="http://schemas.openxmlformats.org/officeDocument/2006/relationships/slide" Target="slides/slide23.xml"/><Relationship Id="rId100" Type="http://schemas.openxmlformats.org/officeDocument/2006/relationships/slide" Target="slides/slide46.xml"/><Relationship Id="rId105" Type="http://schemas.openxmlformats.org/officeDocument/2006/relationships/slide" Target="slides/slide51.xml"/><Relationship Id="rId126" Type="http://schemas.openxmlformats.org/officeDocument/2006/relationships/slide" Target="slides/slide72.xml"/><Relationship Id="rId147" Type="http://schemas.openxmlformats.org/officeDocument/2006/relationships/slide" Target="slides/slide93.xml"/><Relationship Id="rId8" Type="http://schemas.openxmlformats.org/officeDocument/2006/relationships/slideMaster" Target="slideMasters/slideMaster8.xml"/><Relationship Id="rId51" Type="http://schemas.openxmlformats.org/officeDocument/2006/relationships/slideMaster" Target="slideMasters/slideMaster51.xml"/><Relationship Id="rId72" Type="http://schemas.openxmlformats.org/officeDocument/2006/relationships/slide" Target="slides/slide18.xml"/><Relationship Id="rId93" Type="http://schemas.openxmlformats.org/officeDocument/2006/relationships/slide" Target="slides/slide39.xml"/><Relationship Id="rId98" Type="http://schemas.openxmlformats.org/officeDocument/2006/relationships/slide" Target="slides/slide44.xml"/><Relationship Id="rId121" Type="http://schemas.openxmlformats.org/officeDocument/2006/relationships/slide" Target="slides/slide67.xml"/><Relationship Id="rId142" Type="http://schemas.openxmlformats.org/officeDocument/2006/relationships/slide" Target="slides/slide88.xml"/><Relationship Id="rId163" Type="http://schemas.openxmlformats.org/officeDocument/2006/relationships/viewProps" Target="viewProps.xml"/><Relationship Id="rId3" Type="http://schemas.openxmlformats.org/officeDocument/2006/relationships/slideMaster" Target="slideMasters/slideMaster3.xml"/><Relationship Id="rId25" Type="http://schemas.openxmlformats.org/officeDocument/2006/relationships/slideMaster" Target="slideMasters/slideMaster25.xml"/><Relationship Id="rId46" Type="http://schemas.openxmlformats.org/officeDocument/2006/relationships/slideMaster" Target="slideMasters/slideMaster46.xml"/><Relationship Id="rId67" Type="http://schemas.openxmlformats.org/officeDocument/2006/relationships/slide" Target="slides/slide13.xml"/><Relationship Id="rId116" Type="http://schemas.openxmlformats.org/officeDocument/2006/relationships/slide" Target="slides/slide62.xml"/><Relationship Id="rId137" Type="http://schemas.openxmlformats.org/officeDocument/2006/relationships/slide" Target="slides/slide83.xml"/><Relationship Id="rId158" Type="http://schemas.openxmlformats.org/officeDocument/2006/relationships/font" Target="fonts/font10.fntdata"/><Relationship Id="rId20" Type="http://schemas.openxmlformats.org/officeDocument/2006/relationships/slideMaster" Target="slideMasters/slideMaster20.xml"/><Relationship Id="rId41" Type="http://schemas.openxmlformats.org/officeDocument/2006/relationships/slideMaster" Target="slideMasters/slideMaster41.xml"/><Relationship Id="rId62" Type="http://schemas.openxmlformats.org/officeDocument/2006/relationships/slide" Target="slides/slide8.xml"/><Relationship Id="rId83" Type="http://schemas.openxmlformats.org/officeDocument/2006/relationships/slide" Target="slides/slide29.xml"/><Relationship Id="rId88" Type="http://schemas.openxmlformats.org/officeDocument/2006/relationships/slide" Target="slides/slide34.xml"/><Relationship Id="rId111" Type="http://schemas.openxmlformats.org/officeDocument/2006/relationships/slide" Target="slides/slide57.xml"/><Relationship Id="rId132" Type="http://schemas.openxmlformats.org/officeDocument/2006/relationships/slide" Target="slides/slide78.xml"/><Relationship Id="rId153"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142DB7-116E-4B37-BCBE-206D9EBAA527}" type="datetimeFigureOut">
              <a:rPr lang="en-US" smtClean="0"/>
              <a:t>6/29/2017</a:t>
            </a:fld>
            <a:endParaRPr lang="en-US"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D64F13-3C0D-4A01-82F2-78540BB1118C}" type="slidenum">
              <a:rPr lang="en-US" smtClean="0"/>
              <a:t>‹#›</a:t>
            </a:fld>
            <a:endParaRPr lang="en-US" dirty="0"/>
          </a:p>
        </p:txBody>
      </p:sp>
    </p:spTree>
    <p:extLst>
      <p:ext uri="{BB962C8B-B14F-4D97-AF65-F5344CB8AC3E}">
        <p14:creationId xmlns:p14="http://schemas.microsoft.com/office/powerpoint/2010/main" val="28948751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3" Type="http://schemas.openxmlformats.org/officeDocument/2006/relationships/hyperlink" Target="http://aka.ms/Ncq8jm" TargetMode="External"/><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Presentation: </a:t>
            </a:r>
            <a:r>
              <a:rPr lang="en-US" sz="1000" b="1" dirty="0">
                <a:effectLst/>
                <a:latin typeface="Arial" panose="020B0604020202020204" pitchFamily="34" charset="0"/>
                <a:ea typeface="Calibri" panose="020F0502020204030204" pitchFamily="34" charset="0"/>
                <a:cs typeface="Times New Roman" panose="02020603050405020304" pitchFamily="18" charset="0"/>
              </a:rPr>
              <a:t>90 minutes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Lab: </a:t>
            </a:r>
            <a:r>
              <a:rPr lang="en-US" sz="1000" b="1" dirty="0">
                <a:effectLst/>
                <a:latin typeface="Arial" panose="020B0604020202020204" pitchFamily="34" charset="0"/>
                <a:ea typeface="Calibri" panose="020F0502020204030204" pitchFamily="34" charset="0"/>
                <a:cs typeface="Times New Roman" panose="02020603050405020304" pitchFamily="18" charset="0"/>
              </a:rPr>
              <a:t>90 minutes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After completing this module, students will be able to: </a:t>
            </a: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Segoe UI" panose="020B0502040204020203" pitchFamily="34" charset="0"/>
              </a:rPr>
              <a:t>Describe Active Directory Federation Services (AD FS).</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Explain how to deploy AD FS.</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Explain how to implement AD FS for a single organization.</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Explain how to extend AD FS to external clients.</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Implement single sign-on (SSO) to support online services.</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a:lnSpc>
                <a:spcPct val="115000"/>
              </a:lnSpc>
              <a:spcBef>
                <a:spcPts val="900"/>
              </a:spcBef>
              <a:spcAft>
                <a:spcPts val="995"/>
              </a:spcAft>
            </a:pPr>
            <a:r>
              <a:rPr lang="en-US" sz="1000" b="1" dirty="0">
                <a:effectLst/>
                <a:latin typeface="Arial" panose="020B0604020202020204" pitchFamily="34" charset="0"/>
                <a:ea typeface="Times New Roman" panose="02020603050405020304" pitchFamily="18" charset="0"/>
                <a:cs typeface="Segoe UI" panose="020B0502040204020203" pitchFamily="34" charset="0"/>
              </a:rPr>
              <a:t>Required materials</a:t>
            </a:r>
          </a:p>
          <a:p>
            <a:pPr>
              <a:lnSpc>
                <a:spcPct val="115000"/>
              </a:lnSpc>
              <a:spcAft>
                <a:spcPts val="995"/>
              </a:spcAft>
            </a:pPr>
            <a:r>
              <a:rPr lang="en-US" sz="1000" dirty="0">
                <a:effectLst/>
                <a:latin typeface="Arial" panose="020B0604020202020204" pitchFamily="34" charset="0"/>
                <a:ea typeface="Calibri" panose="020F0502020204030204" pitchFamily="34" charset="0"/>
                <a:cs typeface="Segoe UI" panose="020B0502040204020203" pitchFamily="34" charset="0"/>
              </a:rPr>
              <a:t>To teach this module, you need the Microsoft PowerPoint file 20742A_04.pptx.</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15000"/>
              </a:lnSpc>
              <a:spcBef>
                <a:spcPts val="900"/>
              </a:spcBef>
              <a:spcAft>
                <a:spcPts val="995"/>
              </a:spcAft>
            </a:pPr>
            <a:r>
              <a:rPr lang="en-US" sz="1000" b="1" dirty="0">
                <a:effectLst/>
                <a:latin typeface="Arial" panose="020B0604020202020204" pitchFamily="34" charset="0"/>
                <a:ea typeface="Times New Roman" panose="02020603050405020304" pitchFamily="18" charset="0"/>
                <a:cs typeface="Segoe UI" panose="020B0502040204020203" pitchFamily="34" charset="0"/>
              </a:rPr>
              <a:t>Preparation tasks</a:t>
            </a:r>
          </a:p>
          <a:p>
            <a:pPr fontAlgn="base">
              <a:lnSpc>
                <a:spcPct val="115000"/>
              </a:lnSpc>
              <a:spcAft>
                <a:spcPts val="995"/>
              </a:spcAft>
            </a:pPr>
            <a:r>
              <a:rPr lang="en-US" sz="1000" dirty="0">
                <a:effectLst/>
                <a:latin typeface="Arial" panose="020B0604020202020204" pitchFamily="34" charset="0"/>
                <a:ea typeface="Times New Roman" panose="02020603050405020304" pitchFamily="18" charset="0"/>
                <a:cs typeface="Segoe UI" panose="020B0502040204020203" pitchFamily="34" charset="0"/>
              </a:rPr>
              <a:t>To prepare for this module, you should:</a:t>
            </a:r>
            <a:endParaRPr lang="en-US" sz="1000" dirty="0">
              <a:effectLst/>
              <a:latin typeface="Arial" panose="020B0604020202020204" pitchFamily="34" charset="0"/>
              <a:ea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Segoe UI" panose="020B0502040204020203" pitchFamily="34" charset="0"/>
              </a:rPr>
              <a:t>Read all of this module’s materials.</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Segoe UI" panose="020B0502040204020203" pitchFamily="34" charset="0"/>
              </a:rPr>
              <a:t>Practice performing the demonstrations and the lab.</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Segoe UI" panose="020B0502040204020203" pitchFamily="34" charset="0"/>
              </a:rPr>
              <a:t>Work through the Module Review and Takeaways section to determine how you will use the information to reinforce student learning and promote knowledge transfer to on-the-job performance.</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As you prepare for this class, it is imperative that you complete the lab yourself. This gives you an understanding of how the lab works, as well as the concepts that the lab covers. This allows you to provide meaningful hints to students who might have issues while working in the lab. Furthermore, it will help guide your lecture to ensure that you discuss the concepts that the lab covers. </a:t>
            </a:r>
          </a:p>
        </p:txBody>
      </p:sp>
      <p:sp>
        <p:nvSpPr>
          <p:cNvPr id="4" name="Slide Number Placeholder 3"/>
          <p:cNvSpPr>
            <a:spLocks noGrp="1"/>
          </p:cNvSpPr>
          <p:nvPr>
            <p:ph type="sldNum" sz="quarter" idx="10"/>
          </p:nvPr>
        </p:nvSpPr>
        <p:spPr/>
        <p:txBody>
          <a:bodyPr/>
          <a:lstStyle/>
          <a:p>
            <a:fld id="{2BD64F13-3C0D-4A01-82F2-78540BB1118C}" type="slidenum">
              <a:rPr lang="en-US" smtClean="0"/>
              <a:t>1</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20742A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10: Implementing and administering AD FS</a:t>
            </a:r>
          </a:p>
        </p:txBody>
      </p:sp>
    </p:spTree>
    <p:extLst>
      <p:ext uri="{BB962C8B-B14F-4D97-AF65-F5344CB8AC3E}">
        <p14:creationId xmlns:p14="http://schemas.microsoft.com/office/powerpoint/2010/main" val="3339729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4" name="Slide Number Placeholder 3"/>
          <p:cNvSpPr>
            <a:spLocks noGrp="1"/>
          </p:cNvSpPr>
          <p:nvPr>
            <p:ph type="sldNum" sz="quarter" idx="10"/>
          </p:nvPr>
        </p:nvSpPr>
        <p:spPr/>
        <p:txBody>
          <a:bodyPr/>
          <a:lstStyle/>
          <a:p>
            <a:fld id="{F730912F-634D-4A8B-8560-D2976403809C}" type="slidenum">
              <a:rPr lang="en-US" smtClean="0"/>
              <a:t>35</a:t>
            </a:fld>
            <a:endParaRPr lang="en-US" dirty="0"/>
          </a:p>
        </p:txBody>
      </p:sp>
      <p:sp>
        <p:nvSpPr>
          <p:cNvPr id="6" name="Notes Placeholder 2"/>
          <p:cNvSpPr>
            <a:spLocks noGrp="1"/>
          </p:cNvSpPr>
          <p:nvPr>
            <p:ph type="body" idx="3"/>
          </p:nvPr>
        </p:nvSpPr>
        <p:spPr>
          <a:xfrm>
            <a:off x="310896" y="2093975"/>
            <a:ext cx="6153912" cy="6604000"/>
          </a:xfrm>
        </p:spPr>
        <p:txBody>
          <a:bodyPr>
            <a:noAutofit/>
          </a:bodyPr>
          <a:lstStyle/>
          <a:p>
            <a:pPr>
              <a:lnSpc>
                <a:spcPct val="107000"/>
              </a:lnSpc>
              <a:spcAft>
                <a:spcPts val="10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The diagram illustrates the eleven steps described in the Workbook.</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When you describe this scenario, emphasize the areas of control in each organization. Trey Research, which is the account partner, or claims provider, has complete control over its user accounts and authentication mechanisms. A. Datum Corporation has no control over how Trey Research implements its user accounts. On the other hand, A. Datum Corporation, as the relying party, has complete control over the application and the access it grants to the application. To enable the relationship, the organizations must agree on what kinds of claims each party will provide and accept, and they must exchange certificates and public keys. </a:t>
            </a:r>
          </a:p>
        </p:txBody>
      </p:sp>
      <p:sp>
        <p:nvSpPr>
          <p:cNvPr id="7" name="Rectangle 6"/>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20742A</a:t>
            </a:r>
          </a:p>
        </p:txBody>
      </p:sp>
      <p:sp>
        <p:nvSpPr>
          <p:cNvPr id="8" name="Rectangle 7"/>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10: Implementing and administering AD FS</a:t>
            </a:r>
          </a:p>
        </p:txBody>
      </p:sp>
    </p:spTree>
    <p:extLst>
      <p:ext uri="{BB962C8B-B14F-4D97-AF65-F5344CB8AC3E}">
        <p14:creationId xmlns:p14="http://schemas.microsoft.com/office/powerpoint/2010/main" val="21080114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Provide an overview of the lesson.</a:t>
            </a: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Question</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In Windows Server 2016, the federation server proxy functionality is part of the Web Application Proxy role.</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   ) False</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   ) True</a:t>
            </a: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Answer</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False</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 √) True</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Feedback</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The federation server proxy is an optional component that you usually deploy in a perimeter network. It does not add any functionality to the AD FS deployment, but it provides a layer of security enhancement for connections from the Internet to the federation server. In Windows Server 2016, the federation server proxy functionality is part of Web Application Proxy.</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2BD64F13-3C0D-4A01-82F2-78540BB1118C}" type="slidenum">
              <a:rPr lang="en-US" smtClean="0"/>
              <a:t>51</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20742A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10: Implementing and administering AD FS</a:t>
            </a:r>
          </a:p>
        </p:txBody>
      </p:sp>
    </p:spTree>
    <p:extLst>
      <p:ext uri="{BB962C8B-B14F-4D97-AF65-F5344CB8AC3E}">
        <p14:creationId xmlns:p14="http://schemas.microsoft.com/office/powerpoint/2010/main" val="5467451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Segoe UI" panose="020B0502040204020203" pitchFamily="34" charset="0"/>
              </a:rPr>
              <a:t>The goal of this topic is to provide the students with an overview of the terminology and components that are explained in more detail throughout the rest of the module. Do not spend a lot of time on this topic, and avoid going into too much detail for any of the terms. </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2BD64F13-3C0D-4A01-82F2-78540BB1118C}" type="slidenum">
              <a:rPr lang="en-US" smtClean="0"/>
              <a:t>52</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20742A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10: Implementing and administering AD FS</a:t>
            </a:r>
          </a:p>
        </p:txBody>
      </p:sp>
    </p:spTree>
    <p:extLst>
      <p:ext uri="{BB962C8B-B14F-4D97-AF65-F5344CB8AC3E}">
        <p14:creationId xmlns:p14="http://schemas.microsoft.com/office/powerpoint/2010/main" val="18697323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You might need to discuss the concept of a split Domain Name System (DNS) with the students. In most cases, organizations implement a split DNS to allow users, both internal and external, to resolve DNS names to different IP addresses when accessing the network. For example, if an organization deploys a federation server proxy, the federation server fully qualified domain name (FQDN) from the Internet must point to the public IP address of the federation server proxy. That same FQDN from the perimeter network resolves to the federation server on the internal network. Therefore, a split DNS is required to help ensure that the perimeter network has access to something other than the Internet DNS.</a:t>
            </a:r>
          </a:p>
        </p:txBody>
      </p:sp>
      <p:sp>
        <p:nvSpPr>
          <p:cNvPr id="4" name="Slide Number Placeholder 3"/>
          <p:cNvSpPr>
            <a:spLocks noGrp="1"/>
          </p:cNvSpPr>
          <p:nvPr>
            <p:ph type="sldNum" sz="quarter" idx="10"/>
          </p:nvPr>
        </p:nvSpPr>
        <p:spPr/>
        <p:txBody>
          <a:bodyPr/>
          <a:lstStyle/>
          <a:p>
            <a:fld id="{2BD64F13-3C0D-4A01-82F2-78540BB1118C}" type="slidenum">
              <a:rPr lang="en-US" smtClean="0"/>
              <a:t>53</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20742A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10: Implementing and administering AD FS</a:t>
            </a:r>
          </a:p>
        </p:txBody>
      </p:sp>
    </p:spTree>
    <p:extLst>
      <p:ext uri="{BB962C8B-B14F-4D97-AF65-F5344CB8AC3E}">
        <p14:creationId xmlns:p14="http://schemas.microsoft.com/office/powerpoint/2010/main" val="30424317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It is important that the s</a:t>
            </a:r>
            <a:r>
              <a:rPr lang="en-US" sz="1000" dirty="0">
                <a:effectLst/>
                <a:latin typeface="Arial" panose="020B0604020202020204" pitchFamily="34" charset="0"/>
                <a:ea typeface="Calibri" panose="020F0502020204030204" pitchFamily="34" charset="0"/>
                <a:cs typeface="Segoe UI" panose="020B0502040204020203" pitchFamily="34" charset="0"/>
              </a:rPr>
              <a:t>tudents understand the role of certificates in an AD FS deployment, so be prepared to spend extra time on this topic. If the students are not familiar with the certification authority (CA) options, describe the differences between using a public CA and deploying an internal CA by using Active Directory Certificate Services (AD CS). </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Segoe UI" panose="020B0502040204020203" pitchFamily="34" charset="0"/>
              </a:rPr>
              <a:t>Emphasize the concept of certificate trust. For certificates to be trusted by federation servers and clients, the certificates must be issued by a CA that is trusted by the servers and clients, or the servers and clients must be explicitly configured to trust the certificates.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Segoe UI" panose="020B0502040204020203" pitchFamily="34" charset="0"/>
              </a:rPr>
              <a:t>If the students are not familiar with AD CS, spend some time discussing the option of using AD CS to deploy an internal, private CA. Discuss the advantages of this deployment, such as a lower cost, complete control of the CA deployment, and the automatic enrollment of certificates. Also, explain to the students that they must carefully plan the deployment to help ensure that it provides the appropriate services while maintaining the maximum security enhancement</a:t>
            </a:r>
            <a:r>
              <a:rPr lang="en-US" sz="1000" dirty="0">
                <a:effectLst/>
                <a:latin typeface="Arial" panose="020B0604020202020204" pitchFamily="34" charset="0"/>
                <a:ea typeface="Calibri" panose="020F0502020204030204" pitchFamily="34" charset="0"/>
                <a:cs typeface="Times New Roman" panose="02020603050405020304" pitchFamily="18" charset="0"/>
              </a:rPr>
              <a:t>.</a:t>
            </a:r>
          </a:p>
        </p:txBody>
      </p:sp>
      <p:sp>
        <p:nvSpPr>
          <p:cNvPr id="4" name="Slide Number Placeholder 3"/>
          <p:cNvSpPr>
            <a:spLocks noGrp="1"/>
          </p:cNvSpPr>
          <p:nvPr>
            <p:ph type="sldNum" sz="quarter" idx="10"/>
          </p:nvPr>
        </p:nvSpPr>
        <p:spPr/>
        <p:txBody>
          <a:bodyPr/>
          <a:lstStyle/>
          <a:p>
            <a:fld id="{2BD64F13-3C0D-4A01-82F2-78540BB1118C}" type="slidenum">
              <a:rPr lang="en-US" smtClean="0"/>
              <a:t>54</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20742A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10: Implementing and administering AD FS</a:t>
            </a:r>
          </a:p>
        </p:txBody>
      </p:sp>
    </p:spTree>
    <p:extLst>
      <p:ext uri="{BB962C8B-B14F-4D97-AF65-F5344CB8AC3E}">
        <p14:creationId xmlns:p14="http://schemas.microsoft.com/office/powerpoint/2010/main" val="28379816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The </a:t>
            </a:r>
            <a:r>
              <a:rPr lang="en-US" sz="1000" dirty="0">
                <a:solidFill>
                  <a:srgbClr val="000000"/>
                </a:solidFill>
                <a:effectLst/>
                <a:latin typeface="Arial" panose="020B0604020202020204" pitchFamily="34" charset="0"/>
                <a:ea typeface="Calibri" panose="020F0502020204030204" pitchFamily="34" charset="0"/>
                <a:cs typeface="Segoe UI" panose="020B0502040204020203" pitchFamily="34" charset="0"/>
              </a:rPr>
              <a:t>students must understand the material covered in this topic to understand the rest of this module, because the terms </a:t>
            </a:r>
            <a:r>
              <a:rPr lang="en-US" sz="1000" i="1" dirty="0">
                <a:effectLst/>
                <a:latin typeface="Arial" panose="020B0604020202020204" pitchFamily="34" charset="0"/>
                <a:ea typeface="Calibri" panose="020F0502020204030204" pitchFamily="34" charset="0"/>
                <a:cs typeface="Times New Roman" panose="02020603050405020304" pitchFamily="18" charset="0"/>
              </a:rPr>
              <a:t>claims provider</a:t>
            </a:r>
            <a:r>
              <a:rPr lang="en-US" sz="1000" dirty="0">
                <a:solidFill>
                  <a:srgbClr val="000000"/>
                </a:solidFill>
                <a:effectLst/>
                <a:latin typeface="Arial" panose="020B0604020202020204" pitchFamily="34" charset="0"/>
                <a:ea typeface="Calibri" panose="020F0502020204030204" pitchFamily="34" charset="0"/>
                <a:cs typeface="Segoe UI" panose="020B0502040204020203" pitchFamily="34" charset="0"/>
              </a:rPr>
              <a:t> and </a:t>
            </a:r>
            <a:r>
              <a:rPr lang="en-US" sz="1000" i="1" dirty="0">
                <a:effectLst/>
                <a:latin typeface="Arial" panose="020B0604020202020204" pitchFamily="34" charset="0"/>
                <a:ea typeface="Calibri" panose="020F0502020204030204" pitchFamily="34" charset="0"/>
                <a:cs typeface="Times New Roman" panose="02020603050405020304" pitchFamily="18" charset="0"/>
              </a:rPr>
              <a:t>relying party</a:t>
            </a:r>
            <a:r>
              <a:rPr lang="en-US" sz="1000" dirty="0">
                <a:solidFill>
                  <a:srgbClr val="000000"/>
                </a:solidFill>
                <a:effectLst/>
                <a:latin typeface="Arial" panose="020B0604020202020204" pitchFamily="34" charset="0"/>
                <a:ea typeface="Calibri" panose="020F0502020204030204" pitchFamily="34" charset="0"/>
                <a:cs typeface="Segoe UI" panose="020B0502040204020203" pitchFamily="34" charset="0"/>
              </a:rPr>
              <a:t> are used throughout. Make it clear that the </a:t>
            </a:r>
            <a:r>
              <a:rPr lang="en-US" sz="1000" dirty="0">
                <a:effectLst/>
                <a:latin typeface="Arial" panose="020B0604020202020204" pitchFamily="34" charset="0"/>
                <a:ea typeface="Calibri" panose="020F0502020204030204" pitchFamily="34" charset="0"/>
                <a:cs typeface="Times New Roman" panose="02020603050405020304" pitchFamily="18" charset="0"/>
              </a:rPr>
              <a:t>claims provider</a:t>
            </a:r>
            <a:r>
              <a:rPr lang="en-US" sz="1000" dirty="0">
                <a:solidFill>
                  <a:srgbClr val="000000"/>
                </a:solidFill>
                <a:effectLst/>
                <a:latin typeface="Arial" panose="020B0604020202020204" pitchFamily="34" charset="0"/>
                <a:ea typeface="Calibri" panose="020F0502020204030204" pitchFamily="34" charset="0"/>
                <a:cs typeface="Segoe UI" panose="020B0502040204020203" pitchFamily="34" charset="0"/>
              </a:rPr>
              <a:t> is the server that issues claims and authenticates users. The </a:t>
            </a:r>
            <a:r>
              <a:rPr lang="en-US" sz="1000" dirty="0">
                <a:effectLst/>
                <a:latin typeface="Arial" panose="020B0604020202020204" pitchFamily="34" charset="0"/>
                <a:ea typeface="Calibri" panose="020F0502020204030204" pitchFamily="34" charset="0"/>
                <a:cs typeface="Times New Roman" panose="02020603050405020304" pitchFamily="18" charset="0"/>
              </a:rPr>
              <a:t>relying p</a:t>
            </a:r>
            <a:r>
              <a:rPr lang="en-US" sz="1000" dirty="0">
                <a:solidFill>
                  <a:srgbClr val="000000"/>
                </a:solidFill>
                <a:effectLst/>
                <a:latin typeface="Arial" panose="020B0604020202020204" pitchFamily="34" charset="0"/>
                <a:ea typeface="Calibri" panose="020F0502020204030204" pitchFamily="34" charset="0"/>
                <a:cs typeface="Segoe UI" panose="020B0502040204020203" pitchFamily="34" charset="0"/>
              </a:rPr>
              <a:t>arty is located where the application is located, and it consumes the claims issued by the claims provider. </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solidFill>
                  <a:srgbClr val="000000"/>
                </a:solidFill>
                <a:effectLst/>
                <a:latin typeface="Arial" panose="020B0604020202020204" pitchFamily="34" charset="0"/>
                <a:ea typeface="Calibri" panose="020F0502020204030204" pitchFamily="34" charset="0"/>
                <a:cs typeface="Segoe UI" panose="020B0502040204020203" pitchFamily="34" charset="0"/>
              </a:rPr>
              <a:t>Ensure that the students understand that a single AD FS federation server can be both a claims provider and a relying party. In a single-organization deployment of AD FS, the federation server authenticates users and creates claims, but it also consumes those claims and issues tokens for application access.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2BD64F13-3C0D-4A01-82F2-78540BB1118C}" type="slidenum">
              <a:rPr lang="en-US" smtClean="0"/>
              <a:t>55</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20742A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10: Implementing and administering AD FS</a:t>
            </a:r>
          </a:p>
        </p:txBody>
      </p:sp>
    </p:spTree>
    <p:extLst>
      <p:ext uri="{BB962C8B-B14F-4D97-AF65-F5344CB8AC3E}">
        <p14:creationId xmlns:p14="http://schemas.microsoft.com/office/powerpoint/2010/main" val="25708318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4" name="Slide Number Placeholder 3"/>
          <p:cNvSpPr>
            <a:spLocks noGrp="1"/>
          </p:cNvSpPr>
          <p:nvPr>
            <p:ph type="sldNum" sz="quarter" idx="10"/>
          </p:nvPr>
        </p:nvSpPr>
        <p:spPr/>
        <p:txBody>
          <a:bodyPr/>
          <a:lstStyle/>
          <a:p>
            <a:fld id="{F730912F-634D-4A8B-8560-D2976403809C}" type="slidenum">
              <a:rPr lang="en-US" smtClean="0"/>
              <a:t>56</a:t>
            </a:fld>
            <a:endParaRPr lang="en-US" dirty="0"/>
          </a:p>
        </p:txBody>
      </p:sp>
      <p:sp>
        <p:nvSpPr>
          <p:cNvPr id="6" name="Notes Placeholder 2"/>
          <p:cNvSpPr>
            <a:spLocks noGrp="1"/>
          </p:cNvSpPr>
          <p:nvPr>
            <p:ph type="body" idx="3"/>
          </p:nvPr>
        </p:nvSpPr>
        <p:spPr>
          <a:xfrm>
            <a:off x="310896" y="2093975"/>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The diagram illustrates the eleven steps described in the Workbook.</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Stress the similarity of the business-to-business scenario to the cloud-based services scenario. The communication flow between client computers and AD FS servers is exactly the same. Highlight that you can extend the Microsoft Exchange Online example to any cloud-based service that uses claims-based authentication.</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Highlight that the Microsoft Office 365 example can be extended to any cloud-based service that uses claims-based authentication.</a:t>
            </a:r>
          </a:p>
        </p:txBody>
      </p:sp>
      <p:sp>
        <p:nvSpPr>
          <p:cNvPr id="7" name="Rectangle 6"/>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20742A</a:t>
            </a:r>
          </a:p>
        </p:txBody>
      </p:sp>
      <p:sp>
        <p:nvSpPr>
          <p:cNvPr id="8" name="Rectangle 7"/>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10: Implementing and administering AD FS</a:t>
            </a:r>
          </a:p>
        </p:txBody>
      </p:sp>
    </p:spTree>
    <p:extLst>
      <p:ext uri="{BB962C8B-B14F-4D97-AF65-F5344CB8AC3E}">
        <p14:creationId xmlns:p14="http://schemas.microsoft.com/office/powerpoint/2010/main" val="14121094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2BD64F13-3C0D-4A01-82F2-78540BB1118C}" type="slidenum">
              <a:rPr lang="en-US" smtClean="0"/>
              <a:t>57</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20742A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10: Implementing and administering AD FS</a:t>
            </a:r>
          </a:p>
        </p:txBody>
      </p:sp>
    </p:spTree>
    <p:extLst>
      <p:ext uri="{BB962C8B-B14F-4D97-AF65-F5344CB8AC3E}">
        <p14:creationId xmlns:p14="http://schemas.microsoft.com/office/powerpoint/2010/main" val="28451745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2BD64F13-3C0D-4A01-82F2-78540BB1118C}" type="slidenum">
              <a:rPr lang="en-US" smtClean="0"/>
              <a:t>58</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20742A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10: Implementing and administering AD FS</a:t>
            </a:r>
          </a:p>
        </p:txBody>
      </p:sp>
    </p:spTree>
    <p:extLst>
      <p:ext uri="{BB962C8B-B14F-4D97-AF65-F5344CB8AC3E}">
        <p14:creationId xmlns:p14="http://schemas.microsoft.com/office/powerpoint/2010/main" val="10222747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2BD64F13-3C0D-4A01-82F2-78540BB1118C}" type="slidenum">
              <a:rPr lang="en-US" smtClean="0"/>
              <a:t>59</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20742A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10: Implementing and administering AD FS</a:t>
            </a:r>
          </a:p>
        </p:txBody>
      </p:sp>
    </p:spTree>
    <p:extLst>
      <p:ext uri="{BB962C8B-B14F-4D97-AF65-F5344CB8AC3E}">
        <p14:creationId xmlns:p14="http://schemas.microsoft.com/office/powerpoint/2010/main" val="12922477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 Provide an overview of the module.</a:t>
            </a:r>
          </a:p>
        </p:txBody>
      </p:sp>
      <p:sp>
        <p:nvSpPr>
          <p:cNvPr id="4" name="Slide Number Placeholder 3"/>
          <p:cNvSpPr>
            <a:spLocks noGrp="1"/>
          </p:cNvSpPr>
          <p:nvPr>
            <p:ph type="sldNum" sz="quarter" idx="10"/>
          </p:nvPr>
        </p:nvSpPr>
        <p:spPr/>
        <p:txBody>
          <a:bodyPr/>
          <a:lstStyle/>
          <a:p>
            <a:fld id="{2BD64F13-3C0D-4A01-82F2-78540BB1118C}" type="slidenum">
              <a:rPr lang="en-US" smtClean="0"/>
              <a:t>3</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20742A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10: Implementing and administering AD FS</a:t>
            </a:r>
          </a:p>
        </p:txBody>
      </p:sp>
    </p:spTree>
    <p:extLst>
      <p:ext uri="{BB962C8B-B14F-4D97-AF65-F5344CB8AC3E}">
        <p14:creationId xmlns:p14="http://schemas.microsoft.com/office/powerpoint/2010/main" val="33539731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Mention to the students that the name used for AD FS is different from the server name. This helps to ensure that load balancing can be used.</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When you have completed the demonstration, leave all the virtual machines running. </a:t>
            </a: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Segoe UI" panose="020B0502040204020203" pitchFamily="34" charset="0"/>
              </a:rPr>
              <a:t>For this demonstration, you will use the available virtual machine environment. Before you begin the demonstration, complete the following steps: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Segoe UI" panose="020B0502040204020203" pitchFamily="34" charset="0"/>
              </a:rPr>
              <a:t>On the host computer, start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Hyper–V Manager</a:t>
            </a:r>
            <a:r>
              <a:rPr lang="en-US" sz="1000" dirty="0">
                <a:effectLst/>
                <a:latin typeface="Arial" panose="020B0604020202020204" pitchFamily="34" charset="0"/>
                <a:ea typeface="Times New Roman" panose="02020603050405020304" pitchFamily="18" charset="0"/>
                <a:cs typeface="Segoe UI" panose="020B0502040204020203" pitchFamily="34" charset="0"/>
              </a:rPr>
              <a:t>.</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Segoe UI" panose="020B0502040204020203" pitchFamily="34" charset="0"/>
              </a:rPr>
              <a:t>In Hyper–V Manager,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20742A-LON-DC1</a:t>
            </a:r>
            <a:r>
              <a:rPr lang="en-US" sz="1000" dirty="0">
                <a:effectLst/>
                <a:latin typeface="Arial" panose="020B0604020202020204" pitchFamily="34" charset="0"/>
                <a:ea typeface="Times New Roman" panose="02020603050405020304" pitchFamily="18" charset="0"/>
                <a:cs typeface="Segoe UI" panose="020B0502040204020203" pitchFamily="34" charset="0"/>
              </a:rPr>
              <a:t>, and then in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Actions</a:t>
            </a:r>
            <a:r>
              <a:rPr lang="en-US" sz="1000" dirty="0">
                <a:effectLst/>
                <a:latin typeface="Arial" panose="020B0604020202020204" pitchFamily="34" charset="0"/>
                <a:ea typeface="Times New Roman" panose="02020603050405020304" pitchFamily="18" charset="0"/>
                <a:cs typeface="Segoe UI" panose="020B0502040204020203" pitchFamily="34" charset="0"/>
              </a:rPr>
              <a:t> pane,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Start</a:t>
            </a:r>
            <a:r>
              <a:rPr lang="en-US" sz="1000" dirty="0">
                <a:effectLst/>
                <a:latin typeface="Arial" panose="020B0604020202020204" pitchFamily="34" charset="0"/>
                <a:ea typeface="Times New Roman" panose="02020603050405020304" pitchFamily="18" charset="0"/>
                <a:cs typeface="Segoe UI" panose="020B0502040204020203" pitchFamily="34" charset="0"/>
              </a:rPr>
              <a:t>.</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Segoe UI" panose="020B0502040204020203" pitchFamily="34" charset="0"/>
              </a:rPr>
              <a:t>In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Actions</a:t>
            </a:r>
            <a:r>
              <a:rPr lang="en-US" sz="1000" dirty="0">
                <a:effectLst/>
                <a:latin typeface="Arial" panose="020B0604020202020204" pitchFamily="34" charset="0"/>
                <a:ea typeface="Times New Roman" panose="02020603050405020304" pitchFamily="18" charset="0"/>
                <a:cs typeface="Segoe UI" panose="020B0502040204020203" pitchFamily="34" charset="0"/>
              </a:rPr>
              <a:t> pane,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Connect</a:t>
            </a:r>
            <a:r>
              <a:rPr lang="en-US" sz="1000" dirty="0">
                <a:effectLst/>
                <a:latin typeface="Arial" panose="020B0604020202020204" pitchFamily="34" charset="0"/>
                <a:ea typeface="Times New Roman" panose="02020603050405020304" pitchFamily="18" charset="0"/>
                <a:cs typeface="Segoe UI" panose="020B0502040204020203" pitchFamily="34" charset="0"/>
              </a:rPr>
              <a:t>. Wait until the virtual machine starts.</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Segoe UI" panose="020B0502040204020203" pitchFamily="34" charset="0"/>
              </a:rPr>
              <a:t>Sign in by using the following credentials:</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115000"/>
              </a:lnSpc>
              <a:spcAft>
                <a:spcPts val="995"/>
              </a:spcAft>
              <a:buFont typeface="Courier New" panose="02070309020205020404" pitchFamily="49" charset="0"/>
              <a:buChar char="o"/>
            </a:pPr>
            <a:r>
              <a:rPr lang="en-US" sz="1000" dirty="0">
                <a:effectLst/>
                <a:latin typeface="Arial" panose="020B0604020202020204" pitchFamily="34" charset="0"/>
                <a:ea typeface="Times New Roman" panose="02020603050405020304" pitchFamily="18" charset="0"/>
                <a:cs typeface="Segoe UI" panose="020B0502040204020203" pitchFamily="34" charset="0"/>
              </a:rPr>
              <a:t>User name: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Adatum\Administrator</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115000"/>
              </a:lnSpc>
              <a:spcAft>
                <a:spcPts val="995"/>
              </a:spcAft>
              <a:buFont typeface="Courier New" panose="02070309020205020404" pitchFamily="49" charset="0"/>
              <a:buChar char="o"/>
            </a:pPr>
            <a:r>
              <a:rPr lang="en-US" sz="1000" dirty="0">
                <a:effectLst/>
                <a:latin typeface="Arial" panose="020B0604020202020204" pitchFamily="34" charset="0"/>
                <a:ea typeface="Times New Roman" panose="02020603050405020304" pitchFamily="18" charset="0"/>
                <a:cs typeface="Segoe UI" panose="020B0502040204020203" pitchFamily="34" charset="0"/>
              </a:rPr>
              <a:t>Password: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Pa$$w0rd</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Segoe UI" panose="020B0502040204020203" pitchFamily="34" charset="0"/>
              </a:rPr>
              <a:t>Repeat steps 2 through 4 for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20742A-LON-DC2 </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and</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 20742A-LON-SVR1</a:t>
            </a:r>
            <a:r>
              <a:rPr lang="en-US" sz="1000" dirty="0">
                <a:effectLst/>
                <a:latin typeface="Arial" panose="020B0604020202020204" pitchFamily="34" charset="0"/>
                <a:ea typeface="Times New Roman" panose="02020603050405020304" pitchFamily="18" charset="0"/>
                <a:cs typeface="Segoe UI" panose="020B0502040204020203" pitchFamily="34" charset="0"/>
              </a:rPr>
              <a:t>.</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Segoe UI" panose="020B0502040204020203" pitchFamily="34" charset="0"/>
              </a:rPr>
              <a:t>You may need to open Active Directory Sites and Services and force replication between LON-DC1 and LON-DC2.</a:t>
            </a:r>
          </a:p>
          <a:p>
            <a:pPr>
              <a:lnSpc>
                <a:spcPct val="107000"/>
              </a:lnSpc>
              <a:spcAft>
                <a:spcPts val="800"/>
              </a:spcAft>
            </a:pPr>
            <a:r>
              <a:rPr lang="en-US" sz="1000" b="1" dirty="0">
                <a:effectLst/>
                <a:latin typeface="Arial" panose="020B0604020202020204" pitchFamily="34" charset="0"/>
                <a:ea typeface="Calibri" panose="020F0502020204030204" pitchFamily="34" charset="0"/>
                <a:cs typeface="Segoe UI" panose="020B0502040204020203" pitchFamily="34" charset="0"/>
              </a:rPr>
              <a:t>Demonstration Steps</a:t>
            </a:r>
            <a:endParaRPr lang="en-US" sz="1000" b="1" dirty="0">
              <a:effectLst/>
              <a:latin typeface="Arial" panose="020B0604020202020204" pitchFamily="34" charset="0"/>
              <a:ea typeface="Calibri" panose="020F0502020204030204" pitchFamily="34" charset="0"/>
              <a:cs typeface="Times New Roman" panose="02020603050405020304" pitchFamily="18" charset="0"/>
            </a:endParaRPr>
          </a:p>
          <a:p>
            <a:pPr>
              <a:lnSpc>
                <a:spcPts val="1300"/>
              </a:lnSpc>
              <a:spcBef>
                <a:spcPts val="900"/>
              </a:spcBef>
              <a:spcAft>
                <a:spcPts val="300"/>
              </a:spcAft>
            </a:pPr>
            <a:r>
              <a:rPr lang="en-US" sz="1000" b="1" dirty="0">
                <a:effectLst/>
                <a:latin typeface="Arial" panose="020B0604020202020204" pitchFamily="34" charset="0"/>
                <a:ea typeface="Times New Roman" panose="02020603050405020304" pitchFamily="18" charset="0"/>
                <a:cs typeface="Segoe UI" panose="020B0502040204020203" pitchFamily="34" charset="0"/>
              </a:rPr>
              <a:t>Install AD FS</a:t>
            </a: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On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LON-DC1</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click Start, right-click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Windows PowerShell</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Run as Administrator</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At the command prompt, type the following command, and then press Enter. </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lvl="1">
              <a:lnSpc>
                <a:spcPct val="115000"/>
              </a:lnSpc>
              <a:spcBef>
                <a:spcPts val="600"/>
              </a:spcBef>
              <a:spcAft>
                <a:spcPts val="995"/>
              </a:spcAft>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Add-KdsRootKey –EffectiveTime ((get-date).addhours(-10))</a:t>
            </a:r>
          </a:p>
          <a:p>
            <a:pPr marL="457200" marR="0">
              <a:lnSpc>
                <a:spcPct val="115000"/>
              </a:lnSpc>
              <a:spcBef>
                <a:spcPts val="0"/>
              </a:spcBef>
              <a:spcAft>
                <a:spcPts val="995"/>
              </a:spcAft>
            </a:pP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This command creates the Microsoft Group Key Distribution Service root key to generate group Managed Service Account (gMSA) passwords for the account that will be used later in this lab. You should receive a globally unique identifier (GUID) as a response to this command.</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2BD64F13-3C0D-4A01-82F2-78540BB1118C}" type="slidenum">
              <a:rPr lang="en-US" smtClean="0"/>
              <a:t>60</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20742A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10: Implementing and administering AD FS</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dirty="0">
                <a:latin typeface="Arial" panose="020B0604020202020204" pitchFamily="34" charset="0"/>
              </a:rPr>
              <a:t>(More notes on the next slide)</a:t>
            </a:r>
          </a:p>
        </p:txBody>
      </p:sp>
    </p:spTree>
    <p:extLst>
      <p:ext uri="{BB962C8B-B14F-4D97-AF65-F5344CB8AC3E}">
        <p14:creationId xmlns:p14="http://schemas.microsoft.com/office/powerpoint/2010/main" val="40265267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3"/>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On</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LON-DC1</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in Server Manager,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Manage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Add Roles and Features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startAt="3"/>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Add Roles and Features Wizard</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Before you begin</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page,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Next</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3"/>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 installation type</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page,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Role-based or feature-based installation</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Next</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3"/>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 destination server</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page,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LON-DC1.Adatum.com</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Next</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3"/>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 server roles</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page, select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Active Directory Federation Services </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check box</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Next</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3"/>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 features</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page,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Next</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3"/>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Active Directory Federation Services (AD FS)</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page,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Next</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3"/>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Confirm installation selections </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page,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Install</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3"/>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Wait until installation is complete,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Close</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lvl="0">
              <a:lnSpc>
                <a:spcPts val="1300"/>
              </a:lnSpc>
              <a:spcBef>
                <a:spcPts val="900"/>
              </a:spcBef>
              <a:spcAft>
                <a:spcPts val="300"/>
              </a:spcAft>
            </a:pPr>
            <a:r>
              <a:rPr lang="en-US" sz="1000" b="1" dirty="0">
                <a:solidFill>
                  <a:prstClr val="black"/>
                </a:solidFill>
                <a:latin typeface="Arial" panose="020B0604020202020204" pitchFamily="34" charset="0"/>
                <a:ea typeface="Times New Roman" panose="02020603050405020304" pitchFamily="18" charset="0"/>
                <a:cs typeface="Segoe UI" panose="020B0502040204020203" pitchFamily="34" charset="0"/>
              </a:rPr>
              <a:t>Add a DNS record for AD FS</a:t>
            </a: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LON-DC1</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in Server Manager,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Tools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DNS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DNS Manager, expand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LON-DC1</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expand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Forward Lookup Zones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Adatum.com</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Right-click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Adatum.com</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New Host (A or AAAA)</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New Host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window,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Name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box, type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adfs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IP address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box, type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172.16.0.10</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Add Host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DNS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window,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OK</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Done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Close DNS Manager.</a:t>
            </a:r>
          </a:p>
        </p:txBody>
      </p:sp>
      <p:sp>
        <p:nvSpPr>
          <p:cNvPr id="4" name="Slide Number Placeholder 3"/>
          <p:cNvSpPr>
            <a:spLocks noGrp="1"/>
          </p:cNvSpPr>
          <p:nvPr>
            <p:ph type="sldNum" sz="quarter" idx="10"/>
          </p:nvPr>
        </p:nvSpPr>
        <p:spPr/>
        <p:txBody>
          <a:bodyPr/>
          <a:lstStyle/>
          <a:p>
            <a:fld id="{2BD64F13-3C0D-4A01-82F2-78540BB1118C}" type="slidenum">
              <a:rPr lang="en-US" smtClean="0"/>
              <a:t>61</a:t>
            </a:fld>
            <a:endParaRPr lang="en-US" dirty="0"/>
          </a:p>
        </p:txBody>
      </p:sp>
      <p:sp>
        <p:nvSpPr>
          <p:cNvPr id="5" name="TextBox 4"/>
          <p:cNvSpPr txBox="1"/>
          <p:nvPr/>
        </p:nvSpPr>
        <p:spPr>
          <a:xfrm>
            <a:off x="0" y="8890000"/>
            <a:ext cx="1871025" cy="246221"/>
          </a:xfrm>
          <a:prstGeom prst="rect">
            <a:avLst/>
          </a:prstGeom>
          <a:noFill/>
        </p:spPr>
        <p:txBody>
          <a:bodyPr vert="horz" wrap="none" rtlCol="0">
            <a:spAutoFit/>
          </a:bodyPr>
          <a:lstStyle/>
          <a:p>
            <a:r>
              <a:rPr lang="en-US" sz="1000" dirty="0">
                <a:latin typeface="Arial" panose="020B0604020202020204" pitchFamily="34" charset="0"/>
              </a:rPr>
              <a:t>(More notes on the next slide)</a:t>
            </a:r>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20742A</a:t>
            </a: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10: Implementing and administering AD FS</a:t>
            </a:r>
          </a:p>
        </p:txBody>
      </p:sp>
    </p:spTree>
    <p:extLst>
      <p:ext uri="{BB962C8B-B14F-4D97-AF65-F5344CB8AC3E}">
        <p14:creationId xmlns:p14="http://schemas.microsoft.com/office/powerpoint/2010/main" val="42274590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lvl="0">
              <a:lnSpc>
                <a:spcPts val="1300"/>
              </a:lnSpc>
              <a:spcBef>
                <a:spcPts val="900"/>
              </a:spcBef>
              <a:spcAft>
                <a:spcPts val="300"/>
              </a:spcAft>
            </a:pPr>
            <a:r>
              <a:rPr lang="en-US" sz="1000" b="1" dirty="0">
                <a:solidFill>
                  <a:prstClr val="black"/>
                </a:solidFill>
                <a:latin typeface="Arial" panose="020B0604020202020204" pitchFamily="34" charset="0"/>
                <a:ea typeface="Times New Roman" panose="02020603050405020304" pitchFamily="18" charset="0"/>
                <a:cs typeface="Segoe UI" panose="020B0502040204020203" pitchFamily="34" charset="0"/>
              </a:rPr>
              <a:t>Configure AD FS</a:t>
            </a: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LON-DC1</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in Server Manager, click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Notifications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icon,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Configure the federation service on this server</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startAt="2"/>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Active Directory Federation Services Configuration Wizard</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Welcome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page,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Create the first federation server in a federation server farm</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Next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startAt="2"/>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Connect to Active Directory Domain Services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page,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Next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to use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Adatum\Administrator</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to perform the configuration.</a:t>
            </a:r>
          </a:p>
          <a:p>
            <a:pPr marL="342900" lvl="0" indent="-342900">
              <a:lnSpc>
                <a:spcPct val="115000"/>
              </a:lnSpc>
              <a:spcAft>
                <a:spcPts val="995"/>
              </a:spcAft>
              <a:buFont typeface="+mj-lt"/>
              <a:buAutoNum type="arabicPeriod" startAt="2"/>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Specify Service Properties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page,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SSL Certificate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dialog box, select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adfs.adatum.com</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startAt="2"/>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Federation Service Display Name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box, type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 Datum Corporation</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Next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startAt="2"/>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Specify Service Account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page,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Create a Group Managed Service Account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startAt="2"/>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Account Name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box, type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ADFSService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Next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startAt="2"/>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Specify Configuration Database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page,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Create a database on this server using Windows Internal Database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Next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startAt="2"/>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Review Options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page,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Next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startAt="2"/>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Pre-requisite Checks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page,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Configure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startAt="2"/>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Results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page,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Close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US" dirty="0"/>
          </a:p>
        </p:txBody>
      </p:sp>
      <p:sp>
        <p:nvSpPr>
          <p:cNvPr id="4" name="Slide Number Placeholder 3"/>
          <p:cNvSpPr>
            <a:spLocks noGrp="1"/>
          </p:cNvSpPr>
          <p:nvPr>
            <p:ph type="sldNum" sz="quarter" idx="10"/>
          </p:nvPr>
        </p:nvSpPr>
        <p:spPr/>
        <p:txBody>
          <a:bodyPr/>
          <a:lstStyle/>
          <a:p>
            <a:fld id="{2BD64F13-3C0D-4A01-82F2-78540BB1118C}" type="slidenum">
              <a:rPr lang="en-US" smtClean="0"/>
              <a:t>62</a:t>
            </a:fld>
            <a:endParaRPr lang="en-US" dirty="0"/>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20742A</a:t>
            </a: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10: Implementing and administering AD FS</a:t>
            </a:r>
          </a:p>
        </p:txBody>
      </p:sp>
    </p:spTree>
    <p:extLst>
      <p:ext uri="{BB962C8B-B14F-4D97-AF65-F5344CB8AC3E}">
        <p14:creationId xmlns:p14="http://schemas.microsoft.com/office/powerpoint/2010/main" val="155256725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Provide an overview of the lesson.</a:t>
            </a: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Question</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What are claim rules? What can you use claim rules for?</a:t>
            </a: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Answer</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Claim rules define how AD FS servers send and consume claims. Claim rules define the business logic that is applied to claims that</a:t>
            </a:r>
            <a:r>
              <a:rPr lang="en-US" sz="10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the claims providers provide and that the relying parties accept</a:t>
            </a:r>
            <a:r>
              <a:rPr lang="en-US" sz="1000" dirty="0">
                <a:effectLst/>
                <a:latin typeface="Arial" panose="020B0604020202020204" pitchFamily="34" charset="0"/>
                <a:ea typeface="Calibri" panose="020F0502020204030204" pitchFamily="34" charset="0"/>
                <a:cs typeface="Times New Roman" panose="02020603050405020304" pitchFamily="18" charset="0"/>
              </a:rPr>
              <a:t>. You can use claim rules to: </a:t>
            </a: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Define which incoming claims are accepted from one or more claims providers.</a:t>
            </a: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Define which outbound claims are provided to one or more relying parties.</a:t>
            </a: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Calibri" panose="020F0502020204030204" pitchFamily="34" charset="0"/>
                <a:cs typeface="Times New Roman" panose="02020603050405020304" pitchFamily="18" charset="0"/>
              </a:rPr>
              <a:t>Apply authorization rules to enable access to a specific relying party for one or more users or groups of users.</a:t>
            </a:r>
            <a:r>
              <a:rPr lang="en-US" sz="1000" dirty="0">
                <a:solidFill>
                  <a:srgbClr val="800000"/>
                </a:solidFill>
                <a:effectLst/>
                <a:latin typeface="Arial" panose="020B0604020202020204" pitchFamily="34" charset="0"/>
                <a:ea typeface="Calibri" panose="020F0502020204030204" pitchFamily="34" charset="0"/>
                <a:cs typeface="Times New Roman" panose="02020603050405020304" pitchFamily="18" charset="0"/>
              </a:rPr>
              <a:t>    </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2BD64F13-3C0D-4A01-82F2-78540BB1118C}" type="slidenum">
              <a:rPr lang="en-US" smtClean="0"/>
              <a:t>63</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20742A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10: Implementing and administering AD FS</a:t>
            </a:r>
          </a:p>
        </p:txBody>
      </p:sp>
    </p:spTree>
    <p:extLst>
      <p:ext uri="{BB962C8B-B14F-4D97-AF65-F5344CB8AC3E}">
        <p14:creationId xmlns:p14="http://schemas.microsoft.com/office/powerpoint/2010/main" val="36557505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Segoe UI" panose="020B0502040204020203" pitchFamily="34" charset="0"/>
              </a:rPr>
              <a:t>The concept of claims should be simple for students to understand. You can use a driver’s license example to describe claims. A state, province or region (the claims provider) issues driver’s licenses to its residents. When a user travels to another state/province/region, the user presents the license (the claim) to an official (the relying party). If the official deems the license trustworthy, the user is admitted into the state/province/region. The license </a:t>
            </a:r>
            <a:r>
              <a:rPr lang="en-US" sz="1000" dirty="0">
                <a:effectLst/>
                <a:latin typeface="Arial" panose="020B0604020202020204" pitchFamily="34" charset="0"/>
                <a:ea typeface="Calibri" panose="020F0502020204030204" pitchFamily="34" charset="0"/>
                <a:cs typeface="Times New Roman" panose="02020603050405020304" pitchFamily="18" charset="0"/>
              </a:rPr>
              <a:t>might </a:t>
            </a:r>
            <a:r>
              <a:rPr lang="en-US" sz="1000" dirty="0">
                <a:effectLst/>
                <a:latin typeface="Arial" panose="020B0604020202020204" pitchFamily="34" charset="0"/>
                <a:ea typeface="Calibri" panose="020F0502020204030204" pitchFamily="34" charset="0"/>
                <a:cs typeface="Segoe UI" panose="020B0502040204020203" pitchFamily="34" charset="0"/>
              </a:rPr>
              <a:t>even be used to make additional decisions. For example, if the driver’s license is issued by a specific state/province/region, the user </a:t>
            </a:r>
            <a:r>
              <a:rPr lang="en-US" sz="1000" dirty="0">
                <a:effectLst/>
                <a:latin typeface="Arial" panose="020B0604020202020204" pitchFamily="34" charset="0"/>
                <a:ea typeface="Calibri" panose="020F0502020204030204" pitchFamily="34" charset="0"/>
                <a:cs typeface="Times New Roman" panose="02020603050405020304" pitchFamily="18" charset="0"/>
              </a:rPr>
              <a:t>might </a:t>
            </a:r>
            <a:r>
              <a:rPr lang="en-US" sz="1000" dirty="0">
                <a:effectLst/>
                <a:latin typeface="Arial" panose="020B0604020202020204" pitchFamily="34" charset="0"/>
                <a:ea typeface="Calibri" panose="020F0502020204030204" pitchFamily="34" charset="0"/>
                <a:cs typeface="Segoe UI" panose="020B0502040204020203" pitchFamily="34" charset="0"/>
              </a:rPr>
              <a:t>have to provide additional information, such as a vehicle registration, to drive a vehicle.</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Segoe UI" panose="020B0502040204020203" pitchFamily="34" charset="0"/>
              </a:rPr>
              <a:t>Spend some time on the options for populating claims. Most of the students will not have trouble understanding the role AD DS information might play in providing retrievable values, but you </a:t>
            </a:r>
            <a:r>
              <a:rPr lang="en-US" sz="1000" dirty="0">
                <a:effectLst/>
                <a:latin typeface="Arial" panose="020B0604020202020204" pitchFamily="34" charset="0"/>
                <a:ea typeface="Calibri" panose="020F0502020204030204" pitchFamily="34" charset="0"/>
                <a:cs typeface="Times New Roman" panose="02020603050405020304" pitchFamily="18" charset="0"/>
              </a:rPr>
              <a:t>might </a:t>
            </a:r>
            <a:r>
              <a:rPr lang="en-US" sz="1000" dirty="0">
                <a:effectLst/>
                <a:latin typeface="Arial" panose="020B0604020202020204" pitchFamily="34" charset="0"/>
                <a:ea typeface="Calibri" panose="020F0502020204030204" pitchFamily="34" charset="0"/>
                <a:cs typeface="Segoe UI" panose="020B0502040204020203" pitchFamily="34" charset="0"/>
              </a:rPr>
              <a:t>have to spend additional time describing the calculated and transformed values.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2BD64F13-3C0D-4A01-82F2-78540BB1118C}" type="slidenum">
              <a:rPr lang="en-US" smtClean="0"/>
              <a:t>64</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20742A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10: Implementing and administering AD FS</a:t>
            </a:r>
          </a:p>
        </p:txBody>
      </p:sp>
    </p:spTree>
    <p:extLst>
      <p:ext uri="{BB962C8B-B14F-4D97-AF65-F5344CB8AC3E}">
        <p14:creationId xmlns:p14="http://schemas.microsoft.com/office/powerpoint/2010/main" val="16845602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The easiest way for the students to understand claim rules is to describe them as applying business logic to claims. In the previous topics, the students learned about all the possible claims that can be defined on an AD FS server. When you define the claim rules, you decide which of all the possible claims your organization will actually use. If you are the claims provider organization, the claim rules define which attributes you use to populate a claim before sending the claim to the relying party. If you are the relying party organization, the claim rules define which claims you will accept.</a:t>
            </a:r>
          </a:p>
        </p:txBody>
      </p:sp>
      <p:sp>
        <p:nvSpPr>
          <p:cNvPr id="4" name="Slide Number Placeholder 3"/>
          <p:cNvSpPr>
            <a:spLocks noGrp="1"/>
          </p:cNvSpPr>
          <p:nvPr>
            <p:ph type="sldNum" sz="quarter" idx="10"/>
          </p:nvPr>
        </p:nvSpPr>
        <p:spPr/>
        <p:txBody>
          <a:bodyPr/>
          <a:lstStyle/>
          <a:p>
            <a:fld id="{2BD64F13-3C0D-4A01-82F2-78540BB1118C}" type="slidenum">
              <a:rPr lang="en-US" smtClean="0"/>
              <a:t>65</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20742A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10: Implementing and administering AD FS</a:t>
            </a:r>
          </a:p>
        </p:txBody>
      </p:sp>
    </p:spTree>
    <p:extLst>
      <p:ext uri="{BB962C8B-B14F-4D97-AF65-F5344CB8AC3E}">
        <p14:creationId xmlns:p14="http://schemas.microsoft.com/office/powerpoint/2010/main" val="235384284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Segoe UI" panose="020B0502040204020203" pitchFamily="34" charset="0"/>
              </a:rPr>
              <a:t>Describe a claims provider trust as one half of setting up an AD FS federation between organizations, with the relying party trust being the second half. Point out that the claims provider trust actually configures much of what has been covered in the module so far and that this configuration object defines how a relying party accepts claims from an AD FS partner organization.</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Segoe UI" panose="020B0502040204020203" pitchFamily="34" charset="0"/>
              </a:rPr>
              <a:t>Point out that in a single-organization deployment of AD FS, there is no need for additional claims provider trusts beyond the Active Directory claims provider trust. In this scenario, all users authenticate by AD DS, and the claims provider trust simply defines what AD DS attributes are accepted by AD FS and how those attributes are used in AD FS.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2BD64F13-3C0D-4A01-82F2-78540BB1118C}" type="slidenum">
              <a:rPr lang="en-US" smtClean="0"/>
              <a:t>66</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20742A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10: Implementing and administering AD FS</a:t>
            </a:r>
          </a:p>
        </p:txBody>
      </p:sp>
    </p:spTree>
    <p:extLst>
      <p:ext uri="{BB962C8B-B14F-4D97-AF65-F5344CB8AC3E}">
        <p14:creationId xmlns:p14="http://schemas.microsoft.com/office/powerpoint/2010/main" val="321991340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Segoe UI" panose="020B0502040204020203" pitchFamily="34" charset="0"/>
              </a:rPr>
              <a:t>Mention that the relying party trust is the second part of the AD FS configuration. This component defines how the claims provider sends information to the relying party. </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Segoe UI" panose="020B0502040204020203" pitchFamily="34" charset="0"/>
              </a:rPr>
              <a:t>Point out that the options for creating new relying party trusts are identical to those for configuring claims provider trusts.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2BD64F13-3C0D-4A01-82F2-78540BB1118C}" type="slidenum">
              <a:rPr lang="en-US" smtClean="0"/>
              <a:t>67</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20742A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10: Implementing and administering AD FS</a:t>
            </a:r>
          </a:p>
        </p:txBody>
      </p:sp>
    </p:spTree>
    <p:extLst>
      <p:ext uri="{BB962C8B-B14F-4D97-AF65-F5344CB8AC3E}">
        <p14:creationId xmlns:p14="http://schemas.microsoft.com/office/powerpoint/2010/main" val="281120263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When you have completed the demonstration, leave all the virtual machines running. </a:t>
            </a: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Segoe UI" panose="020B0502040204020203" pitchFamily="34" charset="0"/>
              </a:rPr>
              <a:t>For this demonstration, you will use the available virtual machine environment. Before you begin the demonstration, complete the following steps: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Segoe UI" panose="020B0502040204020203" pitchFamily="34" charset="0"/>
              </a:rPr>
              <a:t>On the host computer, start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Hyper–V Manager</a:t>
            </a:r>
            <a:r>
              <a:rPr lang="en-US" sz="1000" dirty="0">
                <a:effectLst/>
                <a:latin typeface="Arial" panose="020B0604020202020204" pitchFamily="34" charset="0"/>
                <a:ea typeface="Times New Roman" panose="02020603050405020304" pitchFamily="18" charset="0"/>
                <a:cs typeface="Segoe UI" panose="020B0502040204020203" pitchFamily="34" charset="0"/>
              </a:rPr>
              <a:t>.</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Segoe UI" panose="020B0502040204020203" pitchFamily="34" charset="0"/>
              </a:rPr>
              <a:t>In Hyper–V Manager,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20742A-LON-DC1</a:t>
            </a:r>
            <a:r>
              <a:rPr lang="en-US" sz="1000" dirty="0">
                <a:effectLst/>
                <a:latin typeface="Arial" panose="020B0604020202020204" pitchFamily="34" charset="0"/>
                <a:ea typeface="Times New Roman" panose="02020603050405020304" pitchFamily="18" charset="0"/>
                <a:cs typeface="Segoe UI" panose="020B0502040204020203" pitchFamily="34" charset="0"/>
              </a:rPr>
              <a:t>, and then in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Actions</a:t>
            </a:r>
            <a:r>
              <a:rPr lang="en-US" sz="1000" dirty="0">
                <a:effectLst/>
                <a:latin typeface="Arial" panose="020B0604020202020204" pitchFamily="34" charset="0"/>
                <a:ea typeface="Times New Roman" panose="02020603050405020304" pitchFamily="18" charset="0"/>
                <a:cs typeface="Segoe UI" panose="020B0502040204020203" pitchFamily="34" charset="0"/>
              </a:rPr>
              <a:t> pane,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Start</a:t>
            </a:r>
            <a:r>
              <a:rPr lang="en-US" sz="1000" dirty="0">
                <a:effectLst/>
                <a:latin typeface="Arial" panose="020B0604020202020204" pitchFamily="34" charset="0"/>
                <a:ea typeface="Times New Roman" panose="02020603050405020304" pitchFamily="18" charset="0"/>
                <a:cs typeface="Segoe UI" panose="020B0502040204020203" pitchFamily="34" charset="0"/>
              </a:rPr>
              <a:t>.</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Segoe UI" panose="020B0502040204020203" pitchFamily="34" charset="0"/>
              </a:rPr>
              <a:t>In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Actions</a:t>
            </a:r>
            <a:r>
              <a:rPr lang="en-US" sz="1000" dirty="0">
                <a:effectLst/>
                <a:latin typeface="Arial" panose="020B0604020202020204" pitchFamily="34" charset="0"/>
                <a:ea typeface="Times New Roman" panose="02020603050405020304" pitchFamily="18" charset="0"/>
                <a:cs typeface="Segoe UI" panose="020B0502040204020203" pitchFamily="34" charset="0"/>
              </a:rPr>
              <a:t> pane,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Connect</a:t>
            </a:r>
            <a:r>
              <a:rPr lang="en-US" sz="1000" dirty="0">
                <a:effectLst/>
                <a:latin typeface="Arial" panose="020B0604020202020204" pitchFamily="34" charset="0"/>
                <a:ea typeface="Times New Roman" panose="02020603050405020304" pitchFamily="18" charset="0"/>
                <a:cs typeface="Segoe UI" panose="020B0502040204020203" pitchFamily="34" charset="0"/>
              </a:rPr>
              <a:t>. Wait until the virtual machine starts.</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Segoe UI" panose="020B0502040204020203" pitchFamily="34" charset="0"/>
              </a:rPr>
              <a:t>Sign in by using the following credentials:</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115000"/>
              </a:lnSpc>
              <a:spcAft>
                <a:spcPts val="995"/>
              </a:spcAft>
              <a:buFont typeface="Courier New" panose="02070309020205020404" pitchFamily="49" charset="0"/>
              <a:buChar char="o"/>
            </a:pPr>
            <a:r>
              <a:rPr lang="en-US" sz="1000" dirty="0">
                <a:effectLst/>
                <a:latin typeface="Arial" panose="020B0604020202020204" pitchFamily="34" charset="0"/>
                <a:ea typeface="Times New Roman" panose="02020603050405020304" pitchFamily="18" charset="0"/>
                <a:cs typeface="Segoe UI" panose="020B0502040204020203" pitchFamily="34" charset="0"/>
              </a:rPr>
              <a:t>User name: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Adatum\Administrator</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115000"/>
              </a:lnSpc>
              <a:spcAft>
                <a:spcPts val="995"/>
              </a:spcAft>
              <a:buFont typeface="Courier New" panose="02070309020205020404" pitchFamily="49" charset="0"/>
              <a:buChar char="o"/>
            </a:pPr>
            <a:r>
              <a:rPr lang="en-US" sz="1000" dirty="0">
                <a:effectLst/>
                <a:latin typeface="Arial" panose="020B0604020202020204" pitchFamily="34" charset="0"/>
                <a:ea typeface="Times New Roman" panose="02020603050405020304" pitchFamily="18" charset="0"/>
                <a:cs typeface="Segoe UI" panose="020B0502040204020203" pitchFamily="34" charset="0"/>
              </a:rPr>
              <a:t>Password: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Pa$$w0rd</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Segoe UI" panose="020B0502040204020203" pitchFamily="34" charset="0"/>
              </a:rPr>
              <a:t>Repeat steps 2 through 4 for virtual machines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20742A-LON-DC2</a:t>
            </a:r>
            <a:r>
              <a:rPr lang="en-US" sz="1000" dirty="0">
                <a:effectLst/>
                <a:latin typeface="Arial" panose="020B0604020202020204" pitchFamily="34" charset="0"/>
                <a:ea typeface="Times New Roman" panose="02020603050405020304" pitchFamily="18" charset="0"/>
                <a:cs typeface="Segoe UI" panose="020B0502040204020203" pitchFamily="34" charset="0"/>
              </a:rPr>
              <a:t> and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20742A-LON-SVR1</a:t>
            </a:r>
            <a:r>
              <a:rPr lang="en-US" sz="1000" dirty="0">
                <a:effectLst/>
                <a:latin typeface="Arial" panose="020B0604020202020204" pitchFamily="34" charset="0"/>
                <a:ea typeface="Times New Roman" panose="02020603050405020304" pitchFamily="18" charset="0"/>
                <a:cs typeface="Segoe UI" panose="020B0502040204020203" pitchFamily="34" charset="0"/>
              </a:rPr>
              <a:t>.</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457200" marR="0">
              <a:lnSpc>
                <a:spcPct val="115000"/>
              </a:lnSpc>
              <a:spcBef>
                <a:spcPts val="0"/>
              </a:spcBef>
              <a:spcAft>
                <a:spcPts val="1000"/>
              </a:spcAft>
            </a:pPr>
            <a:r>
              <a:rPr lang="en-US" sz="1000" dirty="0">
                <a:effectLst/>
                <a:latin typeface="Arial" panose="020B0604020202020204" pitchFamily="34" charset="0"/>
                <a:ea typeface="Times New Roman" panose="02020603050405020304" pitchFamily="18" charset="0"/>
                <a:cs typeface="Segoe UI" panose="020B0502040204020203" pitchFamily="34" charset="0"/>
              </a:rPr>
              <a:t>You must have completed the previous demonstration to successfully perform this demonstration.</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You also need to complete Lab A: Exercise 1: Task 3 before performing this demonstration.</a:t>
            </a: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Demonstration Steps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ts val="1300"/>
              </a:lnSpc>
              <a:spcBef>
                <a:spcPts val="900"/>
              </a:spcBef>
              <a:spcAft>
                <a:spcPts val="300"/>
              </a:spcAft>
            </a:pPr>
            <a:r>
              <a:rPr lang="en-US" sz="1000" b="1" dirty="0">
                <a:effectLst/>
                <a:latin typeface="Arial" panose="020B0604020202020204" pitchFamily="34" charset="0"/>
                <a:ea typeface="Times New Roman" panose="02020603050405020304" pitchFamily="18" charset="0"/>
                <a:cs typeface="Segoe UI" panose="020B0502040204020203" pitchFamily="34" charset="0"/>
              </a:rPr>
              <a:t>Configure a claims provider trust</a:t>
            </a: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On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LON-DC1</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in Server Manager,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Tools</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AD FS Management</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AD FS Management</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console,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Claims Provider Trusts</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Right-click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Active Directory</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Edit Claim Rules</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Edit Claim Rules for Active Directory </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window, on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Acceptance Transform Rules</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tab,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Add Rule</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t>
            </a:r>
          </a:p>
        </p:txBody>
      </p:sp>
      <p:sp>
        <p:nvSpPr>
          <p:cNvPr id="4" name="Slide Number Placeholder 3"/>
          <p:cNvSpPr>
            <a:spLocks noGrp="1"/>
          </p:cNvSpPr>
          <p:nvPr>
            <p:ph type="sldNum" sz="quarter" idx="10"/>
          </p:nvPr>
        </p:nvSpPr>
        <p:spPr/>
        <p:txBody>
          <a:bodyPr/>
          <a:lstStyle/>
          <a:p>
            <a:fld id="{2BD64F13-3C0D-4A01-82F2-78540BB1118C}" type="slidenum">
              <a:rPr lang="en-US" smtClean="0"/>
              <a:t>68</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20742A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10: Implementing and administering AD FS</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dirty="0">
                <a:latin typeface="Arial" panose="020B0604020202020204" pitchFamily="34" charset="0"/>
              </a:rPr>
              <a:t>(More notes on the next slide)</a:t>
            </a:r>
          </a:p>
        </p:txBody>
      </p:sp>
    </p:spTree>
    <p:extLst>
      <p:ext uri="{BB962C8B-B14F-4D97-AF65-F5344CB8AC3E}">
        <p14:creationId xmlns:p14="http://schemas.microsoft.com/office/powerpoint/2010/main" val="49004252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342900" marR="0" lvl="0" indent="-342900">
              <a:lnSpc>
                <a:spcPct val="115000"/>
              </a:lnSpc>
              <a:spcBef>
                <a:spcPts val="0"/>
              </a:spcBef>
              <a:spcAft>
                <a:spcPts val="995"/>
              </a:spcAft>
              <a:buFont typeface="+mj-lt"/>
              <a:buAutoNum type="arabicPeriod" startAt="5"/>
            </a:pPr>
            <a:r>
              <a:rPr lang="en-US" sz="1000" dirty="0">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Add Transform Claim Rule Wizard</a:t>
            </a:r>
            <a:r>
              <a:rPr lang="en-US" sz="1000" dirty="0">
                <a:latin typeface="Arial" panose="020B0604020202020204" pitchFamily="34" charset="0"/>
                <a:ea typeface="Times New Roman" panose="02020603050405020304" pitchFamily="18" charset="0"/>
                <a:cs typeface="Times New Roman" panose="02020603050405020304" pitchFamily="18" charset="0"/>
              </a:rPr>
              <a:t>, on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Select Rule Template </a:t>
            </a:r>
            <a:r>
              <a:rPr lang="en-US" sz="1000" dirty="0">
                <a:latin typeface="Arial" panose="020B0604020202020204" pitchFamily="34" charset="0"/>
                <a:ea typeface="Times New Roman" panose="02020603050405020304" pitchFamily="18" charset="0"/>
                <a:cs typeface="Times New Roman" panose="02020603050405020304" pitchFamily="18" charset="0"/>
              </a:rPr>
              <a:t>page, 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Claim rule template </a:t>
            </a:r>
            <a:r>
              <a:rPr lang="en-US" sz="1000" dirty="0">
                <a:latin typeface="Arial" panose="020B0604020202020204" pitchFamily="34" charset="0"/>
                <a:ea typeface="Times New Roman" panose="02020603050405020304" pitchFamily="18" charset="0"/>
                <a:cs typeface="Times New Roman" panose="02020603050405020304" pitchFamily="18" charset="0"/>
              </a:rPr>
              <a:t>list,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Send LDAP Attributes as Claims</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Next</a:t>
            </a:r>
            <a:r>
              <a:rPr lang="en-US" sz="1000" dirty="0">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startAt="5"/>
            </a:pPr>
            <a:r>
              <a:rPr lang="en-US" sz="1000" dirty="0">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Configure Rule</a:t>
            </a:r>
            <a:r>
              <a:rPr lang="en-US" sz="1000" dirty="0">
                <a:latin typeface="Arial" panose="020B0604020202020204" pitchFamily="34" charset="0"/>
                <a:ea typeface="Times New Roman" panose="02020603050405020304" pitchFamily="18" charset="0"/>
                <a:cs typeface="Times New Roman" panose="02020603050405020304" pitchFamily="18" charset="0"/>
              </a:rPr>
              <a:t> page, 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Claim rule name</a:t>
            </a:r>
            <a:r>
              <a:rPr lang="en-US" sz="1000" dirty="0">
                <a:latin typeface="Arial" panose="020B0604020202020204" pitchFamily="34" charset="0"/>
                <a:ea typeface="Times New Roman" panose="02020603050405020304" pitchFamily="18" charset="0"/>
                <a:cs typeface="Times New Roman" panose="02020603050405020304" pitchFamily="18" charset="0"/>
              </a:rPr>
              <a:t> box, type </a:t>
            </a:r>
            <a:r>
              <a:rPr lang="en-US" sz="1000" b="1" dirty="0">
                <a:latin typeface="Arial" panose="020B0604020202020204" pitchFamily="34" charset="0"/>
                <a:ea typeface="Times New Roman" panose="02020603050405020304" pitchFamily="18" charset="0"/>
                <a:cs typeface="Times New Roman" panose="02020603050405020304" pitchFamily="18" charset="0"/>
              </a:rPr>
              <a:t>Outbound LDAP Attributes Rule</a:t>
            </a:r>
            <a:r>
              <a:rPr lang="en-US" sz="1000" dirty="0">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startAt="7"/>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Attribute store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list,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Active Directory</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p>
          <a:p>
            <a:pPr marL="342900" lvl="0" indent="-342900">
              <a:lnSpc>
                <a:spcPct val="115000"/>
              </a:lnSpc>
              <a:spcAft>
                <a:spcPts val="995"/>
              </a:spcAft>
              <a:buFont typeface="+mj-lt"/>
              <a:buAutoNum type="arabicPeriod" startAt="7"/>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Mapping of LDAP attributes to outgoing claim types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section, select the following values for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LDAP Attribute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Outgoing Claim Type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742950" lvl="1" indent="-285750">
              <a:lnSpc>
                <a:spcPct val="115000"/>
              </a:lnSpc>
              <a:spcAft>
                <a:spcPts val="995"/>
              </a:spcAft>
              <a:buFont typeface="Courier New" panose="02070309020205020404" pitchFamily="49" charset="0"/>
              <a:buChar char="o"/>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E-Mail-Addresses: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E-Mail Address</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742950" lvl="1" indent="-285750">
              <a:lnSpc>
                <a:spcPct val="115000"/>
              </a:lnSpc>
              <a:spcAft>
                <a:spcPts val="995"/>
              </a:spcAft>
              <a:buFont typeface="Courier New" panose="02070309020205020404" pitchFamily="49" charset="0"/>
              <a:buChar char="o"/>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User-Principal-Name: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UPN</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7"/>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Finish</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OK</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lvl="0">
              <a:lnSpc>
                <a:spcPts val="1300"/>
              </a:lnSpc>
              <a:spcBef>
                <a:spcPts val="900"/>
              </a:spcBef>
              <a:spcAft>
                <a:spcPts val="300"/>
              </a:spcAft>
            </a:pPr>
            <a:r>
              <a:rPr lang="en-US" sz="1000" b="1" dirty="0">
                <a:solidFill>
                  <a:prstClr val="black"/>
                </a:solidFill>
                <a:latin typeface="Arial" panose="020B0604020202020204" pitchFamily="34" charset="0"/>
                <a:ea typeface="Times New Roman" panose="02020603050405020304" pitchFamily="18" charset="0"/>
                <a:cs typeface="Segoe UI" panose="020B0502040204020203" pitchFamily="34" charset="0"/>
              </a:rPr>
              <a:t>Configure a Windows Identity Foundation (WIF) application for AD FS</a:t>
            </a: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LON-SVR1</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open Server Manager,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Tools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Windows Identity Foundation Federation Utility</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Welcome to the Federation Utility Wizard</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page,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Application configuration location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box, type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C:\inetpub\wwwroot\AdatumTestApp\web.config</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for the location of the sample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Web.config</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file.</a:t>
            </a: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Application URI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box, type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https://lon-svr1.adatum.com/AdatumTestApp/</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to indicate the path to the sample application that will trust the incoming claims from the federation server,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Next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Security Token Service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page,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Use an existing STS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STS WS-Federation metadata document location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box, type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https://adfs.adatum.com/federationmetadata/2007-06/federationmetadata.xml</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Next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STS signing certificate chain validation error</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page,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Disable certificate chain validation</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Next</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2BD64F13-3C0D-4A01-82F2-78540BB1118C}" type="slidenum">
              <a:rPr lang="en-US" smtClean="0"/>
              <a:t>69</a:t>
            </a:fld>
            <a:endParaRPr lang="en-US" dirty="0"/>
          </a:p>
        </p:txBody>
      </p:sp>
      <p:sp>
        <p:nvSpPr>
          <p:cNvPr id="5" name="TextBox 4"/>
          <p:cNvSpPr txBox="1"/>
          <p:nvPr/>
        </p:nvSpPr>
        <p:spPr>
          <a:xfrm>
            <a:off x="0" y="8890000"/>
            <a:ext cx="1871025" cy="246221"/>
          </a:xfrm>
          <a:prstGeom prst="rect">
            <a:avLst/>
          </a:prstGeom>
          <a:noFill/>
        </p:spPr>
        <p:txBody>
          <a:bodyPr vert="horz" wrap="none" rtlCol="0">
            <a:spAutoFit/>
          </a:bodyPr>
          <a:lstStyle/>
          <a:p>
            <a:r>
              <a:rPr lang="en-US" sz="1000" dirty="0">
                <a:latin typeface="Arial" panose="020B0604020202020204" pitchFamily="34" charset="0"/>
              </a:rPr>
              <a:t>(More notes on the next slide)</a:t>
            </a:r>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20742A</a:t>
            </a: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10: Implementing and administering AD FS</a:t>
            </a:r>
          </a:p>
        </p:txBody>
      </p:sp>
    </p:spTree>
    <p:extLst>
      <p:ext uri="{BB962C8B-B14F-4D97-AF65-F5344CB8AC3E}">
        <p14:creationId xmlns:p14="http://schemas.microsoft.com/office/powerpoint/2010/main" val="2212286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Provide an overview of the lesson.</a:t>
            </a: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Question</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A federated trust is the same as a forest trust that organizations can configure between AD DS forests.</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   ) False</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   ) True</a:t>
            </a: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Answer</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 √) False</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True</a:t>
            </a: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Feedback</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A federated trust is not the same as a forest trust that organizations can configure between AD DS forests. In a federated trust, the AD FS servers in two organizations never have to communicate directly with each other. In addition, all communication in a federation deployment occurs over HTTPS, so you do not need to open multiple ports on any firewalls to allow federation.</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2BD64F13-3C0D-4A01-82F2-78540BB1118C}" type="slidenum">
              <a:rPr lang="en-US" smtClean="0"/>
              <a:t>20</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20742A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10: Implementing and administering AD FS</a:t>
            </a:r>
          </a:p>
        </p:txBody>
      </p:sp>
    </p:spTree>
    <p:extLst>
      <p:ext uri="{BB962C8B-B14F-4D97-AF65-F5344CB8AC3E}">
        <p14:creationId xmlns:p14="http://schemas.microsoft.com/office/powerpoint/2010/main" val="396496929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6"/>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Security token encryption</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page,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No encryption</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Next</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6"/>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Offered claims</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page, review the claims that will be offered by the federation server,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Next</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8"/>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Summary</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page, review the changes that will be made to the sample application by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Federation Utility Wizard</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scroll through the items to understand what each item is doing,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Finish</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8"/>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Success</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window,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OK</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lvl="0">
              <a:lnSpc>
                <a:spcPts val="1300"/>
              </a:lnSpc>
              <a:spcBef>
                <a:spcPts val="900"/>
              </a:spcBef>
              <a:spcAft>
                <a:spcPts val="300"/>
              </a:spcAft>
            </a:pPr>
            <a:r>
              <a:rPr lang="en-US" sz="1000" b="1" dirty="0">
                <a:solidFill>
                  <a:prstClr val="black"/>
                </a:solidFill>
                <a:latin typeface="Arial" panose="020B0604020202020204" pitchFamily="34" charset="0"/>
                <a:ea typeface="Times New Roman" panose="02020603050405020304" pitchFamily="18" charset="0"/>
                <a:cs typeface="Segoe UI" panose="020B0502040204020203" pitchFamily="34" charset="0"/>
              </a:rPr>
              <a:t>Configure a relying party trust</a:t>
            </a: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LON-DC1</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AD FS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console,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Relying Party Trusts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Actions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pane,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Add Relying Party Trust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Add Relying Party Trust Wizard</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Welcome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page,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Start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 Data Source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page,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Import data about the relying party published online or on a local network</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Federation Metadata address (host name or URL)</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box, type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https://lon-svr1.adatum.com/adatumtestapp/</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Next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This downloads the metadata configured in the previous task.</a:t>
            </a: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Specify Display Name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page,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Display name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box, type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 Datum Corporation Test App</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Next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Choose Access Control Policy</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page,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Permit everyone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Next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Ready to Add Trust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page, review the relying party trust settings,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Next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Finish</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page,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Close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list of Relying Party Trusts,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 Datum Corporation Test App</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and then select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Edit Claim Issuance policy</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p:txBody>
      </p:sp>
      <p:sp>
        <p:nvSpPr>
          <p:cNvPr id="4" name="Slide Number Placeholder 3"/>
          <p:cNvSpPr>
            <a:spLocks noGrp="1"/>
          </p:cNvSpPr>
          <p:nvPr>
            <p:ph type="sldNum" sz="quarter" idx="10"/>
          </p:nvPr>
        </p:nvSpPr>
        <p:spPr/>
        <p:txBody>
          <a:bodyPr/>
          <a:lstStyle/>
          <a:p>
            <a:fld id="{2BD64F13-3C0D-4A01-82F2-78540BB1118C}" type="slidenum">
              <a:rPr lang="en-US" smtClean="0"/>
              <a:t>70</a:t>
            </a:fld>
            <a:endParaRPr lang="en-US" dirty="0"/>
          </a:p>
        </p:txBody>
      </p:sp>
      <p:sp>
        <p:nvSpPr>
          <p:cNvPr id="5" name="TextBox 4"/>
          <p:cNvSpPr txBox="1"/>
          <p:nvPr/>
        </p:nvSpPr>
        <p:spPr>
          <a:xfrm>
            <a:off x="0" y="8890000"/>
            <a:ext cx="1871025" cy="246221"/>
          </a:xfrm>
          <a:prstGeom prst="rect">
            <a:avLst/>
          </a:prstGeom>
          <a:noFill/>
        </p:spPr>
        <p:txBody>
          <a:bodyPr vert="horz" wrap="none" rtlCol="0">
            <a:spAutoFit/>
          </a:bodyPr>
          <a:lstStyle/>
          <a:p>
            <a:r>
              <a:rPr lang="en-US" sz="1000" dirty="0">
                <a:latin typeface="Arial" panose="020B0604020202020204" pitchFamily="34" charset="0"/>
              </a:rPr>
              <a:t>(More notes on the next slide)</a:t>
            </a:r>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20742A</a:t>
            </a: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10: Implementing and administering AD FS</a:t>
            </a:r>
          </a:p>
        </p:txBody>
      </p:sp>
    </p:spTree>
    <p:extLst>
      <p:ext uri="{BB962C8B-B14F-4D97-AF65-F5344CB8AC3E}">
        <p14:creationId xmlns:p14="http://schemas.microsoft.com/office/powerpoint/2010/main" val="408180082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11"/>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Edit Claim Issuance Policy for</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 Datum Corporation Test App</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window, 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Issuance Transform Rules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tab,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Add Rule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startAt="11"/>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Claim rule template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dialog</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box, select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Pass Through or Filter an Incoming Claim</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Next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startAt="13"/>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Claim rule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name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box, type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Pass through Windows account name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startAt="13"/>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Incoming claim type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list,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Windows account name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Finish</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startAt="13"/>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Issuance Transform Rules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tab,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Add Rule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startAt="13"/>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Claim rule template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dialog</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box, select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Pass Through or Filter an Incoming Claim</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Next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startAt="13"/>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Claim rule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name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box, type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Pass through E-Mail Address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startAt="13"/>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Incoming claim type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list,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E-Mail Address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Finish</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startAt="13"/>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Issuance Transform Rules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tab,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Add Rule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startAt="13"/>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Claim rule template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dialog box, select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Pass Through or Filter an Incoming Claim</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Next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startAt="13"/>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Claim rule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name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box, type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Pass through UPN</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startAt="13"/>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Incoming claim type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list,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UPN</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Finish</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startAt="13"/>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Issuance Transform Rules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tab,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Add Rule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startAt="13"/>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Claim rule template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dialog box, select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Pass Through or Filter an Incoming Claim</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Next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startAt="13"/>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Claim rule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name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box, type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Pass through Name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startAt="13"/>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Incoming claim type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list,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Name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Finish</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startAt="13"/>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Issuance Transform Rules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tab,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OK</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US" dirty="0"/>
          </a:p>
        </p:txBody>
      </p:sp>
      <p:sp>
        <p:nvSpPr>
          <p:cNvPr id="4" name="Slide Number Placeholder 3"/>
          <p:cNvSpPr>
            <a:spLocks noGrp="1"/>
          </p:cNvSpPr>
          <p:nvPr>
            <p:ph type="sldNum" sz="quarter" idx="10"/>
          </p:nvPr>
        </p:nvSpPr>
        <p:spPr/>
        <p:txBody>
          <a:bodyPr/>
          <a:lstStyle/>
          <a:p>
            <a:fld id="{2BD64F13-3C0D-4A01-82F2-78540BB1118C}" type="slidenum">
              <a:rPr lang="en-US" smtClean="0"/>
              <a:t>71</a:t>
            </a:fld>
            <a:endParaRPr lang="en-US" dirty="0"/>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20742A</a:t>
            </a: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10: Implementing and administering AD FS</a:t>
            </a:r>
          </a:p>
        </p:txBody>
      </p:sp>
    </p:spTree>
    <p:extLst>
      <p:ext uri="{BB962C8B-B14F-4D97-AF65-F5344CB8AC3E}">
        <p14:creationId xmlns:p14="http://schemas.microsoft.com/office/powerpoint/2010/main" val="221756175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2BD64F13-3C0D-4A01-82F2-78540BB1118C}" type="slidenum">
              <a:rPr lang="en-US" smtClean="0"/>
              <a:t>72</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20742A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10: Implementing and administering AD FS</a:t>
            </a:r>
          </a:p>
        </p:txBody>
      </p:sp>
    </p:spTree>
    <p:extLst>
      <p:ext uri="{BB962C8B-B14F-4D97-AF65-F5344CB8AC3E}">
        <p14:creationId xmlns:p14="http://schemas.microsoft.com/office/powerpoint/2010/main" val="7767936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Explain to the students that the account partner is just another name for the claims provider, which was discussed in the previous lesson. </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In addition, explain that the process for implementing the account partner side of the federation does not significantly differ from the single-organization scenario. The only real difference is that the relying party trust references the AD FS servers in another organization, rather than a web server within the organization.</a:t>
            </a:r>
          </a:p>
          <a:p>
            <a:pPr>
              <a:lnSpc>
                <a:spcPct val="107000"/>
              </a:lnSpc>
              <a:spcAft>
                <a:spcPts val="800"/>
              </a:spcAft>
            </a:pPr>
            <a:r>
              <a:rPr lang="en-US" sz="10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Point out the similarities in the processes of configuring a relying partner and configuring the account partner side of the federation.</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2BD64F13-3C0D-4A01-82F2-78540BB1118C}" type="slidenum">
              <a:rPr lang="en-US" smtClean="0"/>
              <a:t>73</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20742A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10: Implementing and administering AD FS</a:t>
            </a:r>
          </a:p>
        </p:txBody>
      </p:sp>
    </p:spTree>
    <p:extLst>
      <p:ext uri="{BB962C8B-B14F-4D97-AF65-F5344CB8AC3E}">
        <p14:creationId xmlns:p14="http://schemas.microsoft.com/office/powerpoint/2010/main" val="396481696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This topic can get complicated for the students because many variations and ways to use these rules exist. Unless the students are interested in this topic, consider just listing the claim rule templates and focusing on examples of when you would use each. </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Another option for you to teach this content is to move ahead to the “Configuring claims rules” demonstration, and use the demonstration to show the options for creating each type of rule by using the provided templates. </a:t>
            </a:r>
          </a:p>
        </p:txBody>
      </p:sp>
      <p:sp>
        <p:nvSpPr>
          <p:cNvPr id="4" name="Slide Number Placeholder 3"/>
          <p:cNvSpPr>
            <a:spLocks noGrp="1"/>
          </p:cNvSpPr>
          <p:nvPr>
            <p:ph type="sldNum" sz="quarter" idx="10"/>
          </p:nvPr>
        </p:nvSpPr>
        <p:spPr/>
        <p:txBody>
          <a:bodyPr/>
          <a:lstStyle/>
          <a:p>
            <a:fld id="{2BD64F13-3C0D-4A01-82F2-78540BB1118C}" type="slidenum">
              <a:rPr lang="en-US" smtClean="0"/>
              <a:t>74</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20742A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10: Implementing and administering AD FS</a:t>
            </a:r>
          </a:p>
        </p:txBody>
      </p:sp>
    </p:spTree>
    <p:extLst>
      <p:ext uri="{BB962C8B-B14F-4D97-AF65-F5344CB8AC3E}">
        <p14:creationId xmlns:p14="http://schemas.microsoft.com/office/powerpoint/2010/main" val="322259829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Focus on the conceptual component of this topic rather than on how you implement home realm discovery. The students should not have trouble understanding that home realm discovery is required in the scenario where users access a resource partner’s website from many different account partners. Point out that configuring home realm discovery is likely included in the web application.</a:t>
            </a:r>
          </a:p>
        </p:txBody>
      </p:sp>
      <p:sp>
        <p:nvSpPr>
          <p:cNvPr id="4" name="Slide Number Placeholder 3"/>
          <p:cNvSpPr>
            <a:spLocks noGrp="1"/>
          </p:cNvSpPr>
          <p:nvPr>
            <p:ph type="sldNum" sz="quarter" idx="10"/>
          </p:nvPr>
        </p:nvSpPr>
        <p:spPr/>
        <p:txBody>
          <a:bodyPr/>
          <a:lstStyle/>
          <a:p>
            <a:fld id="{2BD64F13-3C0D-4A01-82F2-78540BB1118C}" type="slidenum">
              <a:rPr lang="en-US" smtClean="0"/>
              <a:t>75</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20742A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10: Implementing and administering AD FS</a:t>
            </a:r>
          </a:p>
        </p:txBody>
      </p:sp>
    </p:spTree>
    <p:extLst>
      <p:ext uri="{BB962C8B-B14F-4D97-AF65-F5344CB8AC3E}">
        <p14:creationId xmlns:p14="http://schemas.microsoft.com/office/powerpoint/2010/main" val="212614340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When you have completed the demonstration, leave all the virtual machines running.</a:t>
            </a: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To complete this demonstration, the </a:t>
            </a:r>
            <a:r>
              <a:rPr lang="en-US" sz="1000" b="1" dirty="0">
                <a:effectLst/>
                <a:latin typeface="Arial" panose="020B0604020202020204" pitchFamily="34" charset="0"/>
                <a:ea typeface="Calibri" panose="020F0502020204030204" pitchFamily="34" charset="0"/>
                <a:cs typeface="Times New Roman" panose="02020603050405020304" pitchFamily="18" charset="0"/>
              </a:rPr>
              <a:t>20742A-LON-DC1, 20742A-LON-DC2</a:t>
            </a:r>
            <a:r>
              <a:rPr lang="en-US" sz="1000" dirty="0">
                <a:effectLst/>
                <a:latin typeface="Arial" panose="020B0604020202020204" pitchFamily="34" charset="0"/>
                <a:ea typeface="Calibri" panose="020F0502020204030204" pitchFamily="34" charset="0"/>
                <a:cs typeface="Times New Roman" panose="02020603050405020304" pitchFamily="18" charset="0"/>
              </a:rPr>
              <a:t> and </a:t>
            </a:r>
            <a:r>
              <a:rPr lang="en-US" sz="1000" b="1" dirty="0">
                <a:effectLst/>
                <a:latin typeface="Arial" panose="020B0604020202020204" pitchFamily="34" charset="0"/>
                <a:ea typeface="Calibri" panose="020F0502020204030204" pitchFamily="34" charset="0"/>
                <a:cs typeface="Times New Roman" panose="02020603050405020304" pitchFamily="18" charset="0"/>
              </a:rPr>
              <a:t>20742A-LON-SVR1</a:t>
            </a:r>
            <a:r>
              <a:rPr lang="en-US" sz="1000" dirty="0">
                <a:effectLst/>
                <a:latin typeface="Arial" panose="020B0604020202020204" pitchFamily="34" charset="0"/>
                <a:ea typeface="Calibri" panose="020F0502020204030204" pitchFamily="34" charset="0"/>
                <a:cs typeface="Times New Roman" panose="02020603050405020304" pitchFamily="18" charset="0"/>
              </a:rPr>
              <a:t> virtual machines must be running. Sign in to all servers as </a:t>
            </a:r>
            <a:r>
              <a:rPr lang="en-US" sz="1000" b="1" dirty="0">
                <a:effectLst/>
                <a:latin typeface="Arial" panose="020B0604020202020204" pitchFamily="34" charset="0"/>
                <a:ea typeface="Calibri" panose="020F0502020204030204" pitchFamily="34" charset="0"/>
                <a:cs typeface="Times New Roman" panose="02020603050405020304" pitchFamily="18" charset="0"/>
              </a:rPr>
              <a:t>Adatum\Administrator</a:t>
            </a:r>
            <a:r>
              <a:rPr lang="en-US" sz="1000" dirty="0">
                <a:effectLst/>
                <a:latin typeface="Arial" panose="020B0604020202020204" pitchFamily="34" charset="0"/>
                <a:ea typeface="Calibri" panose="020F0502020204030204" pitchFamily="34" charset="0"/>
                <a:cs typeface="Times New Roman" panose="02020603050405020304" pitchFamily="18" charset="0"/>
              </a:rPr>
              <a:t> with the password </a:t>
            </a:r>
            <a:r>
              <a:rPr lang="en-US" sz="1000" b="1" dirty="0">
                <a:effectLst/>
                <a:latin typeface="Arial" panose="020B0604020202020204" pitchFamily="34" charset="0"/>
                <a:ea typeface="Calibri" panose="020F0502020204030204" pitchFamily="34" charset="0"/>
                <a:cs typeface="Times New Roman" panose="02020603050405020304" pitchFamily="18" charset="0"/>
              </a:rPr>
              <a:t>Pa$$w0rd</a:t>
            </a:r>
            <a:r>
              <a:rPr lang="en-US" sz="1000" dirty="0">
                <a:effectLst/>
                <a:latin typeface="Arial" panose="020B0604020202020204" pitchFamily="34" charset="0"/>
                <a:ea typeface="Calibri" panose="020F0502020204030204" pitchFamily="34" charset="0"/>
                <a:cs typeface="Times New Roman" panose="02020603050405020304" pitchFamily="18" charset="0"/>
              </a:rPr>
              <a:t>. You must have completed the previous demonstrations before you start this demonstration.</a:t>
            </a: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Demonstration Steps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On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LON-DC1</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in the AD FS Manager, select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Relying Party Trusts</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right-click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A. Datum Corporation Test App</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Edit Claim Issuance Policy</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Edit Claim Issuance Policy for A. Datum Corporation Test App</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window, on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Issuance Transform Rules</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tab,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Add Rule</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Claim Rule Template</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dialog box, select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Pass Through or Filter an Incoming Claim</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Next</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Claim rule name</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box, type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Send Group Name Rule</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Incoming claim type</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list,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Group</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Finish</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OK</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Right-click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A. Datum Corporation Test App</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Edit Access Control Policy</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Edit Access Control Policy for A. Datum Corporation Test App</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window, on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Access control policy</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tab, click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Permit specific group</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rule. </a:t>
            </a: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Under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Policy</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click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&lt;parameter&gt;</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link. </a:t>
            </a: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Add</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and then in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Select Groups</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box, type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Research</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OK</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OK</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again to close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Select Groups</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box.</a:t>
            </a: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OK</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to close the Access Control Policy dialog box.</a:t>
            </a:r>
          </a:p>
        </p:txBody>
      </p:sp>
      <p:sp>
        <p:nvSpPr>
          <p:cNvPr id="4" name="Slide Number Placeholder 3"/>
          <p:cNvSpPr>
            <a:spLocks noGrp="1"/>
          </p:cNvSpPr>
          <p:nvPr>
            <p:ph type="sldNum" sz="quarter" idx="10"/>
          </p:nvPr>
        </p:nvSpPr>
        <p:spPr/>
        <p:txBody>
          <a:bodyPr/>
          <a:lstStyle/>
          <a:p>
            <a:fld id="{2BD64F13-3C0D-4A01-82F2-78540BB1118C}" type="slidenum">
              <a:rPr lang="en-US" smtClean="0"/>
              <a:t>76</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20742A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10: Implementing and administering AD FS</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dirty="0">
                <a:latin typeface="Arial" panose="020B0604020202020204" pitchFamily="34" charset="0"/>
              </a:rPr>
              <a:t>(More notes on the next slide)</a:t>
            </a:r>
          </a:p>
        </p:txBody>
      </p:sp>
    </p:spTree>
    <p:extLst>
      <p:ext uri="{BB962C8B-B14F-4D97-AF65-F5344CB8AC3E}">
        <p14:creationId xmlns:p14="http://schemas.microsoft.com/office/powerpoint/2010/main" val="167436995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342900" indent="-342900">
              <a:lnSpc>
                <a:spcPct val="115000"/>
              </a:lnSpc>
              <a:spcAft>
                <a:spcPts val="995"/>
              </a:spcAft>
              <a:buFont typeface="+mj-lt"/>
              <a:buAutoNum type="arabicPeriod" startAt="12"/>
            </a:pPr>
            <a:r>
              <a:rPr lang="en-US" sz="1000" dirty="0">
                <a:latin typeface="Arial" panose="020B0604020202020204" pitchFamily="34" charset="0"/>
                <a:ea typeface="Times New Roman" panose="02020603050405020304" pitchFamily="18" charset="0"/>
                <a:cs typeface="Times New Roman" panose="02020603050405020304" pitchFamily="18" charset="0"/>
              </a:rPr>
              <a:t>Right-click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A. Datum Corporation Test App</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Edit Claim Issuance Policy</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2"/>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Issuance Transform Rules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tab,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Pass through UPN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and then click</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Edit Rule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startAt="12"/>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Incoming claim type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list, verify that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UPN</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is selected.</a:t>
            </a:r>
          </a:p>
          <a:p>
            <a:pPr marL="342900" lvl="0" indent="-342900">
              <a:lnSpc>
                <a:spcPct val="115000"/>
              </a:lnSpc>
              <a:spcAft>
                <a:spcPts val="995"/>
              </a:spcAft>
              <a:buFont typeface="+mj-lt"/>
              <a:buAutoNum type="arabicPeriod" startAt="12"/>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Pass through only a specific claim value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startAt="12"/>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Incoming claim value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box, type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@adatum.com</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startAt="12"/>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View Rule Language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p>
          <a:p>
            <a:pPr marL="342900" lvl="0" indent="-342900">
              <a:lnSpc>
                <a:spcPct val="115000"/>
              </a:lnSpc>
              <a:spcAft>
                <a:spcPts val="995"/>
              </a:spcAft>
              <a:buFont typeface="+mj-lt"/>
              <a:buAutoNum type="arabicPeriod" startAt="12"/>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OK</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OK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again.</a:t>
            </a:r>
          </a:p>
          <a:p>
            <a:pPr marL="342900" lvl="0" indent="-342900">
              <a:lnSpc>
                <a:spcPct val="115000"/>
              </a:lnSpc>
              <a:spcAft>
                <a:spcPts val="995"/>
              </a:spcAft>
              <a:buFont typeface="+mj-lt"/>
              <a:buAutoNum type="arabicPeriod" startAt="12"/>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Edit Claim Issuance Policy for A. Datum Corporation Test App</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window,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OK</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US" dirty="0"/>
          </a:p>
        </p:txBody>
      </p:sp>
      <p:sp>
        <p:nvSpPr>
          <p:cNvPr id="4" name="Slide Number Placeholder 3"/>
          <p:cNvSpPr>
            <a:spLocks noGrp="1"/>
          </p:cNvSpPr>
          <p:nvPr>
            <p:ph type="sldNum" sz="quarter" idx="10"/>
          </p:nvPr>
        </p:nvSpPr>
        <p:spPr/>
        <p:txBody>
          <a:bodyPr/>
          <a:lstStyle/>
          <a:p>
            <a:fld id="{2BD64F13-3C0D-4A01-82F2-78540BB1118C}" type="slidenum">
              <a:rPr lang="en-US" smtClean="0"/>
              <a:t>77</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20742A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10: Implementing and administering AD FS</a:t>
            </a:r>
          </a:p>
        </p:txBody>
      </p:sp>
    </p:spTree>
    <p:extLst>
      <p:ext uri="{BB962C8B-B14F-4D97-AF65-F5344CB8AC3E}">
        <p14:creationId xmlns:p14="http://schemas.microsoft.com/office/powerpoint/2010/main" val="165107444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2BD64F13-3C0D-4A01-82F2-78540BB1118C}" type="slidenum">
              <a:rPr lang="en-US" smtClean="0"/>
              <a:t>78</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20742A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10: Implementing and administering AD FS</a:t>
            </a:r>
          </a:p>
        </p:txBody>
      </p:sp>
    </p:spTree>
    <p:extLst>
      <p:ext uri="{BB962C8B-B14F-4D97-AF65-F5344CB8AC3E}">
        <p14:creationId xmlns:p14="http://schemas.microsoft.com/office/powerpoint/2010/main" val="363838138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1785499"/>
            <a:ext cx="6153912" cy="6899713"/>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Provide an overview of the lesson.</a:t>
            </a: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Question</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Which of the following statements about configuring the Web Application Proxy is true? (Choose all that apply.)</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   ) Option 1: To install the Web Application Proxy, you must have implemented AD FS in your organization.</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   ) Option 2: To install the Web Application Proxy, you need not have implemented AD FS in your organization.</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   ) Option 3: For each application that you publish, you must configure an external URL and an internal server URL.</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   ) Option 4: When you define the external URL, you must also select a certificate that contains the host name in the internal URL.</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   ) Option 5: When you define the external URL, you must also select a certificate that contains the host name in the external URL.</a:t>
            </a: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Answer</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 √) Option 1: To install the Web Application Proxy, you must have implemented AD FS in your organization.</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Option 2: To install the Web Application Proxy, you need not have implemented AD FS in your organization.</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 √) Option 3: For each application that you publish, you must configure an external URL and an internal server URL.</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Option 4: When you define the external URL, you must also select a certificate that contains the host name in the internal URL.</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 √) Option 5: When you define the external URL, you must also select a certificate that contains the host name in the external URL.</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Feedback</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Option 4 is incorrect. The certificate must contain the host name of the external URL.</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Option 2 is incorrect. To install the Web Application Proxy, AD FS must already be implemented in your organization.</a:t>
            </a:r>
          </a:p>
        </p:txBody>
      </p:sp>
      <p:sp>
        <p:nvSpPr>
          <p:cNvPr id="4" name="Slide Number Placeholder 3"/>
          <p:cNvSpPr>
            <a:spLocks noGrp="1"/>
          </p:cNvSpPr>
          <p:nvPr>
            <p:ph type="sldNum" sz="quarter" idx="10"/>
          </p:nvPr>
        </p:nvSpPr>
        <p:spPr/>
        <p:txBody>
          <a:bodyPr/>
          <a:lstStyle/>
          <a:p>
            <a:fld id="{2BD64F13-3C0D-4A01-82F2-78540BB1118C}" type="slidenum">
              <a:rPr lang="en-US" smtClean="0"/>
              <a:t>79</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20742A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10: Implementing and administering AD FS</a:t>
            </a:r>
          </a:p>
        </p:txBody>
      </p:sp>
    </p:spTree>
    <p:extLst>
      <p:ext uri="{BB962C8B-B14F-4D97-AF65-F5344CB8AC3E}">
        <p14:creationId xmlns:p14="http://schemas.microsoft.com/office/powerpoint/2010/main" val="39102514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Segoe UI" panose="020B0502040204020203" pitchFamily="34" charset="0"/>
              </a:rPr>
              <a:t>As you start this lesson and this topic, emphasize that identity federation addresses authentication and authorization scenarios that are not easily addressed by traditional means. Within most organizations, users authenticate to Active Directory Domain Services (AD DS) by using the Kerberos V5 authentication protocol, and based on that authentication, users are granted access to most services and applications. Most of these deployment scenarios do not use AD FS. Instead, AD FS allows authentication and authorization across boundaries where AD DS authentication is not sufficient. For example, two organizations </a:t>
            </a:r>
            <a:r>
              <a:rPr lang="en-US" sz="1000" dirty="0">
                <a:effectLst/>
                <a:latin typeface="Arial" panose="020B0604020202020204" pitchFamily="34" charset="0"/>
                <a:ea typeface="Calibri" panose="020F0502020204030204" pitchFamily="34" charset="0"/>
                <a:cs typeface="Times New Roman" panose="02020603050405020304" pitchFamily="18" charset="0"/>
              </a:rPr>
              <a:t>might </a:t>
            </a:r>
            <a:r>
              <a:rPr lang="en-US" sz="1000" dirty="0">
                <a:effectLst/>
                <a:latin typeface="Arial" panose="020B0604020202020204" pitchFamily="34" charset="0"/>
                <a:ea typeface="Calibri" panose="020F0502020204030204" pitchFamily="34" charset="0"/>
                <a:cs typeface="Segoe UI" panose="020B0502040204020203" pitchFamily="34" charset="0"/>
              </a:rPr>
              <a:t>want to allow access to applications and still maintain strict security requirements that help prevent cross-forest trusts.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Segoe UI" panose="020B0502040204020203" pitchFamily="34" charset="0"/>
              </a:rPr>
              <a:t>Identity federation is also becoming increasingly popular in cloud deployment scenarios. Traditional options for allowing authentication and authorization are not available in hosted private cloud environments, so an alternative method to allow access to cloud applications is necessary</a:t>
            </a:r>
            <a:r>
              <a:rPr lang="en-US" sz="1000" dirty="0">
                <a:effectLst/>
                <a:latin typeface="Arial" panose="020B0604020202020204" pitchFamily="34" charset="0"/>
                <a:ea typeface="Calibri" panose="020F0502020204030204" pitchFamily="34" charset="0"/>
                <a:cs typeface="Times New Roman" panose="02020603050405020304" pitchFamily="18" charset="0"/>
              </a:rPr>
              <a:t>.</a:t>
            </a:r>
          </a:p>
        </p:txBody>
      </p:sp>
      <p:sp>
        <p:nvSpPr>
          <p:cNvPr id="4" name="Slide Number Placeholder 3"/>
          <p:cNvSpPr>
            <a:spLocks noGrp="1"/>
          </p:cNvSpPr>
          <p:nvPr>
            <p:ph type="sldNum" sz="quarter" idx="10"/>
          </p:nvPr>
        </p:nvSpPr>
        <p:spPr/>
        <p:txBody>
          <a:bodyPr/>
          <a:lstStyle/>
          <a:p>
            <a:fld id="{2BD64F13-3C0D-4A01-82F2-78540BB1118C}" type="slidenum">
              <a:rPr lang="en-US" smtClean="0"/>
              <a:t>21</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20742A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10: Implementing and administering AD FS</a:t>
            </a:r>
          </a:p>
        </p:txBody>
      </p:sp>
    </p:spTree>
    <p:extLst>
      <p:ext uri="{BB962C8B-B14F-4D97-AF65-F5344CB8AC3E}">
        <p14:creationId xmlns:p14="http://schemas.microsoft.com/office/powerpoint/2010/main" val="60359639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Describe the new features.</a:t>
            </a:r>
          </a:p>
        </p:txBody>
      </p:sp>
      <p:sp>
        <p:nvSpPr>
          <p:cNvPr id="4" name="Slide Number Placeholder 3"/>
          <p:cNvSpPr>
            <a:spLocks noGrp="1"/>
          </p:cNvSpPr>
          <p:nvPr>
            <p:ph type="sldNum" sz="quarter" idx="10"/>
          </p:nvPr>
        </p:nvSpPr>
        <p:spPr/>
        <p:txBody>
          <a:bodyPr/>
          <a:lstStyle/>
          <a:p>
            <a:fld id="{2BD64F13-3C0D-4A01-82F2-78540BB1118C}" type="slidenum">
              <a:rPr lang="en-US" smtClean="0"/>
              <a:t>80</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20742A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10: Implementing and administering AD FS</a:t>
            </a:r>
          </a:p>
        </p:txBody>
      </p:sp>
    </p:spTree>
    <p:extLst>
      <p:ext uri="{BB962C8B-B14F-4D97-AF65-F5344CB8AC3E}">
        <p14:creationId xmlns:p14="http://schemas.microsoft.com/office/powerpoint/2010/main" val="316651406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This topic builds on the content presented earlier in this module, and provides additional details about the importance of DNS resolution and certificates. Ensure that the students understand these points because they are critical for the real-world implementation of AD FS connectivity to the Internet.</a:t>
            </a:r>
          </a:p>
        </p:txBody>
      </p:sp>
      <p:sp>
        <p:nvSpPr>
          <p:cNvPr id="4" name="Slide Number Placeholder 3"/>
          <p:cNvSpPr>
            <a:spLocks noGrp="1"/>
          </p:cNvSpPr>
          <p:nvPr>
            <p:ph type="sldNum" sz="quarter" idx="10"/>
          </p:nvPr>
        </p:nvSpPr>
        <p:spPr/>
        <p:txBody>
          <a:bodyPr/>
          <a:lstStyle/>
          <a:p>
            <a:fld id="{2BD64F13-3C0D-4A01-82F2-78540BB1118C}" type="slidenum">
              <a:rPr lang="en-US" smtClean="0"/>
              <a:t>81</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20742A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10: Implementing and administering AD FS</a:t>
            </a:r>
          </a:p>
        </p:txBody>
      </p:sp>
    </p:spTree>
    <p:extLst>
      <p:ext uri="{BB962C8B-B14F-4D97-AF65-F5344CB8AC3E}">
        <p14:creationId xmlns:p14="http://schemas.microsoft.com/office/powerpoint/2010/main" val="160683841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A Web Application Proxy server has two functions. This slide addresses the application proxy functionality. In this scenario, the Web Application Proxy is a reverse proxy server that has the ability to perform preauthentication for an application by using AD FS. This helps to ensure that a user authenticates before requests are passed to an internal network. Use the network diagram to show the location of the Web Application Proxy server and to show the firewall locations.</a:t>
            </a:r>
          </a:p>
        </p:txBody>
      </p:sp>
      <p:sp>
        <p:nvSpPr>
          <p:cNvPr id="4" name="Slide Number Placeholder 3"/>
          <p:cNvSpPr>
            <a:spLocks noGrp="1"/>
          </p:cNvSpPr>
          <p:nvPr>
            <p:ph type="sldNum" sz="quarter" idx="10"/>
          </p:nvPr>
        </p:nvSpPr>
        <p:spPr/>
        <p:txBody>
          <a:bodyPr/>
          <a:lstStyle/>
          <a:p>
            <a:fld id="{2BD64F13-3C0D-4A01-82F2-78540BB1118C}" type="slidenum">
              <a:rPr lang="en-US" smtClean="0"/>
              <a:t>82</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20742A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10: Implementing and administering AD FS</a:t>
            </a:r>
          </a:p>
        </p:txBody>
      </p:sp>
    </p:spTree>
    <p:extLst>
      <p:ext uri="{BB962C8B-B14F-4D97-AF65-F5344CB8AC3E}">
        <p14:creationId xmlns:p14="http://schemas.microsoft.com/office/powerpoint/2010/main" val="202130277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2BD64F13-3C0D-4A01-82F2-78540BB1118C}" type="slidenum">
              <a:rPr lang="en-US" smtClean="0"/>
              <a:t>83</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20742A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10: Implementing and administering AD FS</a:t>
            </a:r>
          </a:p>
        </p:txBody>
      </p:sp>
    </p:spTree>
    <p:extLst>
      <p:ext uri="{BB962C8B-B14F-4D97-AF65-F5344CB8AC3E}">
        <p14:creationId xmlns:p14="http://schemas.microsoft.com/office/powerpoint/2010/main" val="166475735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2BD64F13-3C0D-4A01-82F2-78540BB1118C}" type="slidenum">
              <a:rPr lang="en-US" smtClean="0"/>
              <a:t>84</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20742A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10: Implementing and administering AD FS</a:t>
            </a:r>
          </a:p>
        </p:txBody>
      </p:sp>
    </p:spTree>
    <p:extLst>
      <p:ext uri="{BB962C8B-B14F-4D97-AF65-F5344CB8AC3E}">
        <p14:creationId xmlns:p14="http://schemas.microsoft.com/office/powerpoint/2010/main" val="164768812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Virtual machines should be running from the previous demonstration, so you should need to start only virtual machine </a:t>
            </a:r>
            <a:r>
              <a:rPr lang="en-US" sz="1000" b="1" dirty="0">
                <a:effectLst/>
                <a:latin typeface="Arial" panose="020B0604020202020204" pitchFamily="34" charset="0"/>
                <a:ea typeface="Calibri" panose="020F0502020204030204" pitchFamily="34" charset="0"/>
                <a:cs typeface="Times New Roman" panose="02020603050405020304" pitchFamily="18" charset="0"/>
              </a:rPr>
              <a:t>20742A-LON-SVR2</a:t>
            </a:r>
            <a:r>
              <a:rPr lang="en-US" sz="1000" dirty="0">
                <a:effectLst/>
                <a:latin typeface="Arial" panose="020B060402020202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When you have completed the demonstration, revert all the virtual machines.</a:t>
            </a: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Segoe UI" panose="020B0502040204020203" pitchFamily="34" charset="0"/>
              </a:rPr>
              <a:t>For this demonstration, you will use the available virtual machine environment. Before you begin the demonstration, complete the following steps: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Segoe UI" panose="020B0502040204020203" pitchFamily="34" charset="0"/>
              </a:rPr>
              <a:t>On the host computer, start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Hyper–V Manager</a:t>
            </a:r>
            <a:r>
              <a:rPr lang="en-US" sz="1000" dirty="0">
                <a:effectLst/>
                <a:latin typeface="Arial" panose="020B0604020202020204" pitchFamily="34" charset="0"/>
                <a:ea typeface="Times New Roman" panose="02020603050405020304" pitchFamily="18" charset="0"/>
                <a:cs typeface="Segoe UI" panose="020B0502040204020203" pitchFamily="34" charset="0"/>
              </a:rPr>
              <a:t>.</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Segoe UI" panose="020B0502040204020203" pitchFamily="34" charset="0"/>
              </a:rPr>
              <a:t>In Hyper–V Manager,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20742A-LON-DC1</a:t>
            </a:r>
            <a:r>
              <a:rPr lang="en-US" sz="1000" dirty="0">
                <a:effectLst/>
                <a:latin typeface="Arial" panose="020B0604020202020204" pitchFamily="34" charset="0"/>
                <a:ea typeface="Times New Roman" panose="02020603050405020304" pitchFamily="18" charset="0"/>
                <a:cs typeface="Segoe UI" panose="020B0502040204020203" pitchFamily="34" charset="0"/>
              </a:rPr>
              <a:t>, and then in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Actions</a:t>
            </a:r>
            <a:r>
              <a:rPr lang="en-US" sz="1000" dirty="0">
                <a:effectLst/>
                <a:latin typeface="Arial" panose="020B0604020202020204" pitchFamily="34" charset="0"/>
                <a:ea typeface="Times New Roman" panose="02020603050405020304" pitchFamily="18" charset="0"/>
                <a:cs typeface="Segoe UI" panose="020B0502040204020203" pitchFamily="34" charset="0"/>
              </a:rPr>
              <a:t> pane,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Start</a:t>
            </a:r>
            <a:r>
              <a:rPr lang="en-US" sz="1000" dirty="0">
                <a:effectLst/>
                <a:latin typeface="Arial" panose="020B0604020202020204" pitchFamily="34" charset="0"/>
                <a:ea typeface="Times New Roman" panose="02020603050405020304" pitchFamily="18" charset="0"/>
                <a:cs typeface="Segoe UI" panose="020B0502040204020203" pitchFamily="34" charset="0"/>
              </a:rPr>
              <a:t>.</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Segoe UI" panose="020B0502040204020203" pitchFamily="34" charset="0"/>
              </a:rPr>
              <a:t>In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Actions</a:t>
            </a:r>
            <a:r>
              <a:rPr lang="en-US" sz="1000" dirty="0">
                <a:effectLst/>
                <a:latin typeface="Arial" panose="020B0604020202020204" pitchFamily="34" charset="0"/>
                <a:ea typeface="Times New Roman" panose="02020603050405020304" pitchFamily="18" charset="0"/>
                <a:cs typeface="Segoe UI" panose="020B0502040204020203" pitchFamily="34" charset="0"/>
              </a:rPr>
              <a:t> pane,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Connect</a:t>
            </a:r>
            <a:r>
              <a:rPr lang="en-US" sz="1000" dirty="0">
                <a:effectLst/>
                <a:latin typeface="Arial" panose="020B0604020202020204" pitchFamily="34" charset="0"/>
                <a:ea typeface="Times New Roman" panose="02020603050405020304" pitchFamily="18" charset="0"/>
                <a:cs typeface="Segoe UI" panose="020B0502040204020203" pitchFamily="34" charset="0"/>
              </a:rPr>
              <a:t>. Wait until the virtual machine starts.</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Segoe UI" panose="020B0502040204020203" pitchFamily="34" charset="0"/>
              </a:rPr>
              <a:t>Sign in by using the following credentials:</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115000"/>
              </a:lnSpc>
              <a:spcAft>
                <a:spcPts val="995"/>
              </a:spcAft>
              <a:buFont typeface="Courier New" panose="02070309020205020404" pitchFamily="49" charset="0"/>
              <a:buChar char="o"/>
            </a:pPr>
            <a:r>
              <a:rPr lang="en-US" sz="1000" dirty="0">
                <a:effectLst/>
                <a:latin typeface="Arial" panose="020B0604020202020204" pitchFamily="34" charset="0"/>
                <a:ea typeface="Times New Roman" panose="02020603050405020304" pitchFamily="18" charset="0"/>
                <a:cs typeface="Segoe UI" panose="020B0502040204020203" pitchFamily="34" charset="0"/>
              </a:rPr>
              <a:t>User name: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Adatum\Administrator</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115000"/>
              </a:lnSpc>
              <a:spcAft>
                <a:spcPts val="995"/>
              </a:spcAft>
              <a:buFont typeface="Courier New" panose="02070309020205020404" pitchFamily="49" charset="0"/>
              <a:buChar char="o"/>
            </a:pPr>
            <a:r>
              <a:rPr lang="en-US" sz="1000" dirty="0">
                <a:effectLst/>
                <a:latin typeface="Arial" panose="020B0604020202020204" pitchFamily="34" charset="0"/>
                <a:ea typeface="Times New Roman" panose="02020603050405020304" pitchFamily="18" charset="0"/>
                <a:cs typeface="Segoe UI" panose="020B0502040204020203" pitchFamily="34" charset="0"/>
              </a:rPr>
              <a:t>Password: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Pa$$w0rd</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Segoe UI" panose="020B0502040204020203" pitchFamily="34" charset="0"/>
              </a:rPr>
              <a:t>Repeat steps 2 through 4 for virtual machines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20742A-LON-DC2, 20742A-LON-SVR1</a:t>
            </a:r>
            <a:r>
              <a:rPr lang="en-US" sz="1000" dirty="0">
                <a:effectLst/>
                <a:latin typeface="Arial" panose="020B0604020202020204" pitchFamily="34" charset="0"/>
                <a:ea typeface="Times New Roman" panose="02020603050405020304" pitchFamily="18" charset="0"/>
                <a:cs typeface="Segoe UI" panose="020B0502040204020203" pitchFamily="34" charset="0"/>
              </a:rPr>
              <a:t> and </a:t>
            </a:r>
            <a:br>
              <a:rPr lang="en-US" sz="1000" dirty="0">
                <a:effectLst/>
                <a:latin typeface="Arial" panose="020B0604020202020204" pitchFamily="34" charset="0"/>
                <a:ea typeface="Times New Roman" panose="02020603050405020304" pitchFamily="18" charset="0"/>
                <a:cs typeface="Segoe UI" panose="020B0502040204020203" pitchFamily="34" charset="0"/>
              </a:rPr>
            </a:b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20742A-LON-SVR2</a:t>
            </a:r>
            <a:r>
              <a:rPr lang="en-US" sz="1000" dirty="0">
                <a:effectLst/>
                <a:latin typeface="Arial" panose="020B0604020202020204" pitchFamily="34" charset="0"/>
                <a:ea typeface="Times New Roman" panose="02020603050405020304" pitchFamily="18" charset="0"/>
                <a:cs typeface="Segoe UI" panose="020B0502040204020203" pitchFamily="34" charset="0"/>
              </a:rPr>
              <a:t>.</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Demonstration Steps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ts val="1300"/>
              </a:lnSpc>
              <a:spcBef>
                <a:spcPts val="900"/>
              </a:spcBef>
              <a:spcAft>
                <a:spcPts val="300"/>
              </a:spcAft>
            </a:pPr>
            <a:r>
              <a:rPr lang="en-US" sz="1000" b="1" dirty="0">
                <a:effectLst/>
                <a:latin typeface="Arial" panose="020B0604020202020204" pitchFamily="34" charset="0"/>
                <a:ea typeface="Times New Roman" panose="02020603050405020304" pitchFamily="18" charset="0"/>
                <a:cs typeface="Segoe UI" panose="020B0502040204020203" pitchFamily="34" charset="0"/>
              </a:rPr>
              <a:t>Install the Web Application Proxy</a:t>
            </a: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On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LON-SVR2</a:t>
            </a: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open Server Manager,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Manage</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t>
            </a: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Add Roles and Features</a:t>
            </a: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Add Roles and Features Wizard</a:t>
            </a: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on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Before you begin</a:t>
            </a: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page,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Next</a:t>
            </a: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Select installation type</a:t>
            </a: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page,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Role-based or feature-based installation</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and then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Next</a:t>
            </a: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Select destination server</a:t>
            </a: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page,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LON-SVR2.Adatum.com</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t>
            </a: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Next</a:t>
            </a: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Select server roles</a:t>
            </a: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page, select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Remote Access</a:t>
            </a: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check box</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t>
            </a: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Next</a:t>
            </a: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2BD64F13-3C0D-4A01-82F2-78540BB1118C}" type="slidenum">
              <a:rPr lang="en-US" smtClean="0"/>
              <a:t>85</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20742A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10: Implementing and administering AD FS</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dirty="0">
                <a:latin typeface="Arial" panose="020B0604020202020204" pitchFamily="34" charset="0"/>
              </a:rPr>
              <a:t>(More notes on the next slide)</a:t>
            </a:r>
          </a:p>
        </p:txBody>
      </p:sp>
    </p:spTree>
    <p:extLst>
      <p:ext uri="{BB962C8B-B14F-4D97-AF65-F5344CB8AC3E}">
        <p14:creationId xmlns:p14="http://schemas.microsoft.com/office/powerpoint/2010/main" val="190681265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6"/>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 features</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page,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Next</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6"/>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Remote Access</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page,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Next</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6"/>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 role services</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page, select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Web Application Proxy</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6"/>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Add Roles and Features Wizard</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Add Features</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6"/>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 role services</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page,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Next</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6"/>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Confirm installation selections</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page,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Install</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6"/>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Installation progress</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page,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Close</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lvl="0">
              <a:lnSpc>
                <a:spcPts val="1300"/>
              </a:lnSpc>
              <a:spcBef>
                <a:spcPts val="900"/>
              </a:spcBef>
              <a:spcAft>
                <a:spcPts val="300"/>
              </a:spcAft>
            </a:pPr>
            <a:r>
              <a:rPr lang="en-US" sz="1000" b="1" dirty="0">
                <a:solidFill>
                  <a:prstClr val="black"/>
                </a:solidFill>
                <a:latin typeface="Arial" panose="020B0604020202020204" pitchFamily="34" charset="0"/>
                <a:ea typeface="Times New Roman" panose="02020603050405020304" pitchFamily="18" charset="0"/>
                <a:cs typeface="Segoe UI" panose="020B0502040204020203" pitchFamily="34" charset="0"/>
              </a:rPr>
              <a:t>Export the adfs.adatum.com certificate from LON-DC1</a:t>
            </a: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On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LON-DC1</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on the Start screen, type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mmc</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and then press Enter.</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In Microsoft Management Console,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File</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Add/Remove Snap-in</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Add or Remove Snap-ins</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window,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Available snap-ins</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column, double-click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Certificates</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Certificates snap-in</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window,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Computer account</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Next</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 Computer</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window,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Local Computer (the computer this console is running on)</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Finish</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Add or Remove Snap-ins</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window,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OK</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Microsoft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Management Console, expand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Certificates (Local Computer)</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expand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Personal</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Certificates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Right-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adfs.adatum.com</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point to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All Tasks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Export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Certificate Export Wizard</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Next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Export Private Key</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page,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Yes, export the private key</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Next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p:txBody>
      </p:sp>
      <p:sp>
        <p:nvSpPr>
          <p:cNvPr id="4" name="Slide Number Placeholder 3"/>
          <p:cNvSpPr>
            <a:spLocks noGrp="1"/>
          </p:cNvSpPr>
          <p:nvPr>
            <p:ph type="sldNum" sz="quarter" idx="10"/>
          </p:nvPr>
        </p:nvSpPr>
        <p:spPr/>
        <p:txBody>
          <a:bodyPr/>
          <a:lstStyle/>
          <a:p>
            <a:fld id="{2BD64F13-3C0D-4A01-82F2-78540BB1118C}" type="slidenum">
              <a:rPr lang="en-US" smtClean="0"/>
              <a:t>86</a:t>
            </a:fld>
            <a:endParaRPr lang="en-US" dirty="0"/>
          </a:p>
        </p:txBody>
      </p:sp>
      <p:sp>
        <p:nvSpPr>
          <p:cNvPr id="5" name="TextBox 4"/>
          <p:cNvSpPr txBox="1"/>
          <p:nvPr/>
        </p:nvSpPr>
        <p:spPr>
          <a:xfrm>
            <a:off x="0" y="8890000"/>
            <a:ext cx="1871025" cy="246221"/>
          </a:xfrm>
          <a:prstGeom prst="rect">
            <a:avLst/>
          </a:prstGeom>
          <a:noFill/>
        </p:spPr>
        <p:txBody>
          <a:bodyPr vert="horz" wrap="none" rtlCol="0">
            <a:spAutoFit/>
          </a:bodyPr>
          <a:lstStyle/>
          <a:p>
            <a:r>
              <a:rPr lang="en-US" sz="1000" dirty="0">
                <a:latin typeface="Arial" panose="020B0604020202020204" pitchFamily="34" charset="0"/>
              </a:rPr>
              <a:t>(More notes on the next slide)</a:t>
            </a:r>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20742A</a:t>
            </a: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10: Implementing and administering AD FS</a:t>
            </a:r>
          </a:p>
        </p:txBody>
      </p:sp>
    </p:spTree>
    <p:extLst>
      <p:ext uri="{BB962C8B-B14F-4D97-AF65-F5344CB8AC3E}">
        <p14:creationId xmlns:p14="http://schemas.microsoft.com/office/powerpoint/2010/main" val="175796828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342900" indent="-342900">
              <a:lnSpc>
                <a:spcPct val="115000"/>
              </a:lnSpc>
              <a:spcAft>
                <a:spcPts val="995"/>
              </a:spcAft>
              <a:buFont typeface="+mj-lt"/>
              <a:buAutoNum type="arabicPeriod" startAt="11"/>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Export File Format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page,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Next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startAt="11"/>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Security</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page, select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Password</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check box.</a:t>
            </a:r>
          </a:p>
          <a:p>
            <a:pPr marL="342900" lvl="0" indent="-342900">
              <a:lnSpc>
                <a:spcPct val="115000"/>
              </a:lnSpc>
              <a:spcAft>
                <a:spcPts val="995"/>
              </a:spcAft>
              <a:buFont typeface="+mj-lt"/>
              <a:buAutoNum type="arabicPeriod" startAt="11"/>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Password</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Confirm password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boxes, type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Pa$$w0rd</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Next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startAt="11"/>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File to Export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page,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File name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box, type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C:\adfs.pfx</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Next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startAt="11"/>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Completing the Certificate Export Wizard</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page,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Finish</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OK</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to close the success message.</a:t>
            </a:r>
          </a:p>
          <a:p>
            <a:pPr marL="342900" lvl="0" indent="-342900">
              <a:lnSpc>
                <a:spcPct val="115000"/>
              </a:lnSpc>
              <a:spcAft>
                <a:spcPts val="995"/>
              </a:spcAft>
              <a:buFont typeface="+mj-lt"/>
              <a:buAutoNum type="arabicPeriod" startAt="11"/>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Close Microsoft Management Console, and do not save the changes.</a:t>
            </a:r>
          </a:p>
          <a:p>
            <a:pPr lvl="0">
              <a:lnSpc>
                <a:spcPts val="1300"/>
              </a:lnSpc>
              <a:spcBef>
                <a:spcPts val="900"/>
              </a:spcBef>
              <a:spcAft>
                <a:spcPts val="300"/>
              </a:spcAft>
            </a:pPr>
            <a:r>
              <a:rPr lang="en-US" sz="1000" b="1" dirty="0">
                <a:solidFill>
                  <a:prstClr val="black"/>
                </a:solidFill>
                <a:latin typeface="Arial" panose="020B0604020202020204" pitchFamily="34" charset="0"/>
                <a:ea typeface="Times New Roman" panose="02020603050405020304" pitchFamily="18" charset="0"/>
                <a:cs typeface="Segoe UI" panose="020B0502040204020203" pitchFamily="34" charset="0"/>
              </a:rPr>
              <a:t>Import the adfs.adatum.com certificate onto LON-SVR2</a:t>
            </a: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On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LON-SVR2</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on the Start screen, type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mmc</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and then press Enter.</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In Microsoft Management Console,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File</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Add/Remove Snap-in</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Add or Remove Snap-ins</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window,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Available snap-ins</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column, double-click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Certificates</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Certificates snap-in</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window,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Computer account</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Next</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 Computer</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window,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Local Computer (the computer this console is running on)</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Finish</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Add or remove Snap-ins</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window,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OK</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Microsoft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Management Console, expand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Certificates (Local Computer)</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Personal</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Right-click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Personal</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point to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All Tasks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Import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Certificate Import Wizard</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Next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File to Import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page,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File name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box, type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\\LON-DC1\c$\adfs.pfx</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Next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p:txBody>
      </p:sp>
      <p:sp>
        <p:nvSpPr>
          <p:cNvPr id="4" name="Slide Number Placeholder 3"/>
          <p:cNvSpPr>
            <a:spLocks noGrp="1"/>
          </p:cNvSpPr>
          <p:nvPr>
            <p:ph type="sldNum" sz="quarter" idx="10"/>
          </p:nvPr>
        </p:nvSpPr>
        <p:spPr/>
        <p:txBody>
          <a:bodyPr/>
          <a:lstStyle/>
          <a:p>
            <a:fld id="{2BD64F13-3C0D-4A01-82F2-78540BB1118C}" type="slidenum">
              <a:rPr lang="en-US" smtClean="0"/>
              <a:t>87</a:t>
            </a:fld>
            <a:endParaRPr lang="en-US" dirty="0"/>
          </a:p>
        </p:txBody>
      </p:sp>
      <p:sp>
        <p:nvSpPr>
          <p:cNvPr id="5" name="TextBox 4"/>
          <p:cNvSpPr txBox="1"/>
          <p:nvPr/>
        </p:nvSpPr>
        <p:spPr>
          <a:xfrm>
            <a:off x="0" y="8890000"/>
            <a:ext cx="1871025" cy="246221"/>
          </a:xfrm>
          <a:prstGeom prst="rect">
            <a:avLst/>
          </a:prstGeom>
          <a:noFill/>
        </p:spPr>
        <p:txBody>
          <a:bodyPr vert="horz" wrap="none" rtlCol="0">
            <a:spAutoFit/>
          </a:bodyPr>
          <a:lstStyle/>
          <a:p>
            <a:r>
              <a:rPr lang="en-US" sz="1000" dirty="0">
                <a:latin typeface="Arial" panose="020B0604020202020204" pitchFamily="34" charset="0"/>
              </a:rPr>
              <a:t>(More notes on the next slide)</a:t>
            </a:r>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20742A</a:t>
            </a: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10: Implementing and administering AD FS</a:t>
            </a:r>
          </a:p>
        </p:txBody>
      </p:sp>
    </p:spTree>
    <p:extLst>
      <p:ext uri="{BB962C8B-B14F-4D97-AF65-F5344CB8AC3E}">
        <p14:creationId xmlns:p14="http://schemas.microsoft.com/office/powerpoint/2010/main" val="113779412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11"/>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Private key protection</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page,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Password</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box, type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Pa$$w0rd</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startAt="11"/>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Mark this key as exportable. This will allow you to back up or transport your keys at a later time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check box,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Next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startAt="11"/>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Certificate Store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page,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Place all certificates in the following store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startAt="11"/>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Certificate store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box, select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Personal</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Next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startAt="11"/>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Completing the Certificate Import Wizard</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page,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Finish</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startAt="11"/>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OK</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to clear the success message.</a:t>
            </a:r>
          </a:p>
          <a:p>
            <a:pPr marL="342900" lvl="0" indent="-342900">
              <a:lnSpc>
                <a:spcPct val="115000"/>
              </a:lnSpc>
              <a:spcAft>
                <a:spcPts val="995"/>
              </a:spcAft>
              <a:buFont typeface="+mj-lt"/>
              <a:buAutoNum type="arabicPeriod" startAt="11"/>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Close Microsoft Management Console, and do not save the changes.</a:t>
            </a:r>
          </a:p>
          <a:p>
            <a:pPr lvl="0">
              <a:lnSpc>
                <a:spcPts val="1300"/>
              </a:lnSpc>
              <a:spcBef>
                <a:spcPts val="900"/>
              </a:spcBef>
              <a:spcAft>
                <a:spcPts val="300"/>
              </a:spcAft>
            </a:pPr>
            <a:r>
              <a:rPr lang="en-US" sz="1000" b="1" dirty="0">
                <a:solidFill>
                  <a:prstClr val="black"/>
                </a:solidFill>
                <a:latin typeface="Arial" panose="020B0604020202020204" pitchFamily="34" charset="0"/>
                <a:ea typeface="Times New Roman" panose="02020603050405020304" pitchFamily="18" charset="0"/>
                <a:cs typeface="Segoe UI" panose="020B0502040204020203" pitchFamily="34" charset="0"/>
              </a:rPr>
              <a:t>Configure the Web Application Proxy</a:t>
            </a: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LON-SVR2</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in Server Manager, click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Notifications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icon,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Open the Web Application Proxy Wizard</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Web Application Proxy Configuration Wizard</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Welcome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page,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Next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Federation Server</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page, type the following information,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Next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800100" lvl="1" indent="-342900">
              <a:lnSpc>
                <a:spcPct val="115000"/>
              </a:lnSpc>
              <a:spcAft>
                <a:spcPts val="995"/>
              </a:spcAft>
              <a:buFont typeface="Courier New" panose="02070309020205020404" pitchFamily="49" charset="0"/>
              <a:buChar char="o"/>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Federation service name: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adfs.adatum.com</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115000"/>
              </a:lnSpc>
              <a:spcAft>
                <a:spcPts val="995"/>
              </a:spcAft>
              <a:buFont typeface="Courier New" panose="02070309020205020404" pitchFamily="49" charset="0"/>
              <a:buChar char="o"/>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User name: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Adatum\Administrator</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115000"/>
              </a:lnSpc>
              <a:spcAft>
                <a:spcPts val="995"/>
              </a:spcAft>
              <a:buFont typeface="Courier New" panose="02070309020205020404" pitchFamily="49" charset="0"/>
              <a:buChar char="o"/>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Password: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Pa$$w0rd</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AD FS Proxy Certificate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page,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 a certificate to be used by the AD FS proxy</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dialog box, select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adfs.adatum.com</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Next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Confirmation</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page,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Configure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Results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page,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Close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US" dirty="0"/>
          </a:p>
        </p:txBody>
      </p:sp>
      <p:sp>
        <p:nvSpPr>
          <p:cNvPr id="4" name="Slide Number Placeholder 3"/>
          <p:cNvSpPr>
            <a:spLocks noGrp="1"/>
          </p:cNvSpPr>
          <p:nvPr>
            <p:ph type="sldNum" sz="quarter" idx="10"/>
          </p:nvPr>
        </p:nvSpPr>
        <p:spPr/>
        <p:txBody>
          <a:bodyPr/>
          <a:lstStyle/>
          <a:p>
            <a:fld id="{2BD64F13-3C0D-4A01-82F2-78540BB1118C}" type="slidenum">
              <a:rPr lang="en-US" smtClean="0"/>
              <a:t>88</a:t>
            </a:fld>
            <a:endParaRPr lang="en-US" dirty="0"/>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20742A</a:t>
            </a: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10: Implementing and administering AD FS</a:t>
            </a:r>
          </a:p>
        </p:txBody>
      </p:sp>
    </p:spTree>
    <p:extLst>
      <p:ext uri="{BB962C8B-B14F-4D97-AF65-F5344CB8AC3E}">
        <p14:creationId xmlns:p14="http://schemas.microsoft.com/office/powerpoint/2010/main" val="232306803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Exercise 1: Configuring the AD FS prerequisites</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To deploy AD FS at A. Datum Corporation, you must verify that all the required components are configured. You plan to verify that AD CS is deployed in the organization and then configure the certificates required for AD FS on the AD FS server and on the web servers. You also plan to configure the DNS forwarders to enable communication between Adatum.com and TreyResearch.net.</a:t>
            </a: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Exercise 2: Installing and configuring AD FS</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The first scenario for implementing the proof-of-concept AD FS application is to ensure that internal users can use SSO to access the web application. You plan to configure the AD FS server and a web application to enable this scenario. You also want to verify that internal users can access the application. To start the AD FS implementation, you will install AD FS on the A. Datum Corporation domain controller and configure the server as a standalone federation server. You will also configure the server to use a CA-signed token-signing certificate.</a:t>
            </a: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Exercise 3: Configuring an internal application for AD FS</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Segoe UI" panose="020B0502040204020203" pitchFamily="34" charset="0"/>
              </a:rPr>
              <a:t>The first scenario for implementing the proof-of-concept AD FS application is to ensure that internal users can use SSO to access the web application. You plan to configure the AD FS server and a web application to enable this scenario. You also want to verify that internal users can access the application.</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Exercise 4: Configuring AD FS for federated business partners</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The second deployment scenario is to enable Trey Research users to access the web application. You plan to configure the integration of AD FS at Trey Research with AD FS at A. Datum Corporation and then verify that Trey Research users can access the application. You also want to confirm that you can configure access that is based on user groups. You must ensure that all users at A. Datum Corporation, and only users who are in the Production group at Trey Research can access the application.</a:t>
            </a:r>
          </a:p>
        </p:txBody>
      </p:sp>
      <p:sp>
        <p:nvSpPr>
          <p:cNvPr id="4" name="Slide Number Placeholder 3"/>
          <p:cNvSpPr>
            <a:spLocks noGrp="1"/>
          </p:cNvSpPr>
          <p:nvPr>
            <p:ph type="sldNum" sz="quarter" idx="10"/>
          </p:nvPr>
        </p:nvSpPr>
        <p:spPr/>
        <p:txBody>
          <a:bodyPr/>
          <a:lstStyle/>
          <a:p>
            <a:fld id="{2BD64F13-3C0D-4A01-82F2-78540BB1118C}" type="slidenum">
              <a:rPr lang="en-US" smtClean="0"/>
              <a:t>89</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20742A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10: Implementing and administering AD FS</a:t>
            </a:r>
          </a:p>
        </p:txBody>
      </p:sp>
    </p:spTree>
    <p:extLst>
      <p:ext uri="{BB962C8B-B14F-4D97-AF65-F5344CB8AC3E}">
        <p14:creationId xmlns:p14="http://schemas.microsoft.com/office/powerpoint/2010/main" val="30609534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Segoe UI" panose="020B0502040204020203" pitchFamily="34" charset="0"/>
              </a:rPr>
              <a:t>Use this topic to describe how claims-based authentication makes it possible to implement identity federation. As organizations define their business processes with partner organizations, they define which users will be granted access and what applications or data the users can access. Claims are a way to transmit agreed-upon information between organizations. If the application provider wants to allow access based on specific groups or another attribute, the identity provider has to ensure that information is included in the claims that are sent to the application provider.</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2BD64F13-3C0D-4A01-82F2-78540BB1118C}" type="slidenum">
              <a:rPr lang="en-US" smtClean="0"/>
              <a:t>22</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20742A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10: Implementing and administering AD FS</a:t>
            </a:r>
          </a:p>
        </p:txBody>
      </p:sp>
    </p:spTree>
    <p:extLst>
      <p:ext uri="{BB962C8B-B14F-4D97-AF65-F5344CB8AC3E}">
        <p14:creationId xmlns:p14="http://schemas.microsoft.com/office/powerpoint/2010/main" val="320963859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endParaRPr lang="en-US" dirty="0"/>
          </a:p>
        </p:txBody>
      </p:sp>
      <p:sp>
        <p:nvSpPr>
          <p:cNvPr id="4" name="Slide Number Placeholder 3"/>
          <p:cNvSpPr>
            <a:spLocks noGrp="1"/>
          </p:cNvSpPr>
          <p:nvPr>
            <p:ph type="sldNum" sz="quarter" idx="10"/>
          </p:nvPr>
        </p:nvSpPr>
        <p:spPr/>
        <p:txBody>
          <a:bodyPr/>
          <a:lstStyle/>
          <a:p>
            <a:fld id="{2BD64F13-3C0D-4A01-82F2-78540BB1118C}" type="slidenum">
              <a:rPr lang="en-US" smtClean="0"/>
              <a:t>90</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20742A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10: Implementing and administering AD FS</a:t>
            </a:r>
          </a:p>
        </p:txBody>
      </p:sp>
    </p:spTree>
    <p:extLst>
      <p:ext uri="{BB962C8B-B14F-4D97-AF65-F5344CB8AC3E}">
        <p14:creationId xmlns:p14="http://schemas.microsoft.com/office/powerpoint/2010/main" val="152819943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endParaRPr lang="en-US" dirty="0"/>
          </a:p>
        </p:txBody>
      </p:sp>
      <p:sp>
        <p:nvSpPr>
          <p:cNvPr id="4" name="Slide Number Placeholder 3"/>
          <p:cNvSpPr>
            <a:spLocks noGrp="1"/>
          </p:cNvSpPr>
          <p:nvPr>
            <p:ph type="sldNum" sz="quarter" idx="10"/>
          </p:nvPr>
        </p:nvSpPr>
        <p:spPr/>
        <p:txBody>
          <a:bodyPr/>
          <a:lstStyle/>
          <a:p>
            <a:fld id="{2BD64F13-3C0D-4A01-82F2-78540BB1118C}" type="slidenum">
              <a:rPr lang="en-US" smtClean="0"/>
              <a:t>91</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20742A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10: Implementing and administering AD FS</a:t>
            </a:r>
          </a:p>
        </p:txBody>
      </p:sp>
    </p:spTree>
    <p:extLst>
      <p:ext uri="{BB962C8B-B14F-4D97-AF65-F5344CB8AC3E}">
        <p14:creationId xmlns:p14="http://schemas.microsoft.com/office/powerpoint/2010/main" val="1641567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Question</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Why is it important to configure adfs.adatum.com to use as a host name for the AD FS service?</a:t>
            </a: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Answer</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If you use the host name of an existing server for the AD FS server, you will not be able to add additional servers to your server farm. All the servers in the server farm must share the same host name when providing AD FS services. AD FS proxy servers also use the host name for AD FS.</a:t>
            </a: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Question</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How can you test whether AD FS is functioning properly?</a:t>
            </a: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Answer</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If you can successfully access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https://hostname/federationmetadata/2007-06/federationmetadata.xml</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on the AD FS server, it means that AD FS is functioning properly.</a:t>
            </a:r>
          </a:p>
        </p:txBody>
      </p:sp>
      <p:sp>
        <p:nvSpPr>
          <p:cNvPr id="4" name="Slide Number Placeholder 3"/>
          <p:cNvSpPr>
            <a:spLocks noGrp="1"/>
          </p:cNvSpPr>
          <p:nvPr>
            <p:ph type="sldNum" sz="quarter" idx="10"/>
          </p:nvPr>
        </p:nvSpPr>
        <p:spPr/>
        <p:txBody>
          <a:bodyPr/>
          <a:lstStyle/>
          <a:p>
            <a:fld id="{2BD64F13-3C0D-4A01-82F2-78540BB1118C}" type="slidenum">
              <a:rPr lang="en-US" smtClean="0"/>
              <a:t>92</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20742A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10: Implementing and administering AD FS</a:t>
            </a:r>
          </a:p>
        </p:txBody>
      </p:sp>
    </p:spTree>
    <p:extLst>
      <p:ext uri="{BB962C8B-B14F-4D97-AF65-F5344CB8AC3E}">
        <p14:creationId xmlns:p14="http://schemas.microsoft.com/office/powerpoint/2010/main" val="376807371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Review Questions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Question</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Your organization is planning to implement AD FS. In the short term, only internal clients will use AD FS to access internal applications. However, you must later provide access to web-based applications that are security enhanced by AD FS to users at home. How many certificates should you obtain from a third-party CA?</a:t>
            </a: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Answer</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You require only one certificate from a third-party CA, because the only AD FS certificate that needs to be trusted is the service communication certificate. You can leave the token signing and token decrypting certificates as self-signed.</a:t>
            </a: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Question</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Your organization has successfully implemented a single AD FS server and a single Web Application Proxy. Initially, AD FS was used for only a single application, but now it is used for several business-critical applications. AD FS must be configured to be highly available.</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During the installation of AD FS, you chose to use WID. Can you use this database in a highly available configuration?</a:t>
            </a: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Answer</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Yes, you can use Windows Internal Database (WID) to support up to five AD FS servers. The first AD FS server is the primary server, where all the configuration changes take place. Changes in the primary server are replicated to the other AD FS servers.</a:t>
            </a: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Best Practice </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In earlier versions of AD FS, it was common to use the Security Configuration Wizard (SCW) to apply AD FS–specific security best practices to federation servers and federation server proxy computers. In Windows Server 2016, SCW was removed because features are security enhanced by default. Consequently, if you need to control specific security settings, you can use either Group Policy or Microsoft Security Compliance Manager (see </a:t>
            </a:r>
            <a:r>
              <a:rPr lang="en-US" sz="1000" u="sng" dirty="0">
                <a:effectLst/>
                <a:latin typeface="Arial" panose="020B0604020202020204" pitchFamily="34" charset="0"/>
                <a:ea typeface="Calibri" panose="020F0502020204030204" pitchFamily="34" charset="0"/>
                <a:cs typeface="Segoe UI" panose="020B0502040204020203" pitchFamily="34" charset="0"/>
                <a:hlinkClick r:id="rId3"/>
              </a:rPr>
              <a:t>http://aka.ms/Ncq8jm</a:t>
            </a:r>
            <a:r>
              <a:rPr lang="en-US" sz="1000" dirty="0">
                <a:effectLst/>
                <a:latin typeface="Arial" panose="020B0604020202020204" pitchFamily="34" charset="0"/>
                <a:ea typeface="Calibri" panose="020F0502020204030204" pitchFamily="34" charset="0"/>
                <a:cs typeface="Times New Roman" panose="02020603050405020304" pitchFamily="18" charset="0"/>
              </a:rPr>
              <a:t>).</a:t>
            </a:r>
          </a:p>
        </p:txBody>
      </p:sp>
      <p:sp>
        <p:nvSpPr>
          <p:cNvPr id="4" name="Slide Number Placeholder 3"/>
          <p:cNvSpPr>
            <a:spLocks noGrp="1"/>
          </p:cNvSpPr>
          <p:nvPr>
            <p:ph type="sldNum" sz="quarter" idx="10"/>
          </p:nvPr>
        </p:nvSpPr>
        <p:spPr/>
        <p:txBody>
          <a:bodyPr/>
          <a:lstStyle/>
          <a:p>
            <a:fld id="{2BD64F13-3C0D-4A01-82F2-78540BB1118C}" type="slidenum">
              <a:rPr lang="en-US" smtClean="0"/>
              <a:t>93</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20742A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10: Implementing and administering AD FS</a:t>
            </a:r>
          </a:p>
        </p:txBody>
      </p:sp>
    </p:spTree>
    <p:extLst>
      <p:ext uri="{BB962C8B-B14F-4D97-AF65-F5344CB8AC3E}">
        <p14:creationId xmlns:p14="http://schemas.microsoft.com/office/powerpoint/2010/main" val="5903201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Segoe UI" panose="020B0502040204020203" pitchFamily="34" charset="0"/>
              </a:rPr>
              <a:t>Emphasize that web services comprise an industry-standard solution and not exclusively a Microsoft solution. The industry standards have been developed over the last several years. The goal of web services specifications is to allow organizations to use almost any authentication mechanism and almost any application platform. Web services specifications define how the two components communicate.</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Segoe UI" panose="020B0502040204020203" pitchFamily="34" charset="0"/>
              </a:rPr>
              <a:t>Mention that web services include many more specifications than those that are listed in the student handbook. This topic describes the current Web Services Security (WS-Security) specifications as they are implemented in AD FS. </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Segoe UI" panose="020B0502040204020203" pitchFamily="34" charset="0"/>
              </a:rPr>
              <a:t>You should emphasize that user account properties can be made available to other organizations—but only as defined by the administrator. Only information that is defined as visible to other organizations is made available. Conversely, any information about the user accounts not specifically defined as being visible is never available to other organizations.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2BD64F13-3C0D-4A01-82F2-78540BB1118C}" type="slidenum">
              <a:rPr lang="en-US" smtClean="0"/>
              <a:t>25</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20742A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10: Implementing and administering AD FS</a:t>
            </a:r>
          </a:p>
        </p:txBody>
      </p:sp>
    </p:spTree>
    <p:extLst>
      <p:ext uri="{BB962C8B-B14F-4D97-AF65-F5344CB8AC3E}">
        <p14:creationId xmlns:p14="http://schemas.microsoft.com/office/powerpoint/2010/main" val="31282530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Segoe UI" panose="020B0502040204020203" pitchFamily="34" charset="0"/>
              </a:rPr>
              <a:t>Provide an introduction to AD FS. </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2BD64F13-3C0D-4A01-82F2-78540BB1118C}" type="slidenum">
              <a:rPr lang="en-US" smtClean="0"/>
              <a:t>28</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20742A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10: Implementing and administering AD FS</a:t>
            </a:r>
          </a:p>
        </p:txBody>
      </p:sp>
    </p:spTree>
    <p:extLst>
      <p:ext uri="{BB962C8B-B14F-4D97-AF65-F5344CB8AC3E}">
        <p14:creationId xmlns:p14="http://schemas.microsoft.com/office/powerpoint/2010/main" val="26016629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Discuss the new features in AD FS. Make sure to differentiate those that are new in Windows Server 2012 R2 from those that are new in Windows Server 2016.</a:t>
            </a:r>
          </a:p>
        </p:txBody>
      </p:sp>
      <p:sp>
        <p:nvSpPr>
          <p:cNvPr id="4" name="Slide Number Placeholder 3"/>
          <p:cNvSpPr>
            <a:spLocks noGrp="1"/>
          </p:cNvSpPr>
          <p:nvPr>
            <p:ph type="sldNum" sz="quarter" idx="10"/>
          </p:nvPr>
        </p:nvSpPr>
        <p:spPr/>
        <p:txBody>
          <a:bodyPr/>
          <a:lstStyle/>
          <a:p>
            <a:fld id="{2BD64F13-3C0D-4A01-82F2-78540BB1118C}" type="slidenum">
              <a:rPr lang="en-US" smtClean="0"/>
              <a:t>30</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20742A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10: Implementing and administering AD FS</a:t>
            </a:r>
          </a:p>
        </p:txBody>
      </p:sp>
    </p:spTree>
    <p:extLst>
      <p:ext uri="{BB962C8B-B14F-4D97-AF65-F5344CB8AC3E}">
        <p14:creationId xmlns:p14="http://schemas.microsoft.com/office/powerpoint/2010/main" val="33052732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fld id="{F730912F-634D-4A8B-8560-D2976403809C}" type="slidenum">
              <a:rPr lang="en-US" smtClean="0"/>
              <a:t>31</a:t>
            </a:fld>
            <a:endParaRPr lang="en-US" dirty="0"/>
          </a:p>
        </p:txBody>
      </p:sp>
      <p:sp>
        <p:nvSpPr>
          <p:cNvPr id="6" name="Notes Placeholder 2"/>
          <p:cNvSpPr>
            <a:spLocks noGrp="1"/>
          </p:cNvSpPr>
          <p:nvPr>
            <p:ph type="body" idx="3"/>
          </p:nvPr>
        </p:nvSpPr>
        <p:spPr>
          <a:xfrm>
            <a:off x="310896" y="2093976"/>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The diagram illustrates the nine steps described in the Workbook.</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Segoe UI" panose="020B0502040204020203" pitchFamily="34" charset="0"/>
              </a:rPr>
              <a:t>Start this topic by describing the scenarios for which AD FS might be used within an organization. The students </a:t>
            </a:r>
            <a:r>
              <a:rPr lang="en-US" sz="1000" dirty="0">
                <a:effectLst/>
                <a:latin typeface="Arial" panose="020B0604020202020204" pitchFamily="34" charset="0"/>
                <a:ea typeface="Calibri" panose="020F0502020204030204" pitchFamily="34" charset="0"/>
                <a:cs typeface="Times New Roman" panose="02020603050405020304" pitchFamily="18" charset="0"/>
              </a:rPr>
              <a:t>might </a:t>
            </a:r>
            <a:r>
              <a:rPr lang="en-US" sz="1000" dirty="0">
                <a:effectLst/>
                <a:latin typeface="Arial" panose="020B0604020202020204" pitchFamily="34" charset="0"/>
                <a:ea typeface="Calibri" panose="020F0502020204030204" pitchFamily="34" charset="0"/>
                <a:cs typeface="Segoe UI" panose="020B0502040204020203" pitchFamily="34" charset="0"/>
              </a:rPr>
              <a:t>mention that they use AD FS to connect to a cloud service. Mention that this is definitely valid in a single-organization scenario but that this lesson describes it later because it requires a different infrastructure.</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Segoe UI" panose="020B0502040204020203" pitchFamily="34" charset="0"/>
              </a:rPr>
              <a:t>Use the build slide to describe the communication flow in this scenario. The goal is not necessarily for the students to understand all the details of how AD FS works in this scenario. Instead, keep the discussion at a high level so that the students can see the overall communication flow. Highlight that the web server in this scenario does not communicate directly with the Web Application Proxy or the federation server. Rather, the client computer initiates all the communication steps. </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Segoe UI" panose="020B0502040204020203" pitchFamily="34" charset="0"/>
              </a:rPr>
              <a:t>Emphasize to the students that a federation server is a server with AD FS installed and that a Web Application Proxy is a server with Web Application Proxy installed. These terms are used throughout the documentation for AD FS, and it is useful for the students to become accustomed to them.</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7" name="Rectangle 6"/>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20742A</a:t>
            </a:r>
          </a:p>
        </p:txBody>
      </p:sp>
      <p:sp>
        <p:nvSpPr>
          <p:cNvPr id="8" name="Rectangle 7"/>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10: Implementing and administering AD FS</a:t>
            </a:r>
          </a:p>
        </p:txBody>
      </p:sp>
    </p:spTree>
    <p:extLst>
      <p:ext uri="{BB962C8B-B14F-4D97-AF65-F5344CB8AC3E}">
        <p14:creationId xmlns:p14="http://schemas.microsoft.com/office/powerpoint/2010/main" val="9675909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7.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0.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1.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2.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4.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5.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6.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7.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8.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9.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1.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2.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3.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4.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5.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6.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7.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8.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9.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4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2.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3.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4.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5.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6.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7.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8.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9.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0.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2.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3.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4.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5.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6.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7.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8.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9.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0.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1.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3.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4.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5.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66.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67.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68.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69.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0.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1.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2.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4.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5.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6.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7.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78.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79.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0.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1.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2.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3.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4.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5.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6.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7.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8.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9.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0.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1.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2.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3.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4.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5.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6.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7.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8.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9.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00.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301.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2.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3.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4.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5.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6.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7.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8.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9.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0.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11.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12.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13.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4.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5.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6.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7.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8.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9.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0.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1.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2.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3.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4.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5.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26.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27.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28.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29.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0.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1.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2.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3.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4.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5.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6.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7.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38.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39.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0.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1.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2.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3.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4.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5.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6.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7.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8.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9.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0.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1.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2.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3.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4.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5.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6.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7.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8.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9.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0.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61.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2.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3.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4.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5.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6.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7.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8.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9.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0.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71.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72.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73.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74.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75.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76.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77.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78.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79.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0.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81.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82.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83.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84.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85.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86.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87.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88.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89.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0.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91.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92.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93.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94.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95.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96.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97.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98.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99.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00.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01.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02.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03.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04.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05.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06.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07.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08.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09.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0.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11.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12.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13.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14.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15.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16.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17.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18.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19.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0.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21.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22.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23.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24.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25.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26.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27.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28.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29.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0.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31.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32.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33.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34.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35.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36.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37.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38.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39.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0.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41.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42.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43.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44.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45.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46.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47.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48.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49.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0.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51.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52.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53.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54.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55.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56.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57.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58.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59.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0.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61.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62.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63.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64.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65.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66.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67.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68.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69.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0.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71.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72.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73.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74.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75.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76.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77.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78.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79.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0.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81.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82.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83.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84.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85.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86.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87.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88.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89.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0.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91.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92.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93.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494.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495.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496.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497.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498.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499.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00.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501.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502.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503.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504.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505.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506.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507.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508.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509.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0.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511.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512.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513.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514.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515.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516.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517.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518.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519.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0.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521.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522.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523.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524.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525.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526.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527.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528.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529.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0.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531.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532.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533.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534.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535.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536.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537.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538.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539.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0.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41.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42.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43.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44.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45.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46.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47.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48.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49.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0.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51.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52.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53.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54.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55.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56.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57.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58.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59.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0.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61.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62.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63.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64.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565.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566.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567.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568.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569.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0.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571.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572.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573.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574.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575.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576.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577.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578.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579.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0.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581.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582.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583.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584.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585.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586.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587.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588.xml.rels><?xml version="1.0" encoding="UTF-8" standalone="yes"?>
<Relationships xmlns="http://schemas.openxmlformats.org/package/2006/relationships"><Relationship Id="rId1" Type="http://schemas.openxmlformats.org/officeDocument/2006/relationships/slideMaster" Target="../slideMasters/slideMaster50.xml"/></Relationships>
</file>

<file path=ppt/slideLayouts/_rels/slideLayout589.xml.rels><?xml version="1.0" encoding="UTF-8" standalone="yes"?>
<Relationships xmlns="http://schemas.openxmlformats.org/package/2006/relationships"><Relationship Id="rId1" Type="http://schemas.openxmlformats.org/officeDocument/2006/relationships/slideMaster" Target="../slideMasters/slideMaster50.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0.xml.rels><?xml version="1.0" encoding="UTF-8" standalone="yes"?>
<Relationships xmlns="http://schemas.openxmlformats.org/package/2006/relationships"><Relationship Id="rId1" Type="http://schemas.openxmlformats.org/officeDocument/2006/relationships/slideMaster" Target="../slideMasters/slideMaster50.xml"/></Relationships>
</file>

<file path=ppt/slideLayouts/_rels/slideLayout591.xml.rels><?xml version="1.0" encoding="UTF-8" standalone="yes"?>
<Relationships xmlns="http://schemas.openxmlformats.org/package/2006/relationships"><Relationship Id="rId1" Type="http://schemas.openxmlformats.org/officeDocument/2006/relationships/slideMaster" Target="../slideMasters/slideMaster50.xml"/></Relationships>
</file>

<file path=ppt/slideLayouts/_rels/slideLayout592.xml.rels><?xml version="1.0" encoding="UTF-8" standalone="yes"?>
<Relationships xmlns="http://schemas.openxmlformats.org/package/2006/relationships"><Relationship Id="rId1" Type="http://schemas.openxmlformats.org/officeDocument/2006/relationships/slideMaster" Target="../slideMasters/slideMaster50.xml"/></Relationships>
</file>

<file path=ppt/slideLayouts/_rels/slideLayout593.xml.rels><?xml version="1.0" encoding="UTF-8" standalone="yes"?>
<Relationships xmlns="http://schemas.openxmlformats.org/package/2006/relationships"><Relationship Id="rId1" Type="http://schemas.openxmlformats.org/officeDocument/2006/relationships/slideMaster" Target="../slideMasters/slideMaster50.xml"/></Relationships>
</file>

<file path=ppt/slideLayouts/_rels/slideLayout594.xml.rels><?xml version="1.0" encoding="UTF-8" standalone="yes"?>
<Relationships xmlns="http://schemas.openxmlformats.org/package/2006/relationships"><Relationship Id="rId1" Type="http://schemas.openxmlformats.org/officeDocument/2006/relationships/slideMaster" Target="../slideMasters/slideMaster50.xml"/></Relationships>
</file>

<file path=ppt/slideLayouts/_rels/slideLayout595.xml.rels><?xml version="1.0" encoding="UTF-8" standalone="yes"?>
<Relationships xmlns="http://schemas.openxmlformats.org/package/2006/relationships"><Relationship Id="rId1" Type="http://schemas.openxmlformats.org/officeDocument/2006/relationships/slideMaster" Target="../slideMasters/slideMaster50.xml"/></Relationships>
</file>

<file path=ppt/slideLayouts/_rels/slideLayout596.xml.rels><?xml version="1.0" encoding="UTF-8" standalone="yes"?>
<Relationships xmlns="http://schemas.openxmlformats.org/package/2006/relationships"><Relationship Id="rId1" Type="http://schemas.openxmlformats.org/officeDocument/2006/relationships/slideMaster" Target="../slideMasters/slideMaster50.xml"/></Relationships>
</file>

<file path=ppt/slideLayouts/_rels/slideLayout597.xml.rels><?xml version="1.0" encoding="UTF-8" standalone="yes"?>
<Relationships xmlns="http://schemas.openxmlformats.org/package/2006/relationships"><Relationship Id="rId1" Type="http://schemas.openxmlformats.org/officeDocument/2006/relationships/slideMaster" Target="../slideMasters/slideMaster50.xml"/></Relationships>
</file>

<file path=ppt/slideLayouts/_rels/slideLayout598.xml.rels><?xml version="1.0" encoding="UTF-8" standalone="yes"?>
<Relationships xmlns="http://schemas.openxmlformats.org/package/2006/relationships"><Relationship Id="rId1" Type="http://schemas.openxmlformats.org/officeDocument/2006/relationships/slideMaster" Target="../slideMasters/slideMaster50.xml"/></Relationships>
</file>

<file path=ppt/slideLayouts/_rels/slideLayout599.xml.rels><?xml version="1.0" encoding="UTF-8" standalone="yes"?>
<Relationships xmlns="http://schemas.openxmlformats.org/package/2006/relationships"><Relationship Id="rId1" Type="http://schemas.openxmlformats.org/officeDocument/2006/relationships/slideMaster" Target="../slideMasters/slideMaster50.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00.xml.rels><?xml version="1.0" encoding="UTF-8" standalone="yes"?>
<Relationships xmlns="http://schemas.openxmlformats.org/package/2006/relationships"><Relationship Id="rId1" Type="http://schemas.openxmlformats.org/officeDocument/2006/relationships/slideMaster" Target="../slideMasters/slideMaster51.xml"/></Relationships>
</file>

<file path=ppt/slideLayouts/_rels/slideLayout601.xml.rels><?xml version="1.0" encoding="UTF-8" standalone="yes"?>
<Relationships xmlns="http://schemas.openxmlformats.org/package/2006/relationships"><Relationship Id="rId1" Type="http://schemas.openxmlformats.org/officeDocument/2006/relationships/slideMaster" Target="../slideMasters/slideMaster51.xml"/></Relationships>
</file>

<file path=ppt/slideLayouts/_rels/slideLayout602.xml.rels><?xml version="1.0" encoding="UTF-8" standalone="yes"?>
<Relationships xmlns="http://schemas.openxmlformats.org/package/2006/relationships"><Relationship Id="rId1" Type="http://schemas.openxmlformats.org/officeDocument/2006/relationships/slideMaster" Target="../slideMasters/slideMaster51.xml"/></Relationships>
</file>

<file path=ppt/slideLayouts/_rels/slideLayout603.xml.rels><?xml version="1.0" encoding="UTF-8" standalone="yes"?>
<Relationships xmlns="http://schemas.openxmlformats.org/package/2006/relationships"><Relationship Id="rId1" Type="http://schemas.openxmlformats.org/officeDocument/2006/relationships/slideMaster" Target="../slideMasters/slideMaster51.xml"/></Relationships>
</file>

<file path=ppt/slideLayouts/_rels/slideLayout604.xml.rels><?xml version="1.0" encoding="UTF-8" standalone="yes"?>
<Relationships xmlns="http://schemas.openxmlformats.org/package/2006/relationships"><Relationship Id="rId1" Type="http://schemas.openxmlformats.org/officeDocument/2006/relationships/slideMaster" Target="../slideMasters/slideMaster51.xml"/></Relationships>
</file>

<file path=ppt/slideLayouts/_rels/slideLayout605.xml.rels><?xml version="1.0" encoding="UTF-8" standalone="yes"?>
<Relationships xmlns="http://schemas.openxmlformats.org/package/2006/relationships"><Relationship Id="rId1" Type="http://schemas.openxmlformats.org/officeDocument/2006/relationships/slideMaster" Target="../slideMasters/slideMaster51.xml"/></Relationships>
</file>

<file path=ppt/slideLayouts/_rels/slideLayout606.xml.rels><?xml version="1.0" encoding="UTF-8" standalone="yes"?>
<Relationships xmlns="http://schemas.openxmlformats.org/package/2006/relationships"><Relationship Id="rId1" Type="http://schemas.openxmlformats.org/officeDocument/2006/relationships/slideMaster" Target="../slideMasters/slideMaster51.xml"/></Relationships>
</file>

<file path=ppt/slideLayouts/_rels/slideLayout607.xml.rels><?xml version="1.0" encoding="UTF-8" standalone="yes"?>
<Relationships xmlns="http://schemas.openxmlformats.org/package/2006/relationships"><Relationship Id="rId1" Type="http://schemas.openxmlformats.org/officeDocument/2006/relationships/slideMaster" Target="../slideMasters/slideMaster51.xml"/></Relationships>
</file>

<file path=ppt/slideLayouts/_rels/slideLayout608.xml.rels><?xml version="1.0" encoding="UTF-8" standalone="yes"?>
<Relationships xmlns="http://schemas.openxmlformats.org/package/2006/relationships"><Relationship Id="rId1" Type="http://schemas.openxmlformats.org/officeDocument/2006/relationships/slideMaster" Target="../slideMasters/slideMaster51.xml"/></Relationships>
</file>

<file path=ppt/slideLayouts/_rels/slideLayout609.xml.rels><?xml version="1.0" encoding="UTF-8" standalone="yes"?>
<Relationships xmlns="http://schemas.openxmlformats.org/package/2006/relationships"><Relationship Id="rId1" Type="http://schemas.openxmlformats.org/officeDocument/2006/relationships/slideMaster" Target="../slideMasters/slideMaster5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0.xml.rels><?xml version="1.0" encoding="UTF-8" standalone="yes"?>
<Relationships xmlns="http://schemas.openxmlformats.org/package/2006/relationships"><Relationship Id="rId1" Type="http://schemas.openxmlformats.org/officeDocument/2006/relationships/slideMaster" Target="../slideMasters/slideMaster51.xml"/></Relationships>
</file>

<file path=ppt/slideLayouts/_rels/slideLayout611.xml.rels><?xml version="1.0" encoding="UTF-8" standalone="yes"?>
<Relationships xmlns="http://schemas.openxmlformats.org/package/2006/relationships"><Relationship Id="rId1" Type="http://schemas.openxmlformats.org/officeDocument/2006/relationships/slideMaster" Target="../slideMasters/slideMaster51.xml"/></Relationships>
</file>

<file path=ppt/slideLayouts/_rels/slideLayout612.xml.rels><?xml version="1.0" encoding="UTF-8" standalone="yes"?>
<Relationships xmlns="http://schemas.openxmlformats.org/package/2006/relationships"><Relationship Id="rId1" Type="http://schemas.openxmlformats.org/officeDocument/2006/relationships/slideMaster" Target="../slideMasters/slideMaster52.xml"/></Relationships>
</file>

<file path=ppt/slideLayouts/_rels/slideLayout613.xml.rels><?xml version="1.0" encoding="UTF-8" standalone="yes"?>
<Relationships xmlns="http://schemas.openxmlformats.org/package/2006/relationships"><Relationship Id="rId1" Type="http://schemas.openxmlformats.org/officeDocument/2006/relationships/slideMaster" Target="../slideMasters/slideMaster52.xml"/></Relationships>
</file>

<file path=ppt/slideLayouts/_rels/slideLayout614.xml.rels><?xml version="1.0" encoding="UTF-8" standalone="yes"?>
<Relationships xmlns="http://schemas.openxmlformats.org/package/2006/relationships"><Relationship Id="rId1" Type="http://schemas.openxmlformats.org/officeDocument/2006/relationships/slideMaster" Target="../slideMasters/slideMaster52.xml"/></Relationships>
</file>

<file path=ppt/slideLayouts/_rels/slideLayout615.xml.rels><?xml version="1.0" encoding="UTF-8" standalone="yes"?>
<Relationships xmlns="http://schemas.openxmlformats.org/package/2006/relationships"><Relationship Id="rId1" Type="http://schemas.openxmlformats.org/officeDocument/2006/relationships/slideMaster" Target="../slideMasters/slideMaster52.xml"/></Relationships>
</file>

<file path=ppt/slideLayouts/_rels/slideLayout616.xml.rels><?xml version="1.0" encoding="UTF-8" standalone="yes"?>
<Relationships xmlns="http://schemas.openxmlformats.org/package/2006/relationships"><Relationship Id="rId1" Type="http://schemas.openxmlformats.org/officeDocument/2006/relationships/slideMaster" Target="../slideMasters/slideMaster52.xml"/></Relationships>
</file>

<file path=ppt/slideLayouts/_rels/slideLayout617.xml.rels><?xml version="1.0" encoding="UTF-8" standalone="yes"?>
<Relationships xmlns="http://schemas.openxmlformats.org/package/2006/relationships"><Relationship Id="rId1" Type="http://schemas.openxmlformats.org/officeDocument/2006/relationships/slideMaster" Target="../slideMasters/slideMaster52.xml"/></Relationships>
</file>

<file path=ppt/slideLayouts/_rels/slideLayout618.xml.rels><?xml version="1.0" encoding="UTF-8" standalone="yes"?>
<Relationships xmlns="http://schemas.openxmlformats.org/package/2006/relationships"><Relationship Id="rId1" Type="http://schemas.openxmlformats.org/officeDocument/2006/relationships/slideMaster" Target="../slideMasters/slideMaster52.xml"/></Relationships>
</file>

<file path=ppt/slideLayouts/_rels/slideLayout619.xml.rels><?xml version="1.0" encoding="UTF-8" standalone="yes"?>
<Relationships xmlns="http://schemas.openxmlformats.org/package/2006/relationships"><Relationship Id="rId1" Type="http://schemas.openxmlformats.org/officeDocument/2006/relationships/slideMaster" Target="../slideMasters/slideMaster5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0.xml.rels><?xml version="1.0" encoding="UTF-8" standalone="yes"?>
<Relationships xmlns="http://schemas.openxmlformats.org/package/2006/relationships"><Relationship Id="rId1" Type="http://schemas.openxmlformats.org/officeDocument/2006/relationships/slideMaster" Target="../slideMasters/slideMaster52.xml"/></Relationships>
</file>

<file path=ppt/slideLayouts/_rels/slideLayout621.xml.rels><?xml version="1.0" encoding="UTF-8" standalone="yes"?>
<Relationships xmlns="http://schemas.openxmlformats.org/package/2006/relationships"><Relationship Id="rId1" Type="http://schemas.openxmlformats.org/officeDocument/2006/relationships/slideMaster" Target="../slideMasters/slideMaster52.xml"/></Relationships>
</file>

<file path=ppt/slideLayouts/_rels/slideLayout622.xml.rels><?xml version="1.0" encoding="UTF-8" standalone="yes"?>
<Relationships xmlns="http://schemas.openxmlformats.org/package/2006/relationships"><Relationship Id="rId1" Type="http://schemas.openxmlformats.org/officeDocument/2006/relationships/slideMaster" Target="../slideMasters/slideMaster52.xml"/></Relationships>
</file>

<file path=ppt/slideLayouts/_rels/slideLayout623.xml.rels><?xml version="1.0" encoding="UTF-8" standalone="yes"?>
<Relationships xmlns="http://schemas.openxmlformats.org/package/2006/relationships"><Relationship Id="rId1" Type="http://schemas.openxmlformats.org/officeDocument/2006/relationships/slideMaster" Target="../slideMasters/slideMaster52.xml"/></Relationships>
</file>

<file path=ppt/slideLayouts/_rels/slideLayout624.xml.rels><?xml version="1.0" encoding="UTF-8" standalone="yes"?>
<Relationships xmlns="http://schemas.openxmlformats.org/package/2006/relationships"><Relationship Id="rId1" Type="http://schemas.openxmlformats.org/officeDocument/2006/relationships/slideMaster" Target="../slideMasters/slideMaster53.xml"/></Relationships>
</file>

<file path=ppt/slideLayouts/_rels/slideLayout625.xml.rels><?xml version="1.0" encoding="UTF-8" standalone="yes"?>
<Relationships xmlns="http://schemas.openxmlformats.org/package/2006/relationships"><Relationship Id="rId1" Type="http://schemas.openxmlformats.org/officeDocument/2006/relationships/slideMaster" Target="../slideMasters/slideMaster53.xml"/></Relationships>
</file>

<file path=ppt/slideLayouts/_rels/slideLayout626.xml.rels><?xml version="1.0" encoding="UTF-8" standalone="yes"?>
<Relationships xmlns="http://schemas.openxmlformats.org/package/2006/relationships"><Relationship Id="rId1" Type="http://schemas.openxmlformats.org/officeDocument/2006/relationships/slideMaster" Target="../slideMasters/slideMaster53.xml"/></Relationships>
</file>

<file path=ppt/slideLayouts/_rels/slideLayout627.xml.rels><?xml version="1.0" encoding="UTF-8" standalone="yes"?>
<Relationships xmlns="http://schemas.openxmlformats.org/package/2006/relationships"><Relationship Id="rId1" Type="http://schemas.openxmlformats.org/officeDocument/2006/relationships/slideMaster" Target="../slideMasters/slideMaster53.xml"/></Relationships>
</file>

<file path=ppt/slideLayouts/_rels/slideLayout628.xml.rels><?xml version="1.0" encoding="UTF-8" standalone="yes"?>
<Relationships xmlns="http://schemas.openxmlformats.org/package/2006/relationships"><Relationship Id="rId1" Type="http://schemas.openxmlformats.org/officeDocument/2006/relationships/slideMaster" Target="../slideMasters/slideMaster53.xml"/></Relationships>
</file>

<file path=ppt/slideLayouts/_rels/slideLayout629.xml.rels><?xml version="1.0" encoding="UTF-8" standalone="yes"?>
<Relationships xmlns="http://schemas.openxmlformats.org/package/2006/relationships"><Relationship Id="rId1" Type="http://schemas.openxmlformats.org/officeDocument/2006/relationships/slideMaster" Target="../slideMasters/slideMaster5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0.xml.rels><?xml version="1.0" encoding="UTF-8" standalone="yes"?>
<Relationships xmlns="http://schemas.openxmlformats.org/package/2006/relationships"><Relationship Id="rId1" Type="http://schemas.openxmlformats.org/officeDocument/2006/relationships/slideMaster" Target="../slideMasters/slideMaster53.xml"/></Relationships>
</file>

<file path=ppt/slideLayouts/_rels/slideLayout631.xml.rels><?xml version="1.0" encoding="UTF-8" standalone="yes"?>
<Relationships xmlns="http://schemas.openxmlformats.org/package/2006/relationships"><Relationship Id="rId1" Type="http://schemas.openxmlformats.org/officeDocument/2006/relationships/slideMaster" Target="../slideMasters/slideMaster53.xml"/></Relationships>
</file>

<file path=ppt/slideLayouts/_rels/slideLayout632.xml.rels><?xml version="1.0" encoding="UTF-8" standalone="yes"?>
<Relationships xmlns="http://schemas.openxmlformats.org/package/2006/relationships"><Relationship Id="rId1" Type="http://schemas.openxmlformats.org/officeDocument/2006/relationships/slideMaster" Target="../slideMasters/slideMaster53.xml"/></Relationships>
</file>

<file path=ppt/slideLayouts/_rels/slideLayout633.xml.rels><?xml version="1.0" encoding="UTF-8" standalone="yes"?>
<Relationships xmlns="http://schemas.openxmlformats.org/package/2006/relationships"><Relationship Id="rId1" Type="http://schemas.openxmlformats.org/officeDocument/2006/relationships/slideMaster" Target="../slideMasters/slideMaster53.xml"/></Relationships>
</file>

<file path=ppt/slideLayouts/_rels/slideLayout634.xml.rels><?xml version="1.0" encoding="UTF-8" standalone="yes"?>
<Relationships xmlns="http://schemas.openxmlformats.org/package/2006/relationships"><Relationship Id="rId1" Type="http://schemas.openxmlformats.org/officeDocument/2006/relationships/slideMaster" Target="../slideMasters/slideMaster53.xml"/></Relationships>
</file>

<file path=ppt/slideLayouts/_rels/slideLayout635.xml.rels><?xml version="1.0" encoding="UTF-8" standalone="yes"?>
<Relationships xmlns="http://schemas.openxmlformats.org/package/2006/relationships"><Relationship Id="rId1" Type="http://schemas.openxmlformats.org/officeDocument/2006/relationships/slideMaster" Target="../slideMasters/slideMaster53.xml"/></Relationships>
</file>

<file path=ppt/slideLayouts/_rels/slideLayout636.xml.rels><?xml version="1.0" encoding="UTF-8" standalone="yes"?>
<Relationships xmlns="http://schemas.openxmlformats.org/package/2006/relationships"><Relationship Id="rId1" Type="http://schemas.openxmlformats.org/officeDocument/2006/relationships/slideMaster" Target="../slideMasters/slideMaster54.xml"/></Relationships>
</file>

<file path=ppt/slideLayouts/_rels/slideLayout637.xml.rels><?xml version="1.0" encoding="UTF-8" standalone="yes"?>
<Relationships xmlns="http://schemas.openxmlformats.org/package/2006/relationships"><Relationship Id="rId1" Type="http://schemas.openxmlformats.org/officeDocument/2006/relationships/slideMaster" Target="../slideMasters/slideMaster54.xml"/></Relationships>
</file>

<file path=ppt/slideLayouts/_rels/slideLayout638.xml.rels><?xml version="1.0" encoding="UTF-8" standalone="yes"?>
<Relationships xmlns="http://schemas.openxmlformats.org/package/2006/relationships"><Relationship Id="rId1" Type="http://schemas.openxmlformats.org/officeDocument/2006/relationships/slideMaster" Target="../slideMasters/slideMaster54.xml"/></Relationships>
</file>

<file path=ppt/slideLayouts/_rels/slideLayout639.xml.rels><?xml version="1.0" encoding="UTF-8" standalone="yes"?>
<Relationships xmlns="http://schemas.openxmlformats.org/package/2006/relationships"><Relationship Id="rId1" Type="http://schemas.openxmlformats.org/officeDocument/2006/relationships/slideMaster" Target="../slideMasters/slideMaster5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0.xml.rels><?xml version="1.0" encoding="UTF-8" standalone="yes"?>
<Relationships xmlns="http://schemas.openxmlformats.org/package/2006/relationships"><Relationship Id="rId1" Type="http://schemas.openxmlformats.org/officeDocument/2006/relationships/slideMaster" Target="../slideMasters/slideMaster54.xml"/></Relationships>
</file>

<file path=ppt/slideLayouts/_rels/slideLayout641.xml.rels><?xml version="1.0" encoding="UTF-8" standalone="yes"?>
<Relationships xmlns="http://schemas.openxmlformats.org/package/2006/relationships"><Relationship Id="rId1" Type="http://schemas.openxmlformats.org/officeDocument/2006/relationships/slideMaster" Target="../slideMasters/slideMaster54.xml"/></Relationships>
</file>

<file path=ppt/slideLayouts/_rels/slideLayout642.xml.rels><?xml version="1.0" encoding="UTF-8" standalone="yes"?>
<Relationships xmlns="http://schemas.openxmlformats.org/package/2006/relationships"><Relationship Id="rId1" Type="http://schemas.openxmlformats.org/officeDocument/2006/relationships/slideMaster" Target="../slideMasters/slideMaster54.xml"/></Relationships>
</file>

<file path=ppt/slideLayouts/_rels/slideLayout643.xml.rels><?xml version="1.0" encoding="UTF-8" standalone="yes"?>
<Relationships xmlns="http://schemas.openxmlformats.org/package/2006/relationships"><Relationship Id="rId1" Type="http://schemas.openxmlformats.org/officeDocument/2006/relationships/slideMaster" Target="../slideMasters/slideMaster54.xml"/></Relationships>
</file>

<file path=ppt/slideLayouts/_rels/slideLayout644.xml.rels><?xml version="1.0" encoding="UTF-8" standalone="yes"?>
<Relationships xmlns="http://schemas.openxmlformats.org/package/2006/relationships"><Relationship Id="rId1" Type="http://schemas.openxmlformats.org/officeDocument/2006/relationships/slideMaster" Target="../slideMasters/slideMaster54.xml"/></Relationships>
</file>

<file path=ppt/slideLayouts/_rels/slideLayout645.xml.rels><?xml version="1.0" encoding="UTF-8" standalone="yes"?>
<Relationships xmlns="http://schemas.openxmlformats.org/package/2006/relationships"><Relationship Id="rId1" Type="http://schemas.openxmlformats.org/officeDocument/2006/relationships/slideMaster" Target="../slideMasters/slideMaster54.xml"/></Relationships>
</file>

<file path=ppt/slideLayouts/_rels/slideLayout646.xml.rels><?xml version="1.0" encoding="UTF-8" standalone="yes"?>
<Relationships xmlns="http://schemas.openxmlformats.org/package/2006/relationships"><Relationship Id="rId1" Type="http://schemas.openxmlformats.org/officeDocument/2006/relationships/slideMaster" Target="../slideMasters/slideMaster54.xml"/></Relationships>
</file>

<file path=ppt/slideLayouts/_rels/slideLayout647.xml.rels><?xml version="1.0" encoding="UTF-8" standalone="yes"?>
<Relationships xmlns="http://schemas.openxmlformats.org/package/2006/relationships"><Relationship Id="rId1" Type="http://schemas.openxmlformats.org/officeDocument/2006/relationships/slideMaster" Target="../slideMasters/slideMaster5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2537723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41714049"/>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87052463"/>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11728334"/>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72468756"/>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91431077"/>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299019001"/>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772580361"/>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27565218"/>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31453778"/>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03431287"/>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13021757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43006279"/>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64544895"/>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416080096"/>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76967032"/>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83733280"/>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91085912"/>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9352951"/>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141773643"/>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245129372"/>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59431806"/>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296899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41895436"/>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03005026"/>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1084029738"/>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93436102"/>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602101057"/>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18984438"/>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64137305"/>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415363481"/>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0385662"/>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23405759"/>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723390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2726377111"/>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98001468"/>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94993765"/>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10645202"/>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1361476590"/>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62256985"/>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465743842"/>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21345725"/>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89101439"/>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52339948"/>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08650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89018868"/>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437202116"/>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008755856"/>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66914203"/>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2418749"/>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1491720"/>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845596327"/>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99039892"/>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737974988"/>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67394424"/>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896222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60597958"/>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809189661"/>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02848578"/>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109982190"/>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507166477"/>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48143683"/>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55182525"/>
      </p:ext>
    </p:extLst>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11693629"/>
      </p:ext>
    </p:extLst>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2585485303"/>
      </p:ext>
    </p:extLst>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61173795"/>
      </p:ext>
    </p:extLst>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7300591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420084"/>
      </p:ext>
    </p:extLst>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73370702"/>
      </p:ext>
    </p:extLst>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35619168"/>
      </p:ext>
    </p:extLst>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063755348"/>
      </p:ext>
    </p:extLst>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64274922"/>
      </p:ext>
    </p:extLst>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007993581"/>
      </p:ext>
    </p:extLst>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150598152"/>
      </p:ext>
    </p:extLst>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07030458"/>
      </p:ext>
    </p:extLst>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76986265"/>
      </p:ext>
    </p:extLst>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02946266"/>
      </p:ext>
    </p:extLst>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13294529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23036423"/>
      </p:ext>
    </p:extLst>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79817158"/>
      </p:ext>
    </p:extLst>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625714073"/>
      </p:ext>
    </p:extLst>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43621461"/>
      </p:ext>
    </p:extLst>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15159574"/>
      </p:ext>
    </p:extLst>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561501408"/>
      </p:ext>
    </p:extLst>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992568029"/>
      </p:ext>
    </p:extLst>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295253075"/>
      </p:ext>
    </p:extLst>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986840259"/>
      </p:ext>
    </p:extLst>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97389344"/>
      </p:ext>
    </p:extLst>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6150579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006658203"/>
      </p:ext>
    </p:extLst>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9458583"/>
      </p:ext>
    </p:extLst>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089492818"/>
      </p:ext>
    </p:extLst>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12435157"/>
      </p:ext>
    </p:extLst>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506147140"/>
      </p:ext>
    </p:extLst>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57256423"/>
      </p:ext>
    </p:extLst>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52021592"/>
      </p:ext>
    </p:extLst>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009228374"/>
      </p:ext>
    </p:extLst>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64745438"/>
      </p:ext>
    </p:extLst>
  </p:cSld>
  <p:clrMapOvr>
    <a:masterClrMapping/>
  </p:clrMapOvr>
</p:sldLayout>
</file>

<file path=ppt/slideLayouts/slideLayout18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759378988"/>
      </p:ext>
    </p:extLst>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87247014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640992"/>
      </p:ext>
    </p:extLst>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08338146"/>
      </p:ext>
    </p:extLst>
  </p:cSld>
  <p:clrMapOvr>
    <a:masterClrMapping/>
  </p:clrMapOvr>
</p:sldLayout>
</file>

<file path=ppt/slideLayouts/slideLayout19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2040351"/>
      </p:ext>
    </p:extLst>
  </p:cSld>
  <p:clrMapOvr>
    <a:masterClrMapping/>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70131823"/>
      </p:ext>
    </p:extLst>
  </p:cSld>
  <p:clrMapOvr>
    <a:masterClrMapping/>
  </p:clrMapOvr>
</p:sldLayout>
</file>

<file path=ppt/slideLayouts/slideLayout19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2469057269"/>
      </p:ext>
    </p:extLst>
  </p:cSld>
  <p:clrMapOvr>
    <a:masterClrMapping/>
  </p:clrMapOvr>
</p:sldLayout>
</file>

<file path=ppt/slideLayouts/slideLayout19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78515854"/>
      </p:ext>
    </p:extLst>
  </p:cSld>
  <p:clrMapOvr>
    <a:masterClrMapping/>
  </p:clrMapOvr>
</p:sldLayout>
</file>

<file path=ppt/slideLayouts/slideLayout19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170966528"/>
      </p:ext>
    </p:extLst>
  </p:cSld>
  <p:clrMapOvr>
    <a:masterClrMapping/>
  </p:clrMapOvr>
</p:sldLayout>
</file>

<file path=ppt/slideLayouts/slideLayout19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99664011"/>
      </p:ext>
    </p:extLst>
  </p:cSld>
  <p:clrMapOvr>
    <a:masterClrMapping/>
  </p:clrMapOvr>
</p:sldLayout>
</file>

<file path=ppt/slideLayouts/slideLayout19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68371639"/>
      </p:ext>
    </p:extLst>
  </p:cSld>
  <p:clrMapOvr>
    <a:masterClrMapping/>
  </p:clrMapOvr>
</p:sldLayout>
</file>

<file path=ppt/slideLayouts/slideLayout19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111152047"/>
      </p:ext>
    </p:extLst>
  </p:cSld>
  <p:clrMapOvr>
    <a:masterClrMapping/>
  </p:clrMapOvr>
</p:sldLayout>
</file>

<file path=ppt/slideLayouts/slideLayout19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750239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124642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838886497"/>
      </p:ext>
    </p:extLst>
  </p:cSld>
  <p:clrMapOvr>
    <a:masterClrMapping/>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29414721"/>
      </p:ext>
    </p:extLst>
  </p:cSld>
  <p:clrMapOvr>
    <a:masterClrMapping/>
  </p:clrMapOvr>
</p:sldLayout>
</file>

<file path=ppt/slideLayouts/slideLayout20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810750434"/>
      </p:ext>
    </p:extLst>
  </p:cSld>
  <p:clrMapOvr>
    <a:masterClrMapping/>
  </p:clrMapOvr>
</p:sldLayout>
</file>

<file path=ppt/slideLayouts/slideLayout20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96548636"/>
      </p:ext>
    </p:extLst>
  </p:cSld>
  <p:clrMapOvr>
    <a:masterClrMapping/>
  </p:clrMapOvr>
</p:sldLayout>
</file>

<file path=ppt/slideLayouts/slideLayout20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20413676"/>
      </p:ext>
    </p:extLst>
  </p:cSld>
  <p:clrMapOvr>
    <a:masterClrMapping/>
  </p:clrMapOvr>
</p:sldLayout>
</file>

<file path=ppt/slideLayouts/slideLayout20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34227033"/>
      </p:ext>
    </p:extLst>
  </p:cSld>
  <p:clrMapOvr>
    <a:masterClrMapping/>
  </p:clrMapOvr>
</p:sldLayout>
</file>

<file path=ppt/slideLayouts/slideLayout20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2521484089"/>
      </p:ext>
    </p:extLst>
  </p:cSld>
  <p:clrMapOvr>
    <a:masterClrMapping/>
  </p:clrMapOvr>
</p:sldLayout>
</file>

<file path=ppt/slideLayouts/slideLayout20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03255660"/>
      </p:ext>
    </p:extLst>
  </p:cSld>
  <p:clrMapOvr>
    <a:masterClrMapping/>
  </p:clrMapOvr>
</p:sldLayout>
</file>

<file path=ppt/slideLayouts/slideLayout20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389845104"/>
      </p:ext>
    </p:extLst>
  </p:cSld>
  <p:clrMapOvr>
    <a:masterClrMapping/>
  </p:clrMapOvr>
</p:sldLayout>
</file>

<file path=ppt/slideLayouts/slideLayout20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1706480"/>
      </p:ext>
    </p:extLst>
  </p:cSld>
  <p:clrMapOvr>
    <a:masterClrMapping/>
  </p:clrMapOvr>
</p:sldLayout>
</file>

<file path=ppt/slideLayouts/slideLayout20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5428102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039462509"/>
      </p:ext>
    </p:extLst>
  </p:cSld>
  <p:clrMapOvr>
    <a:masterClrMapping/>
  </p:clrMapOvr>
</p:sldLayout>
</file>

<file path=ppt/slideLayouts/slideLayout2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65398770"/>
      </p:ext>
    </p:extLst>
  </p:cSld>
  <p:clrMapOvr>
    <a:masterClrMapping/>
  </p:clrMapOvr>
</p:sldLayout>
</file>

<file path=ppt/slideLayouts/slideLayout2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54026779"/>
      </p:ext>
    </p:extLst>
  </p:cSld>
  <p:clrMapOvr>
    <a:masterClrMapping/>
  </p:clrMapOvr>
</p:sldLayout>
</file>

<file path=ppt/slideLayouts/slideLayout2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648742537"/>
      </p:ext>
    </p:extLst>
  </p:cSld>
  <p:clrMapOvr>
    <a:masterClrMapping/>
  </p:clrMapOvr>
</p:sldLayout>
</file>

<file path=ppt/slideLayouts/slideLayout2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07781054"/>
      </p:ext>
    </p:extLst>
  </p:cSld>
  <p:clrMapOvr>
    <a:masterClrMapping/>
  </p:clrMapOvr>
</p:sldLayout>
</file>

<file path=ppt/slideLayouts/slideLayout2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63712945"/>
      </p:ext>
    </p:extLst>
  </p:cSld>
  <p:clrMapOvr>
    <a:masterClrMapping/>
  </p:clrMapOvr>
</p:sldLayout>
</file>

<file path=ppt/slideLayouts/slideLayout2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8332379"/>
      </p:ext>
    </p:extLst>
  </p:cSld>
  <p:clrMapOvr>
    <a:masterClrMapping/>
  </p:clrMapOvr>
</p:sldLayout>
</file>

<file path=ppt/slideLayouts/slideLayout21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66015082"/>
      </p:ext>
    </p:extLst>
  </p:cSld>
  <p:clrMapOvr>
    <a:masterClrMapping/>
  </p:clrMapOvr>
</p:sldLayout>
</file>

<file path=ppt/slideLayouts/slideLayout21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513426338"/>
      </p:ext>
    </p:extLst>
  </p:cSld>
  <p:clrMapOvr>
    <a:masterClrMapping/>
  </p:clrMapOvr>
</p:sldLayout>
</file>

<file path=ppt/slideLayouts/slideLayout2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17454573"/>
      </p:ext>
    </p:extLst>
  </p:cSld>
  <p:clrMapOvr>
    <a:masterClrMapping/>
  </p:clrMapOvr>
</p:sldLayout>
</file>

<file path=ppt/slideLayouts/slideLayout2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54997818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82769692"/>
      </p:ext>
    </p:extLst>
  </p:cSld>
  <p:clrMapOvr>
    <a:masterClrMapping/>
  </p:clrMapOvr>
</p:sldLayout>
</file>

<file path=ppt/slideLayouts/slideLayout2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74269897"/>
      </p:ext>
    </p:extLst>
  </p:cSld>
  <p:clrMapOvr>
    <a:masterClrMapping/>
  </p:clrMapOvr>
</p:sldLayout>
</file>

<file path=ppt/slideLayouts/slideLayout2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17349997"/>
      </p:ext>
    </p:extLst>
  </p:cSld>
  <p:clrMapOvr>
    <a:masterClrMapping/>
  </p:clrMapOvr>
</p:sldLayout>
</file>

<file path=ppt/slideLayouts/slideLayout2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883945407"/>
      </p:ext>
    </p:extLst>
  </p:cSld>
  <p:clrMapOvr>
    <a:masterClrMapping/>
  </p:clrMapOvr>
</p:sldLayout>
</file>

<file path=ppt/slideLayouts/slideLayout2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75247563"/>
      </p:ext>
    </p:extLst>
  </p:cSld>
  <p:clrMapOvr>
    <a:masterClrMapping/>
  </p:clrMapOvr>
</p:sldLayout>
</file>

<file path=ppt/slideLayouts/slideLayout2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828838848"/>
      </p:ext>
    </p:extLst>
  </p:cSld>
  <p:clrMapOvr>
    <a:masterClrMapping/>
  </p:clrMapOvr>
</p:sldLayout>
</file>

<file path=ppt/slideLayouts/slideLayout2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664116954"/>
      </p:ext>
    </p:extLst>
  </p:cSld>
  <p:clrMapOvr>
    <a:masterClrMapping/>
  </p:clrMapOvr>
</p:sldLayout>
</file>

<file path=ppt/slideLayouts/slideLayout2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58720388"/>
      </p:ext>
    </p:extLst>
  </p:cSld>
  <p:clrMapOvr>
    <a:masterClrMapping/>
  </p:clrMapOvr>
</p:sldLayout>
</file>

<file path=ppt/slideLayouts/slideLayout2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75568661"/>
      </p:ext>
    </p:extLst>
  </p:cSld>
  <p:clrMapOvr>
    <a:masterClrMapping/>
  </p:clrMapOvr>
</p:sldLayout>
</file>

<file path=ppt/slideLayouts/slideLayout22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57024430"/>
      </p:ext>
    </p:extLst>
  </p:cSld>
  <p:clrMapOvr>
    <a:masterClrMapping/>
  </p:clrMapOvr>
</p:sldLayout>
</file>

<file path=ppt/slideLayouts/slideLayout22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271898115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99953536"/>
      </p:ext>
    </p:extLst>
  </p:cSld>
  <p:clrMapOvr>
    <a:masterClrMapping/>
  </p:clrMapOvr>
</p:sldLayout>
</file>

<file path=ppt/slideLayouts/slideLayout23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50216822"/>
      </p:ext>
    </p:extLst>
  </p:cSld>
  <p:clrMapOvr>
    <a:masterClrMapping/>
  </p:clrMapOvr>
</p:sldLayout>
</file>

<file path=ppt/slideLayouts/slideLayout23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407306170"/>
      </p:ext>
    </p:extLst>
  </p:cSld>
  <p:clrMapOvr>
    <a:masterClrMapping/>
  </p:clrMapOvr>
</p:sldLayout>
</file>

<file path=ppt/slideLayouts/slideLayout23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80979616"/>
      </p:ext>
    </p:extLst>
  </p:cSld>
  <p:clrMapOvr>
    <a:masterClrMapping/>
  </p:clrMapOvr>
</p:sldLayout>
</file>

<file path=ppt/slideLayouts/slideLayout23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69443094"/>
      </p:ext>
    </p:extLst>
  </p:cSld>
  <p:clrMapOvr>
    <a:masterClrMapping/>
  </p:clrMapOvr>
</p:sldLayout>
</file>

<file path=ppt/slideLayouts/slideLayout23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7667137"/>
      </p:ext>
    </p:extLst>
  </p:cSld>
  <p:clrMapOvr>
    <a:masterClrMapping/>
  </p:clrMapOvr>
</p:sldLayout>
</file>

<file path=ppt/slideLayouts/slideLayout2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3499932"/>
      </p:ext>
    </p:extLst>
  </p:cSld>
  <p:clrMapOvr>
    <a:masterClrMapping/>
  </p:clrMapOvr>
</p:sldLayout>
</file>

<file path=ppt/slideLayouts/slideLayout23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215733441"/>
      </p:ext>
    </p:extLst>
  </p:cSld>
  <p:clrMapOvr>
    <a:masterClrMapping/>
  </p:clrMapOvr>
</p:sldLayout>
</file>

<file path=ppt/slideLayouts/slideLayout23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862830387"/>
      </p:ext>
    </p:extLst>
  </p:cSld>
  <p:clrMapOvr>
    <a:masterClrMapping/>
  </p:clrMapOvr>
</p:sldLayout>
</file>

<file path=ppt/slideLayouts/slideLayout23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85366412"/>
      </p:ext>
    </p:extLst>
  </p:cSld>
  <p:clrMapOvr>
    <a:masterClrMapping/>
  </p:clrMapOvr>
</p:sldLayout>
</file>

<file path=ppt/slideLayouts/slideLayout23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16208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41231039"/>
      </p:ext>
    </p:extLst>
  </p:cSld>
  <p:clrMapOvr>
    <a:masterClrMapping/>
  </p:clrMapOvr>
</p:sldLayout>
</file>

<file path=ppt/slideLayouts/slideLayout24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80675788"/>
      </p:ext>
    </p:extLst>
  </p:cSld>
  <p:clrMapOvr>
    <a:masterClrMapping/>
  </p:clrMapOvr>
</p:sldLayout>
</file>

<file path=ppt/slideLayouts/slideLayout24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918112107"/>
      </p:ext>
    </p:extLst>
  </p:cSld>
  <p:clrMapOvr>
    <a:masterClrMapping/>
  </p:clrMapOvr>
</p:sldLayout>
</file>

<file path=ppt/slideLayouts/slideLayout24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25097118"/>
      </p:ext>
    </p:extLst>
  </p:cSld>
  <p:clrMapOvr>
    <a:masterClrMapping/>
  </p:clrMapOvr>
</p:sldLayout>
</file>

<file path=ppt/slideLayouts/slideLayout24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112401033"/>
      </p:ext>
    </p:extLst>
  </p:cSld>
  <p:clrMapOvr>
    <a:masterClrMapping/>
  </p:clrMapOvr>
</p:sldLayout>
</file>

<file path=ppt/slideLayouts/slideLayout24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31463931"/>
      </p:ext>
    </p:extLst>
  </p:cSld>
  <p:clrMapOvr>
    <a:masterClrMapping/>
  </p:clrMapOvr>
</p:sldLayout>
</file>

<file path=ppt/slideLayouts/slideLayout24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02192511"/>
      </p:ext>
    </p:extLst>
  </p:cSld>
  <p:clrMapOvr>
    <a:masterClrMapping/>
  </p:clrMapOvr>
</p:sldLayout>
</file>

<file path=ppt/slideLayouts/slideLayout24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67438315"/>
      </p:ext>
    </p:extLst>
  </p:cSld>
  <p:clrMapOvr>
    <a:masterClrMapping/>
  </p:clrMapOvr>
</p:sldLayout>
</file>

<file path=ppt/slideLayouts/slideLayout24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98602852"/>
      </p:ext>
    </p:extLst>
  </p:cSld>
  <p:clrMapOvr>
    <a:masterClrMapping/>
  </p:clrMapOvr>
</p:sldLayout>
</file>

<file path=ppt/slideLayouts/slideLayout24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561094674"/>
      </p:ext>
    </p:extLst>
  </p:cSld>
  <p:clrMapOvr>
    <a:masterClrMapping/>
  </p:clrMapOvr>
</p:sldLayout>
</file>

<file path=ppt/slideLayouts/slideLayout24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94143009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432829940"/>
      </p:ext>
    </p:extLst>
  </p:cSld>
  <p:clrMapOvr>
    <a:masterClrMapping/>
  </p:clrMapOvr>
</p:sldLayout>
</file>

<file path=ppt/slideLayouts/slideLayout25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64527277"/>
      </p:ext>
    </p:extLst>
  </p:cSld>
  <p:clrMapOvr>
    <a:masterClrMapping/>
  </p:clrMapOvr>
</p:sldLayout>
</file>

<file path=ppt/slideLayouts/slideLayout25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42844439"/>
      </p:ext>
    </p:extLst>
  </p:cSld>
  <p:clrMapOvr>
    <a:masterClrMapping/>
  </p:clrMapOvr>
</p:sldLayout>
</file>

<file path=ppt/slideLayouts/slideLayout25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42781873"/>
      </p:ext>
    </p:extLst>
  </p:cSld>
  <p:clrMapOvr>
    <a:masterClrMapping/>
  </p:clrMapOvr>
</p:sldLayout>
</file>

<file path=ppt/slideLayouts/slideLayout25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076960633"/>
      </p:ext>
    </p:extLst>
  </p:cSld>
  <p:clrMapOvr>
    <a:masterClrMapping/>
  </p:clrMapOvr>
</p:sldLayout>
</file>

<file path=ppt/slideLayouts/slideLayout25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48012051"/>
      </p:ext>
    </p:extLst>
  </p:cSld>
  <p:clrMapOvr>
    <a:masterClrMapping/>
  </p:clrMapOvr>
</p:sldLayout>
</file>

<file path=ppt/slideLayouts/slideLayout25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874800948"/>
      </p:ext>
    </p:extLst>
  </p:cSld>
  <p:clrMapOvr>
    <a:masterClrMapping/>
  </p:clrMapOvr>
</p:sldLayout>
</file>

<file path=ppt/slideLayouts/slideLayout25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45409906"/>
      </p:ext>
    </p:extLst>
  </p:cSld>
  <p:clrMapOvr>
    <a:masterClrMapping/>
  </p:clrMapOvr>
</p:sldLayout>
</file>

<file path=ppt/slideLayouts/slideLayout25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78960415"/>
      </p:ext>
    </p:extLst>
  </p:cSld>
  <p:clrMapOvr>
    <a:masterClrMapping/>
  </p:clrMapOvr>
</p:sldLayout>
</file>

<file path=ppt/slideLayouts/slideLayout25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475061157"/>
      </p:ext>
    </p:extLst>
  </p:cSld>
  <p:clrMapOvr>
    <a:masterClrMapping/>
  </p:clrMapOvr>
</p:sldLayout>
</file>

<file path=ppt/slideLayouts/slideLayout25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6850752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25943594"/>
      </p:ext>
    </p:extLst>
  </p:cSld>
  <p:clrMapOvr>
    <a:masterClrMapping/>
  </p:clrMapOvr>
</p:sldLayout>
</file>

<file path=ppt/slideLayouts/slideLayout26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304569721"/>
      </p:ext>
    </p:extLst>
  </p:cSld>
  <p:clrMapOvr>
    <a:masterClrMapping/>
  </p:clrMapOvr>
</p:sldLayout>
</file>

<file path=ppt/slideLayouts/slideLayout26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817956429"/>
      </p:ext>
    </p:extLst>
  </p:cSld>
  <p:clrMapOvr>
    <a:masterClrMapping/>
  </p:clrMapOvr>
</p:sldLayout>
</file>

<file path=ppt/slideLayouts/slideLayout26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51299701"/>
      </p:ext>
    </p:extLst>
  </p:cSld>
  <p:clrMapOvr>
    <a:masterClrMapping/>
  </p:clrMapOvr>
</p:sldLayout>
</file>

<file path=ppt/slideLayouts/slideLayout26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04744029"/>
      </p:ext>
    </p:extLst>
  </p:cSld>
  <p:clrMapOvr>
    <a:masterClrMapping/>
  </p:clrMapOvr>
</p:sldLayout>
</file>

<file path=ppt/slideLayouts/slideLayout26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5730457"/>
      </p:ext>
    </p:extLst>
  </p:cSld>
  <p:clrMapOvr>
    <a:masterClrMapping/>
  </p:clrMapOvr>
</p:sldLayout>
</file>

<file path=ppt/slideLayouts/slideLayout26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2977860461"/>
      </p:ext>
    </p:extLst>
  </p:cSld>
  <p:clrMapOvr>
    <a:masterClrMapping/>
  </p:clrMapOvr>
</p:sldLayout>
</file>

<file path=ppt/slideLayouts/slideLayout26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61873930"/>
      </p:ext>
    </p:extLst>
  </p:cSld>
  <p:clrMapOvr>
    <a:masterClrMapping/>
  </p:clrMapOvr>
</p:sldLayout>
</file>

<file path=ppt/slideLayouts/slideLayout26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562244749"/>
      </p:ext>
    </p:extLst>
  </p:cSld>
  <p:clrMapOvr>
    <a:masterClrMapping/>
  </p:clrMapOvr>
</p:sldLayout>
</file>

<file path=ppt/slideLayouts/slideLayout26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94352964"/>
      </p:ext>
    </p:extLst>
  </p:cSld>
  <p:clrMapOvr>
    <a:masterClrMapping/>
  </p:clrMapOvr>
</p:sldLayout>
</file>

<file path=ppt/slideLayouts/slideLayout26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5311280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416808465"/>
      </p:ext>
    </p:extLst>
  </p:cSld>
  <p:clrMapOvr>
    <a:masterClrMapping/>
  </p:clrMapOvr>
</p:sldLayout>
</file>

<file path=ppt/slideLayouts/slideLayout27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594402827"/>
      </p:ext>
    </p:extLst>
  </p:cSld>
  <p:clrMapOvr>
    <a:masterClrMapping/>
  </p:clrMapOvr>
</p:sldLayout>
</file>

<file path=ppt/slideLayouts/slideLayout27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61325625"/>
      </p:ext>
    </p:extLst>
  </p:cSld>
  <p:clrMapOvr>
    <a:masterClrMapping/>
  </p:clrMapOvr>
</p:sldLayout>
</file>

<file path=ppt/slideLayouts/slideLayout27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363792214"/>
      </p:ext>
    </p:extLst>
  </p:cSld>
  <p:clrMapOvr>
    <a:masterClrMapping/>
  </p:clrMapOvr>
</p:sldLayout>
</file>

<file path=ppt/slideLayouts/slideLayout27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14166099"/>
      </p:ext>
    </p:extLst>
  </p:cSld>
  <p:clrMapOvr>
    <a:masterClrMapping/>
  </p:clrMapOvr>
</p:sldLayout>
</file>

<file path=ppt/slideLayouts/slideLayout27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33694865"/>
      </p:ext>
    </p:extLst>
  </p:cSld>
  <p:clrMapOvr>
    <a:masterClrMapping/>
  </p:clrMapOvr>
</p:sldLayout>
</file>

<file path=ppt/slideLayouts/slideLayout27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16707997"/>
      </p:ext>
    </p:extLst>
  </p:cSld>
  <p:clrMapOvr>
    <a:masterClrMapping/>
  </p:clrMapOvr>
</p:sldLayout>
</file>

<file path=ppt/slideLayouts/slideLayout27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01121932"/>
      </p:ext>
    </p:extLst>
  </p:cSld>
  <p:clrMapOvr>
    <a:masterClrMapping/>
  </p:clrMapOvr>
</p:sldLayout>
</file>

<file path=ppt/slideLayouts/slideLayout27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611392574"/>
      </p:ext>
    </p:extLst>
  </p:cSld>
  <p:clrMapOvr>
    <a:masterClrMapping/>
  </p:clrMapOvr>
</p:sldLayout>
</file>

<file path=ppt/slideLayouts/slideLayout27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17267016"/>
      </p:ext>
    </p:extLst>
  </p:cSld>
  <p:clrMapOvr>
    <a:masterClrMapping/>
  </p:clrMapOvr>
</p:sldLayout>
</file>

<file path=ppt/slideLayouts/slideLayout27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99978487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05413716"/>
      </p:ext>
    </p:extLst>
  </p:cSld>
  <p:clrMapOvr>
    <a:masterClrMapping/>
  </p:clrMapOvr>
</p:sldLayout>
</file>

<file path=ppt/slideLayouts/slideLayout28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66696279"/>
      </p:ext>
    </p:extLst>
  </p:cSld>
  <p:clrMapOvr>
    <a:masterClrMapping/>
  </p:clrMapOvr>
</p:sldLayout>
</file>

<file path=ppt/slideLayouts/slideLayout28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50268541"/>
      </p:ext>
    </p:extLst>
  </p:cSld>
  <p:clrMapOvr>
    <a:masterClrMapping/>
  </p:clrMapOvr>
</p:sldLayout>
</file>

<file path=ppt/slideLayouts/slideLayout28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970975461"/>
      </p:ext>
    </p:extLst>
  </p:cSld>
  <p:clrMapOvr>
    <a:masterClrMapping/>
  </p:clrMapOvr>
</p:sldLayout>
</file>

<file path=ppt/slideLayouts/slideLayout28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93053740"/>
      </p:ext>
    </p:extLst>
  </p:cSld>
  <p:clrMapOvr>
    <a:masterClrMapping/>
  </p:clrMapOvr>
</p:sldLayout>
</file>

<file path=ppt/slideLayouts/slideLayout28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757848879"/>
      </p:ext>
    </p:extLst>
  </p:cSld>
  <p:clrMapOvr>
    <a:masterClrMapping/>
  </p:clrMapOvr>
</p:sldLayout>
</file>

<file path=ppt/slideLayouts/slideLayout28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157739332"/>
      </p:ext>
    </p:extLst>
  </p:cSld>
  <p:clrMapOvr>
    <a:masterClrMapping/>
  </p:clrMapOvr>
</p:sldLayout>
</file>

<file path=ppt/slideLayouts/slideLayout28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62014385"/>
      </p:ext>
    </p:extLst>
  </p:cSld>
  <p:clrMapOvr>
    <a:masterClrMapping/>
  </p:clrMapOvr>
</p:sldLayout>
</file>

<file path=ppt/slideLayouts/slideLayout28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58690272"/>
      </p:ext>
    </p:extLst>
  </p:cSld>
  <p:clrMapOvr>
    <a:masterClrMapping/>
  </p:clrMapOvr>
</p:sldLayout>
</file>

<file path=ppt/slideLayouts/slideLayout28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89461910"/>
      </p:ext>
    </p:extLst>
  </p:cSld>
  <p:clrMapOvr>
    <a:masterClrMapping/>
  </p:clrMapOvr>
</p:sldLayout>
</file>

<file path=ppt/slideLayouts/slideLayout28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183041256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50603206"/>
      </p:ext>
    </p:extLst>
  </p:cSld>
  <p:clrMapOvr>
    <a:masterClrMapping/>
  </p:clrMapOvr>
</p:sldLayout>
</file>

<file path=ppt/slideLayouts/slideLayout29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97315207"/>
      </p:ext>
    </p:extLst>
  </p:cSld>
  <p:clrMapOvr>
    <a:masterClrMapping/>
  </p:clrMapOvr>
</p:sldLayout>
</file>

<file path=ppt/slideLayouts/slideLayout29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156307110"/>
      </p:ext>
    </p:extLst>
  </p:cSld>
  <p:clrMapOvr>
    <a:masterClrMapping/>
  </p:clrMapOvr>
</p:sldLayout>
</file>

<file path=ppt/slideLayouts/slideLayout29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66613241"/>
      </p:ext>
    </p:extLst>
  </p:cSld>
  <p:clrMapOvr>
    <a:masterClrMapping/>
  </p:clrMapOvr>
</p:sldLayout>
</file>

<file path=ppt/slideLayouts/slideLayout29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53531678"/>
      </p:ext>
    </p:extLst>
  </p:cSld>
  <p:clrMapOvr>
    <a:masterClrMapping/>
  </p:clrMapOvr>
</p:sldLayout>
</file>

<file path=ppt/slideLayouts/slideLayout29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14876608"/>
      </p:ext>
    </p:extLst>
  </p:cSld>
  <p:clrMapOvr>
    <a:masterClrMapping/>
  </p:clrMapOvr>
</p:sldLayout>
</file>

<file path=ppt/slideLayouts/slideLayout29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51367783"/>
      </p:ext>
    </p:extLst>
  </p:cSld>
  <p:clrMapOvr>
    <a:masterClrMapping/>
  </p:clrMapOvr>
</p:sldLayout>
</file>

<file path=ppt/slideLayouts/slideLayout29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88181316"/>
      </p:ext>
    </p:extLst>
  </p:cSld>
  <p:clrMapOvr>
    <a:masterClrMapping/>
  </p:clrMapOvr>
</p:sldLayout>
</file>

<file path=ppt/slideLayouts/slideLayout29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744727567"/>
      </p:ext>
    </p:extLst>
  </p:cSld>
  <p:clrMapOvr>
    <a:masterClrMapping/>
  </p:clrMapOvr>
</p:sldLayout>
</file>

<file path=ppt/slideLayouts/slideLayout29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77816361"/>
      </p:ext>
    </p:extLst>
  </p:cSld>
  <p:clrMapOvr>
    <a:masterClrMapping/>
  </p:clrMapOvr>
</p:sldLayout>
</file>

<file path=ppt/slideLayouts/slideLayout29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593302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07439919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89743645"/>
      </p:ext>
    </p:extLst>
  </p:cSld>
  <p:clrMapOvr>
    <a:masterClrMapping/>
  </p:clrMapOvr>
</p:sldLayout>
</file>

<file path=ppt/slideLayouts/slideLayout30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02245713"/>
      </p:ext>
    </p:extLst>
  </p:cSld>
  <p:clrMapOvr>
    <a:masterClrMapping/>
  </p:clrMapOvr>
</p:sldLayout>
</file>

<file path=ppt/slideLayouts/slideLayout30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1311011401"/>
      </p:ext>
    </p:extLst>
  </p:cSld>
  <p:clrMapOvr>
    <a:masterClrMapping/>
  </p:clrMapOvr>
</p:sldLayout>
</file>

<file path=ppt/slideLayouts/slideLayout30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5999525"/>
      </p:ext>
    </p:extLst>
  </p:cSld>
  <p:clrMapOvr>
    <a:masterClrMapping/>
  </p:clrMapOvr>
</p:sldLayout>
</file>

<file path=ppt/slideLayouts/slideLayout30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4240537462"/>
      </p:ext>
    </p:extLst>
  </p:cSld>
  <p:clrMapOvr>
    <a:masterClrMapping/>
  </p:clrMapOvr>
</p:sldLayout>
</file>

<file path=ppt/slideLayouts/slideLayout30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23863457"/>
      </p:ext>
    </p:extLst>
  </p:cSld>
  <p:clrMapOvr>
    <a:masterClrMapping/>
  </p:clrMapOvr>
</p:sldLayout>
</file>

<file path=ppt/slideLayouts/slideLayout30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40484"/>
      </p:ext>
    </p:extLst>
  </p:cSld>
  <p:clrMapOvr>
    <a:masterClrMapping/>
  </p:clrMapOvr>
</p:sldLayout>
</file>

<file path=ppt/slideLayouts/slideLayout30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418738695"/>
      </p:ext>
    </p:extLst>
  </p:cSld>
  <p:clrMapOvr>
    <a:masterClrMapping/>
  </p:clrMapOvr>
</p:sldLayout>
</file>

<file path=ppt/slideLayouts/slideLayout30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921444022"/>
      </p:ext>
    </p:extLst>
  </p:cSld>
  <p:clrMapOvr>
    <a:masterClrMapping/>
  </p:clrMapOvr>
</p:sldLayout>
</file>

<file path=ppt/slideLayouts/slideLayout30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57742049"/>
      </p:ext>
    </p:extLst>
  </p:cSld>
  <p:clrMapOvr>
    <a:masterClrMapping/>
  </p:clrMapOvr>
</p:sldLayout>
</file>

<file path=ppt/slideLayouts/slideLayout30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63185808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04849209"/>
      </p:ext>
    </p:extLst>
  </p:cSld>
  <p:clrMapOvr>
    <a:masterClrMapping/>
  </p:clrMapOvr>
</p:sldLayout>
</file>

<file path=ppt/slideLayouts/slideLayout3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40998414"/>
      </p:ext>
    </p:extLst>
  </p:cSld>
  <p:clrMapOvr>
    <a:masterClrMapping/>
  </p:clrMapOvr>
</p:sldLayout>
</file>

<file path=ppt/slideLayouts/slideLayout3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80695713"/>
      </p:ext>
    </p:extLst>
  </p:cSld>
  <p:clrMapOvr>
    <a:masterClrMapping/>
  </p:clrMapOvr>
</p:sldLayout>
</file>

<file path=ppt/slideLayouts/slideLayout3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3583540"/>
      </p:ext>
    </p:extLst>
  </p:cSld>
  <p:clrMapOvr>
    <a:masterClrMapping/>
  </p:clrMapOvr>
</p:sldLayout>
</file>

<file path=ppt/slideLayouts/slideLayout31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1195624347"/>
      </p:ext>
    </p:extLst>
  </p:cSld>
  <p:clrMapOvr>
    <a:masterClrMapping/>
  </p:clrMapOvr>
</p:sldLayout>
</file>

<file path=ppt/slideLayouts/slideLayout3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84390741"/>
      </p:ext>
    </p:extLst>
  </p:cSld>
  <p:clrMapOvr>
    <a:masterClrMapping/>
  </p:clrMapOvr>
</p:sldLayout>
</file>

<file path=ppt/slideLayouts/slideLayout3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521704026"/>
      </p:ext>
    </p:extLst>
  </p:cSld>
  <p:clrMapOvr>
    <a:masterClrMapping/>
  </p:clrMapOvr>
</p:sldLayout>
</file>

<file path=ppt/slideLayouts/slideLayout3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6146647"/>
      </p:ext>
    </p:extLst>
  </p:cSld>
  <p:clrMapOvr>
    <a:masterClrMapping/>
  </p:clrMapOvr>
</p:sldLayout>
</file>

<file path=ppt/slideLayouts/slideLayout3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26038921"/>
      </p:ext>
    </p:extLst>
  </p:cSld>
  <p:clrMapOvr>
    <a:masterClrMapping/>
  </p:clrMapOvr>
</p:sldLayout>
</file>

<file path=ppt/slideLayouts/slideLayout3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706287"/>
      </p:ext>
    </p:extLst>
  </p:cSld>
  <p:clrMapOvr>
    <a:masterClrMapping/>
  </p:clrMapOvr>
</p:sldLayout>
</file>

<file path=ppt/slideLayouts/slideLayout3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5628465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890113399"/>
      </p:ext>
    </p:extLst>
  </p:cSld>
  <p:clrMapOvr>
    <a:masterClrMapping/>
  </p:clrMapOvr>
</p:sldLayout>
</file>

<file path=ppt/slideLayouts/slideLayout3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697968093"/>
      </p:ext>
    </p:extLst>
  </p:cSld>
  <p:clrMapOvr>
    <a:masterClrMapping/>
  </p:clrMapOvr>
</p:sldLayout>
</file>

<file path=ppt/slideLayouts/slideLayout3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261905080"/>
      </p:ext>
    </p:extLst>
  </p:cSld>
  <p:clrMapOvr>
    <a:masterClrMapping/>
  </p:clrMapOvr>
</p:sldLayout>
</file>

<file path=ppt/slideLayouts/slideLayout3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76265618"/>
      </p:ext>
    </p:extLst>
  </p:cSld>
  <p:clrMapOvr>
    <a:masterClrMapping/>
  </p:clrMapOvr>
</p:sldLayout>
</file>

<file path=ppt/slideLayouts/slideLayout3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56034519"/>
      </p:ext>
    </p:extLst>
  </p:cSld>
  <p:clrMapOvr>
    <a:masterClrMapping/>
  </p:clrMapOvr>
</p:sldLayout>
</file>

<file path=ppt/slideLayouts/slideLayout32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55786928"/>
      </p:ext>
    </p:extLst>
  </p:cSld>
  <p:clrMapOvr>
    <a:masterClrMapping/>
  </p:clrMapOvr>
</p:sldLayout>
</file>

<file path=ppt/slideLayouts/slideLayout32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1091303462"/>
      </p:ext>
    </p:extLst>
  </p:cSld>
  <p:clrMapOvr>
    <a:masterClrMapping/>
  </p:clrMapOvr>
</p:sldLayout>
</file>

<file path=ppt/slideLayouts/slideLayout3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07292010"/>
      </p:ext>
    </p:extLst>
  </p:cSld>
  <p:clrMapOvr>
    <a:masterClrMapping/>
  </p:clrMapOvr>
</p:sldLayout>
</file>

<file path=ppt/slideLayouts/slideLayout3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130534735"/>
      </p:ext>
    </p:extLst>
  </p:cSld>
  <p:clrMapOvr>
    <a:masterClrMapping/>
  </p:clrMapOvr>
</p:sldLayout>
</file>

<file path=ppt/slideLayouts/slideLayout3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60250347"/>
      </p:ext>
    </p:extLst>
  </p:cSld>
  <p:clrMapOvr>
    <a:masterClrMapping/>
  </p:clrMapOvr>
</p:sldLayout>
</file>

<file path=ppt/slideLayouts/slideLayout3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2005321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139113737"/>
      </p:ext>
    </p:extLst>
  </p:cSld>
  <p:clrMapOvr>
    <a:masterClrMapping/>
  </p:clrMapOvr>
</p:sldLayout>
</file>

<file path=ppt/slideLayouts/slideLayout3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33379468"/>
      </p:ext>
    </p:extLst>
  </p:cSld>
  <p:clrMapOvr>
    <a:masterClrMapping/>
  </p:clrMapOvr>
</p:sldLayout>
</file>

<file path=ppt/slideLayouts/slideLayout3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75083366"/>
      </p:ext>
    </p:extLst>
  </p:cSld>
  <p:clrMapOvr>
    <a:masterClrMapping/>
  </p:clrMapOvr>
</p:sldLayout>
</file>

<file path=ppt/slideLayouts/slideLayout3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409508003"/>
      </p:ext>
    </p:extLst>
  </p:cSld>
  <p:clrMapOvr>
    <a:masterClrMapping/>
  </p:clrMapOvr>
</p:sldLayout>
</file>

<file path=ppt/slideLayouts/slideLayout3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172363386"/>
      </p:ext>
    </p:extLst>
  </p:cSld>
  <p:clrMapOvr>
    <a:masterClrMapping/>
  </p:clrMapOvr>
</p:sldLayout>
</file>

<file path=ppt/slideLayouts/slideLayout3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8803161"/>
      </p:ext>
    </p:extLst>
  </p:cSld>
  <p:clrMapOvr>
    <a:masterClrMapping/>
  </p:clrMapOvr>
</p:sldLayout>
</file>

<file path=ppt/slideLayouts/slideLayout3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93745396"/>
      </p:ext>
    </p:extLst>
  </p:cSld>
  <p:clrMapOvr>
    <a:masterClrMapping/>
  </p:clrMapOvr>
</p:sldLayout>
</file>

<file path=ppt/slideLayouts/slideLayout33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53145334"/>
      </p:ext>
    </p:extLst>
  </p:cSld>
  <p:clrMapOvr>
    <a:masterClrMapping/>
  </p:clrMapOvr>
</p:sldLayout>
</file>

<file path=ppt/slideLayouts/slideLayout33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2743190953"/>
      </p:ext>
    </p:extLst>
  </p:cSld>
  <p:clrMapOvr>
    <a:masterClrMapping/>
  </p:clrMapOvr>
</p:sldLayout>
</file>

<file path=ppt/slideLayouts/slideLayout3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29381091"/>
      </p:ext>
    </p:extLst>
  </p:cSld>
  <p:clrMapOvr>
    <a:masterClrMapping/>
  </p:clrMapOvr>
</p:sldLayout>
</file>

<file path=ppt/slideLayouts/slideLayout3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421334523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4966693"/>
      </p:ext>
    </p:extLst>
  </p:cSld>
  <p:clrMapOvr>
    <a:masterClrMapping/>
  </p:clrMapOvr>
</p:sldLayout>
</file>

<file path=ppt/slideLayouts/slideLayout3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60347565"/>
      </p:ext>
    </p:extLst>
  </p:cSld>
  <p:clrMapOvr>
    <a:masterClrMapping/>
  </p:clrMapOvr>
</p:sldLayout>
</file>

<file path=ppt/slideLayouts/slideLayout34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95311121"/>
      </p:ext>
    </p:extLst>
  </p:cSld>
  <p:clrMapOvr>
    <a:masterClrMapping/>
  </p:clrMapOvr>
</p:sldLayout>
</file>

<file path=ppt/slideLayouts/slideLayout3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75673185"/>
      </p:ext>
    </p:extLst>
  </p:cSld>
  <p:clrMapOvr>
    <a:masterClrMapping/>
  </p:clrMapOvr>
</p:sldLayout>
</file>

<file path=ppt/slideLayouts/slideLayout3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7801419"/>
      </p:ext>
    </p:extLst>
  </p:cSld>
  <p:clrMapOvr>
    <a:masterClrMapping/>
  </p:clrMapOvr>
</p:sldLayout>
</file>

<file path=ppt/slideLayouts/slideLayout3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053190406"/>
      </p:ext>
    </p:extLst>
  </p:cSld>
  <p:clrMapOvr>
    <a:masterClrMapping/>
  </p:clrMapOvr>
</p:sldLayout>
</file>

<file path=ppt/slideLayouts/slideLayout3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359827385"/>
      </p:ext>
    </p:extLst>
  </p:cSld>
  <p:clrMapOvr>
    <a:masterClrMapping/>
  </p:clrMapOvr>
</p:sldLayout>
</file>

<file path=ppt/slideLayouts/slideLayout3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38839939"/>
      </p:ext>
    </p:extLst>
  </p:cSld>
  <p:clrMapOvr>
    <a:masterClrMapping/>
  </p:clrMapOvr>
</p:sldLayout>
</file>

<file path=ppt/slideLayouts/slideLayout3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49764564"/>
      </p:ext>
    </p:extLst>
  </p:cSld>
  <p:clrMapOvr>
    <a:masterClrMapping/>
  </p:clrMapOvr>
</p:sldLayout>
</file>

<file path=ppt/slideLayouts/slideLayout34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11252223"/>
      </p:ext>
    </p:extLst>
  </p:cSld>
  <p:clrMapOvr>
    <a:masterClrMapping/>
  </p:clrMapOvr>
</p:sldLayout>
</file>

<file path=ppt/slideLayouts/slideLayout34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117500055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40771912"/>
      </p:ext>
    </p:extLst>
  </p:cSld>
  <p:clrMapOvr>
    <a:masterClrMapping/>
  </p:clrMapOvr>
</p:sldLayout>
</file>

<file path=ppt/slideLayouts/slideLayout35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29975343"/>
      </p:ext>
    </p:extLst>
  </p:cSld>
  <p:clrMapOvr>
    <a:masterClrMapping/>
  </p:clrMapOvr>
</p:sldLayout>
</file>

<file path=ppt/slideLayouts/slideLayout35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594390278"/>
      </p:ext>
    </p:extLst>
  </p:cSld>
  <p:clrMapOvr>
    <a:masterClrMapping/>
  </p:clrMapOvr>
</p:sldLayout>
</file>

<file path=ppt/slideLayouts/slideLayout35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52371640"/>
      </p:ext>
    </p:extLst>
  </p:cSld>
  <p:clrMapOvr>
    <a:masterClrMapping/>
  </p:clrMapOvr>
</p:sldLayout>
</file>

<file path=ppt/slideLayouts/slideLayout35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20255286"/>
      </p:ext>
    </p:extLst>
  </p:cSld>
  <p:clrMapOvr>
    <a:masterClrMapping/>
  </p:clrMapOvr>
</p:sldLayout>
</file>

<file path=ppt/slideLayouts/slideLayout3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437317505"/>
      </p:ext>
    </p:extLst>
  </p:cSld>
  <p:clrMapOvr>
    <a:masterClrMapping/>
  </p:clrMapOvr>
</p:sldLayout>
</file>

<file path=ppt/slideLayouts/slideLayout35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61199752"/>
      </p:ext>
    </p:extLst>
  </p:cSld>
  <p:clrMapOvr>
    <a:masterClrMapping/>
  </p:clrMapOvr>
</p:sldLayout>
</file>

<file path=ppt/slideLayouts/slideLayout35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718810015"/>
      </p:ext>
    </p:extLst>
  </p:cSld>
  <p:clrMapOvr>
    <a:masterClrMapping/>
  </p:clrMapOvr>
</p:sldLayout>
</file>

<file path=ppt/slideLayouts/slideLayout35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448242116"/>
      </p:ext>
    </p:extLst>
  </p:cSld>
  <p:clrMapOvr>
    <a:masterClrMapping/>
  </p:clrMapOvr>
</p:sldLayout>
</file>

<file path=ppt/slideLayouts/slideLayout35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88292585"/>
      </p:ext>
    </p:extLst>
  </p:cSld>
  <p:clrMapOvr>
    <a:masterClrMapping/>
  </p:clrMapOvr>
</p:sldLayout>
</file>

<file path=ppt/slideLayouts/slideLayout35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9539942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23809189"/>
      </p:ext>
    </p:extLst>
  </p:cSld>
  <p:clrMapOvr>
    <a:masterClrMapping/>
  </p:clrMapOvr>
</p:sldLayout>
</file>

<file path=ppt/slideLayouts/slideLayout36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15882669"/>
      </p:ext>
    </p:extLst>
  </p:cSld>
  <p:clrMapOvr>
    <a:masterClrMapping/>
  </p:clrMapOvr>
</p:sldLayout>
</file>

<file path=ppt/slideLayouts/slideLayout36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132915523"/>
      </p:ext>
    </p:extLst>
  </p:cSld>
  <p:clrMapOvr>
    <a:masterClrMapping/>
  </p:clrMapOvr>
</p:sldLayout>
</file>

<file path=ppt/slideLayouts/slideLayout36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00099247"/>
      </p:ext>
    </p:extLst>
  </p:cSld>
  <p:clrMapOvr>
    <a:masterClrMapping/>
  </p:clrMapOvr>
</p:sldLayout>
</file>

<file path=ppt/slideLayouts/slideLayout36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37935970"/>
      </p:ext>
    </p:extLst>
  </p:cSld>
  <p:clrMapOvr>
    <a:masterClrMapping/>
  </p:clrMapOvr>
</p:sldLayout>
</file>

<file path=ppt/slideLayouts/slideLayout36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0897864"/>
      </p:ext>
    </p:extLst>
  </p:cSld>
  <p:clrMapOvr>
    <a:masterClrMapping/>
  </p:clrMapOvr>
</p:sldLayout>
</file>

<file path=ppt/slideLayouts/slideLayout36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34528254"/>
      </p:ext>
    </p:extLst>
  </p:cSld>
  <p:clrMapOvr>
    <a:masterClrMapping/>
  </p:clrMapOvr>
</p:sldLayout>
</file>

<file path=ppt/slideLayouts/slideLayout36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557077165"/>
      </p:ext>
    </p:extLst>
  </p:cSld>
  <p:clrMapOvr>
    <a:masterClrMapping/>
  </p:clrMapOvr>
</p:sldLayout>
</file>

<file path=ppt/slideLayouts/slideLayout36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77566090"/>
      </p:ext>
    </p:extLst>
  </p:cSld>
  <p:clrMapOvr>
    <a:masterClrMapping/>
  </p:clrMapOvr>
</p:sldLayout>
</file>

<file path=ppt/slideLayouts/slideLayout36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340722244"/>
      </p:ext>
    </p:extLst>
  </p:cSld>
  <p:clrMapOvr>
    <a:masterClrMapping/>
  </p:clrMapOvr>
</p:sldLayout>
</file>

<file path=ppt/slideLayouts/slideLayout36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87828215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1994149326"/>
      </p:ext>
    </p:extLst>
  </p:cSld>
  <p:clrMapOvr>
    <a:masterClrMapping/>
  </p:clrMapOvr>
</p:sldLayout>
</file>

<file path=ppt/slideLayouts/slideLayout37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81555698"/>
      </p:ext>
    </p:extLst>
  </p:cSld>
  <p:clrMapOvr>
    <a:masterClrMapping/>
  </p:clrMapOvr>
</p:sldLayout>
</file>

<file path=ppt/slideLayouts/slideLayout37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8949072"/>
      </p:ext>
    </p:extLst>
  </p:cSld>
  <p:clrMapOvr>
    <a:masterClrMapping/>
  </p:clrMapOvr>
</p:sldLayout>
</file>

<file path=ppt/slideLayouts/slideLayout37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91589001"/>
      </p:ext>
    </p:extLst>
  </p:cSld>
  <p:clrMapOvr>
    <a:masterClrMapping/>
  </p:clrMapOvr>
</p:sldLayout>
</file>

<file path=ppt/slideLayouts/slideLayout37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1616636969"/>
      </p:ext>
    </p:extLst>
  </p:cSld>
  <p:clrMapOvr>
    <a:masterClrMapping/>
  </p:clrMapOvr>
</p:sldLayout>
</file>

<file path=ppt/slideLayouts/slideLayout37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49058834"/>
      </p:ext>
    </p:extLst>
  </p:cSld>
  <p:clrMapOvr>
    <a:masterClrMapping/>
  </p:clrMapOvr>
</p:sldLayout>
</file>

<file path=ppt/slideLayouts/slideLayout37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611869496"/>
      </p:ext>
    </p:extLst>
  </p:cSld>
  <p:clrMapOvr>
    <a:masterClrMapping/>
  </p:clrMapOvr>
</p:sldLayout>
</file>

<file path=ppt/slideLayouts/slideLayout37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92322453"/>
      </p:ext>
    </p:extLst>
  </p:cSld>
  <p:clrMapOvr>
    <a:masterClrMapping/>
  </p:clrMapOvr>
</p:sldLayout>
</file>

<file path=ppt/slideLayouts/slideLayout37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73649248"/>
      </p:ext>
    </p:extLst>
  </p:cSld>
  <p:clrMapOvr>
    <a:masterClrMapping/>
  </p:clrMapOvr>
</p:sldLayout>
</file>

<file path=ppt/slideLayouts/slideLayout37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235627362"/>
      </p:ext>
    </p:extLst>
  </p:cSld>
  <p:clrMapOvr>
    <a:masterClrMapping/>
  </p:clrMapOvr>
</p:sldLayout>
</file>

<file path=ppt/slideLayouts/slideLayout37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634816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88525837"/>
      </p:ext>
    </p:extLst>
  </p:cSld>
  <p:clrMapOvr>
    <a:masterClrMapping/>
  </p:clrMapOvr>
</p:sldLayout>
</file>

<file path=ppt/slideLayouts/slideLayout38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9984109"/>
      </p:ext>
    </p:extLst>
  </p:cSld>
  <p:clrMapOvr>
    <a:masterClrMapping/>
  </p:clrMapOvr>
</p:sldLayout>
</file>

<file path=ppt/slideLayouts/slideLayout38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3681007"/>
      </p:ext>
    </p:extLst>
  </p:cSld>
  <p:clrMapOvr>
    <a:masterClrMapping/>
  </p:clrMapOvr>
</p:sldLayout>
</file>

<file path=ppt/slideLayouts/slideLayout38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00965782"/>
      </p:ext>
    </p:extLst>
  </p:cSld>
  <p:clrMapOvr>
    <a:masterClrMapping/>
  </p:clrMapOvr>
</p:sldLayout>
</file>

<file path=ppt/slideLayouts/slideLayout38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35756207"/>
      </p:ext>
    </p:extLst>
  </p:cSld>
  <p:clrMapOvr>
    <a:masterClrMapping/>
  </p:clrMapOvr>
</p:sldLayout>
</file>

<file path=ppt/slideLayouts/slideLayout38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18479221"/>
      </p:ext>
    </p:extLst>
  </p:cSld>
  <p:clrMapOvr>
    <a:masterClrMapping/>
  </p:clrMapOvr>
</p:sldLayout>
</file>

<file path=ppt/slideLayouts/slideLayout38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910024179"/>
      </p:ext>
    </p:extLst>
  </p:cSld>
  <p:clrMapOvr>
    <a:masterClrMapping/>
  </p:clrMapOvr>
</p:sldLayout>
</file>

<file path=ppt/slideLayouts/slideLayout38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71822418"/>
      </p:ext>
    </p:extLst>
  </p:cSld>
  <p:clrMapOvr>
    <a:masterClrMapping/>
  </p:clrMapOvr>
</p:sldLayout>
</file>

<file path=ppt/slideLayouts/slideLayout38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403124765"/>
      </p:ext>
    </p:extLst>
  </p:cSld>
  <p:clrMapOvr>
    <a:masterClrMapping/>
  </p:clrMapOvr>
</p:sldLayout>
</file>

<file path=ppt/slideLayouts/slideLayout38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29561192"/>
      </p:ext>
    </p:extLst>
  </p:cSld>
  <p:clrMapOvr>
    <a:masterClrMapping/>
  </p:clrMapOvr>
</p:sldLayout>
</file>

<file path=ppt/slideLayouts/slideLayout38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9233640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758737858"/>
      </p:ext>
    </p:extLst>
  </p:cSld>
  <p:clrMapOvr>
    <a:masterClrMapping/>
  </p:clrMapOvr>
</p:sldLayout>
</file>

<file path=ppt/slideLayouts/slideLayout39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2316191"/>
      </p:ext>
    </p:extLst>
  </p:cSld>
  <p:clrMapOvr>
    <a:masterClrMapping/>
  </p:clrMapOvr>
</p:sldLayout>
</file>

<file path=ppt/slideLayouts/slideLayout39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52195285"/>
      </p:ext>
    </p:extLst>
  </p:cSld>
  <p:clrMapOvr>
    <a:masterClrMapping/>
  </p:clrMapOvr>
</p:sldLayout>
</file>

<file path=ppt/slideLayouts/slideLayout39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68554160"/>
      </p:ext>
    </p:extLst>
  </p:cSld>
  <p:clrMapOvr>
    <a:masterClrMapping/>
  </p:clrMapOvr>
</p:sldLayout>
</file>

<file path=ppt/slideLayouts/slideLayout39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789168540"/>
      </p:ext>
    </p:extLst>
  </p:cSld>
  <p:clrMapOvr>
    <a:masterClrMapping/>
  </p:clrMapOvr>
</p:sldLayout>
</file>

<file path=ppt/slideLayouts/slideLayout39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46800651"/>
      </p:ext>
    </p:extLst>
  </p:cSld>
  <p:clrMapOvr>
    <a:masterClrMapping/>
  </p:clrMapOvr>
</p:sldLayout>
</file>

<file path=ppt/slideLayouts/slideLayout39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72588010"/>
      </p:ext>
    </p:extLst>
  </p:cSld>
  <p:clrMapOvr>
    <a:masterClrMapping/>
  </p:clrMapOvr>
</p:sldLayout>
</file>

<file path=ppt/slideLayouts/slideLayout39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87648941"/>
      </p:ext>
    </p:extLst>
  </p:cSld>
  <p:clrMapOvr>
    <a:masterClrMapping/>
  </p:clrMapOvr>
</p:sldLayout>
</file>

<file path=ppt/slideLayouts/slideLayout39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2917088350"/>
      </p:ext>
    </p:extLst>
  </p:cSld>
  <p:clrMapOvr>
    <a:masterClrMapping/>
  </p:clrMapOvr>
</p:sldLayout>
</file>

<file path=ppt/slideLayouts/slideLayout39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37431991"/>
      </p:ext>
    </p:extLst>
  </p:cSld>
  <p:clrMapOvr>
    <a:masterClrMapping/>
  </p:clrMapOvr>
</p:sldLayout>
</file>

<file path=ppt/slideLayouts/slideLayout39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0364801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8974362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50134565"/>
      </p:ext>
    </p:extLst>
  </p:cSld>
  <p:clrMapOvr>
    <a:masterClrMapping/>
  </p:clrMapOvr>
</p:sldLayout>
</file>

<file path=ppt/slideLayouts/slideLayout40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56614531"/>
      </p:ext>
    </p:extLst>
  </p:cSld>
  <p:clrMapOvr>
    <a:masterClrMapping/>
  </p:clrMapOvr>
</p:sldLayout>
</file>

<file path=ppt/slideLayouts/slideLayout40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97532670"/>
      </p:ext>
    </p:extLst>
  </p:cSld>
  <p:clrMapOvr>
    <a:masterClrMapping/>
  </p:clrMapOvr>
</p:sldLayout>
</file>

<file path=ppt/slideLayouts/slideLayout40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92768980"/>
      </p:ext>
    </p:extLst>
  </p:cSld>
  <p:clrMapOvr>
    <a:masterClrMapping/>
  </p:clrMapOvr>
</p:sldLayout>
</file>

<file path=ppt/slideLayouts/slideLayout40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63534650"/>
      </p:ext>
    </p:extLst>
  </p:cSld>
  <p:clrMapOvr>
    <a:masterClrMapping/>
  </p:clrMapOvr>
</p:sldLayout>
</file>

<file path=ppt/slideLayouts/slideLayout40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966412845"/>
      </p:ext>
    </p:extLst>
  </p:cSld>
  <p:clrMapOvr>
    <a:masterClrMapping/>
  </p:clrMapOvr>
</p:sldLayout>
</file>

<file path=ppt/slideLayouts/slideLayout40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173997568"/>
      </p:ext>
    </p:extLst>
  </p:cSld>
  <p:clrMapOvr>
    <a:masterClrMapping/>
  </p:clrMapOvr>
</p:sldLayout>
</file>

<file path=ppt/slideLayouts/slideLayout40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42240737"/>
      </p:ext>
    </p:extLst>
  </p:cSld>
  <p:clrMapOvr>
    <a:masterClrMapping/>
  </p:clrMapOvr>
</p:sldLayout>
</file>

<file path=ppt/slideLayouts/slideLayout40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70071215"/>
      </p:ext>
    </p:extLst>
  </p:cSld>
  <p:clrMapOvr>
    <a:masterClrMapping/>
  </p:clrMapOvr>
</p:sldLayout>
</file>

<file path=ppt/slideLayouts/slideLayout40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66432970"/>
      </p:ext>
    </p:extLst>
  </p:cSld>
  <p:clrMapOvr>
    <a:masterClrMapping/>
  </p:clrMapOvr>
</p:sldLayout>
</file>

<file path=ppt/slideLayouts/slideLayout40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105951469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32931053"/>
      </p:ext>
    </p:extLst>
  </p:cSld>
  <p:clrMapOvr>
    <a:masterClrMapping/>
  </p:clrMapOvr>
</p:sldLayout>
</file>

<file path=ppt/slideLayouts/slideLayout4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86367637"/>
      </p:ext>
    </p:extLst>
  </p:cSld>
  <p:clrMapOvr>
    <a:masterClrMapping/>
  </p:clrMapOvr>
</p:sldLayout>
</file>

<file path=ppt/slideLayouts/slideLayout4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563017308"/>
      </p:ext>
    </p:extLst>
  </p:cSld>
  <p:clrMapOvr>
    <a:masterClrMapping/>
  </p:clrMapOvr>
</p:sldLayout>
</file>

<file path=ppt/slideLayouts/slideLayout4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49685014"/>
      </p:ext>
    </p:extLst>
  </p:cSld>
  <p:clrMapOvr>
    <a:masterClrMapping/>
  </p:clrMapOvr>
</p:sldLayout>
</file>

<file path=ppt/slideLayouts/slideLayout4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8347841"/>
      </p:ext>
    </p:extLst>
  </p:cSld>
  <p:clrMapOvr>
    <a:masterClrMapping/>
  </p:clrMapOvr>
</p:sldLayout>
</file>

<file path=ppt/slideLayouts/slideLayout4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840910726"/>
      </p:ext>
    </p:extLst>
  </p:cSld>
  <p:clrMapOvr>
    <a:masterClrMapping/>
  </p:clrMapOvr>
</p:sldLayout>
</file>

<file path=ppt/slideLayouts/slideLayout4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8793673"/>
      </p:ext>
    </p:extLst>
  </p:cSld>
  <p:clrMapOvr>
    <a:masterClrMapping/>
  </p:clrMapOvr>
</p:sldLayout>
</file>

<file path=ppt/slideLayouts/slideLayout4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171061669"/>
      </p:ext>
    </p:extLst>
  </p:cSld>
  <p:clrMapOvr>
    <a:masterClrMapping/>
  </p:clrMapOvr>
</p:sldLayout>
</file>

<file path=ppt/slideLayouts/slideLayout4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092956540"/>
      </p:ext>
    </p:extLst>
  </p:cSld>
  <p:clrMapOvr>
    <a:masterClrMapping/>
  </p:clrMapOvr>
</p:sldLayout>
</file>

<file path=ppt/slideLayouts/slideLayout4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34347308"/>
      </p:ext>
    </p:extLst>
  </p:cSld>
  <p:clrMapOvr>
    <a:masterClrMapping/>
  </p:clrMapOvr>
</p:sldLayout>
</file>

<file path=ppt/slideLayouts/slideLayout4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3073184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62803716"/>
      </p:ext>
    </p:extLst>
  </p:cSld>
  <p:clrMapOvr>
    <a:masterClrMapping/>
  </p:clrMapOvr>
</p:sldLayout>
</file>

<file path=ppt/slideLayouts/slideLayout42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32526384"/>
      </p:ext>
    </p:extLst>
  </p:cSld>
  <p:clrMapOvr>
    <a:masterClrMapping/>
  </p:clrMapOvr>
</p:sldLayout>
</file>

<file path=ppt/slideLayouts/slideLayout42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1781731115"/>
      </p:ext>
    </p:extLst>
  </p:cSld>
  <p:clrMapOvr>
    <a:masterClrMapping/>
  </p:clrMapOvr>
</p:sldLayout>
</file>

<file path=ppt/slideLayouts/slideLayout42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97497215"/>
      </p:ext>
    </p:extLst>
  </p:cSld>
  <p:clrMapOvr>
    <a:masterClrMapping/>
  </p:clrMapOvr>
</p:sldLayout>
</file>

<file path=ppt/slideLayouts/slideLayout42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871865739"/>
      </p:ext>
    </p:extLst>
  </p:cSld>
  <p:clrMapOvr>
    <a:masterClrMapping/>
  </p:clrMapOvr>
</p:sldLayout>
</file>

<file path=ppt/slideLayouts/slideLayout42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7949362"/>
      </p:ext>
    </p:extLst>
  </p:cSld>
  <p:clrMapOvr>
    <a:masterClrMapping/>
  </p:clrMapOvr>
</p:sldLayout>
</file>

<file path=ppt/slideLayouts/slideLayout42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33318000"/>
      </p:ext>
    </p:extLst>
  </p:cSld>
  <p:clrMapOvr>
    <a:masterClrMapping/>
  </p:clrMapOvr>
</p:sldLayout>
</file>

<file path=ppt/slideLayouts/slideLayout42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441308796"/>
      </p:ext>
    </p:extLst>
  </p:cSld>
  <p:clrMapOvr>
    <a:masterClrMapping/>
  </p:clrMapOvr>
</p:sldLayout>
</file>

<file path=ppt/slideLayouts/slideLayout42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2460968"/>
      </p:ext>
    </p:extLst>
  </p:cSld>
  <p:clrMapOvr>
    <a:masterClrMapping/>
  </p:clrMapOvr>
</p:sldLayout>
</file>

<file path=ppt/slideLayouts/slideLayout42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15627009"/>
      </p:ext>
    </p:extLst>
  </p:cSld>
  <p:clrMapOvr>
    <a:masterClrMapping/>
  </p:clrMapOvr>
</p:sldLayout>
</file>

<file path=ppt/slideLayouts/slideLayout42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73178875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3958027"/>
      </p:ext>
    </p:extLst>
  </p:cSld>
  <p:clrMapOvr>
    <a:masterClrMapping/>
  </p:clrMapOvr>
</p:sldLayout>
</file>

<file path=ppt/slideLayouts/slideLayout43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75468506"/>
      </p:ext>
    </p:extLst>
  </p:cSld>
  <p:clrMapOvr>
    <a:masterClrMapping/>
  </p:clrMapOvr>
</p:sldLayout>
</file>

<file path=ppt/slideLayouts/slideLayout43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8108016"/>
      </p:ext>
    </p:extLst>
  </p:cSld>
  <p:clrMapOvr>
    <a:masterClrMapping/>
  </p:clrMapOvr>
</p:sldLayout>
</file>

<file path=ppt/slideLayouts/slideLayout43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96387721"/>
      </p:ext>
    </p:extLst>
  </p:cSld>
  <p:clrMapOvr>
    <a:masterClrMapping/>
  </p:clrMapOvr>
</p:sldLayout>
</file>

<file path=ppt/slideLayouts/slideLayout43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1181074569"/>
      </p:ext>
    </p:extLst>
  </p:cSld>
  <p:clrMapOvr>
    <a:masterClrMapping/>
  </p:clrMapOvr>
</p:sldLayout>
</file>

<file path=ppt/slideLayouts/slideLayout43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92962982"/>
      </p:ext>
    </p:extLst>
  </p:cSld>
  <p:clrMapOvr>
    <a:masterClrMapping/>
  </p:clrMapOvr>
</p:sldLayout>
</file>

<file path=ppt/slideLayouts/slideLayout43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63827906"/>
      </p:ext>
    </p:extLst>
  </p:cSld>
  <p:clrMapOvr>
    <a:masterClrMapping/>
  </p:clrMapOvr>
</p:sldLayout>
</file>

<file path=ppt/slideLayouts/slideLayout43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0879747"/>
      </p:ext>
    </p:extLst>
  </p:cSld>
  <p:clrMapOvr>
    <a:masterClrMapping/>
  </p:clrMapOvr>
</p:sldLayout>
</file>

<file path=ppt/slideLayouts/slideLayout43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35077775"/>
      </p:ext>
    </p:extLst>
  </p:cSld>
  <p:clrMapOvr>
    <a:masterClrMapping/>
  </p:clrMapOvr>
</p:sldLayout>
</file>

<file path=ppt/slideLayouts/slideLayout43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6831638"/>
      </p:ext>
    </p:extLst>
  </p:cSld>
  <p:clrMapOvr>
    <a:masterClrMapping/>
  </p:clrMapOvr>
</p:sldLayout>
</file>

<file path=ppt/slideLayouts/slideLayout43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96516704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88221510"/>
      </p:ext>
    </p:extLst>
  </p:cSld>
  <p:clrMapOvr>
    <a:masterClrMapping/>
  </p:clrMapOvr>
</p:sldLayout>
</file>

<file path=ppt/slideLayouts/slideLayout44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209821928"/>
      </p:ext>
    </p:extLst>
  </p:cSld>
  <p:clrMapOvr>
    <a:masterClrMapping/>
  </p:clrMapOvr>
</p:sldLayout>
</file>

<file path=ppt/slideLayouts/slideLayout44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81547658"/>
      </p:ext>
    </p:extLst>
  </p:cSld>
  <p:clrMapOvr>
    <a:masterClrMapping/>
  </p:clrMapOvr>
</p:sldLayout>
</file>

<file path=ppt/slideLayouts/slideLayout44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05717247"/>
      </p:ext>
    </p:extLst>
  </p:cSld>
  <p:clrMapOvr>
    <a:masterClrMapping/>
  </p:clrMapOvr>
</p:sldLayout>
</file>

<file path=ppt/slideLayouts/slideLayout44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95824331"/>
      </p:ext>
    </p:extLst>
  </p:cSld>
  <p:clrMapOvr>
    <a:masterClrMapping/>
  </p:clrMapOvr>
</p:sldLayout>
</file>

<file path=ppt/slideLayouts/slideLayout44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09663539"/>
      </p:ext>
    </p:extLst>
  </p:cSld>
  <p:clrMapOvr>
    <a:masterClrMapping/>
  </p:clrMapOvr>
</p:sldLayout>
</file>

<file path=ppt/slideLayouts/slideLayout44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1383039073"/>
      </p:ext>
    </p:extLst>
  </p:cSld>
  <p:clrMapOvr>
    <a:masterClrMapping/>
  </p:clrMapOvr>
</p:sldLayout>
</file>

<file path=ppt/slideLayouts/slideLayout4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88806847"/>
      </p:ext>
    </p:extLst>
  </p:cSld>
  <p:clrMapOvr>
    <a:masterClrMapping/>
  </p:clrMapOvr>
</p:sldLayout>
</file>

<file path=ppt/slideLayouts/slideLayout4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52675944"/>
      </p:ext>
    </p:extLst>
  </p:cSld>
  <p:clrMapOvr>
    <a:masterClrMapping/>
  </p:clrMapOvr>
</p:sldLayout>
</file>

<file path=ppt/slideLayouts/slideLayout4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74841180"/>
      </p:ext>
    </p:extLst>
  </p:cSld>
  <p:clrMapOvr>
    <a:masterClrMapping/>
  </p:clrMapOvr>
</p:sldLayout>
</file>

<file path=ppt/slideLayouts/slideLayout4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9041028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141821198"/>
      </p:ext>
    </p:extLst>
  </p:cSld>
  <p:clrMapOvr>
    <a:masterClrMapping/>
  </p:clrMapOvr>
</p:sldLayout>
</file>

<file path=ppt/slideLayouts/slideLayout4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02017390"/>
      </p:ext>
    </p:extLst>
  </p:cSld>
  <p:clrMapOvr>
    <a:masterClrMapping/>
  </p:clrMapOvr>
</p:sldLayout>
</file>

<file path=ppt/slideLayouts/slideLayout4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39822171"/>
      </p:ext>
    </p:extLst>
  </p:cSld>
  <p:clrMapOvr>
    <a:masterClrMapping/>
  </p:clrMapOvr>
</p:sldLayout>
</file>

<file path=ppt/slideLayouts/slideLayout4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768307466"/>
      </p:ext>
    </p:extLst>
  </p:cSld>
  <p:clrMapOvr>
    <a:masterClrMapping/>
  </p:clrMapOvr>
</p:sldLayout>
</file>

<file path=ppt/slideLayouts/slideLayout4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082791432"/>
      </p:ext>
    </p:extLst>
  </p:cSld>
  <p:clrMapOvr>
    <a:masterClrMapping/>
  </p:clrMapOvr>
</p:sldLayout>
</file>

<file path=ppt/slideLayouts/slideLayout4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66387998"/>
      </p:ext>
    </p:extLst>
  </p:cSld>
  <p:clrMapOvr>
    <a:masterClrMapping/>
  </p:clrMapOvr>
</p:sldLayout>
</file>

<file path=ppt/slideLayouts/slideLayout4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26965072"/>
      </p:ext>
    </p:extLst>
  </p:cSld>
  <p:clrMapOvr>
    <a:masterClrMapping/>
  </p:clrMapOvr>
</p:sldLayout>
</file>

<file path=ppt/slideLayouts/slideLayout45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17926323"/>
      </p:ext>
    </p:extLst>
  </p:cSld>
  <p:clrMapOvr>
    <a:masterClrMapping/>
  </p:clrMapOvr>
</p:sldLayout>
</file>

<file path=ppt/slideLayouts/slideLayout45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2412021545"/>
      </p:ext>
    </p:extLst>
  </p:cSld>
  <p:clrMapOvr>
    <a:masterClrMapping/>
  </p:clrMapOvr>
</p:sldLayout>
</file>

<file path=ppt/slideLayouts/slideLayout45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91702472"/>
      </p:ext>
    </p:extLst>
  </p:cSld>
  <p:clrMapOvr>
    <a:masterClrMapping/>
  </p:clrMapOvr>
</p:sldLayout>
</file>

<file path=ppt/slideLayouts/slideLayout45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6324855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53830610"/>
      </p:ext>
    </p:extLst>
  </p:cSld>
  <p:clrMapOvr>
    <a:masterClrMapping/>
  </p:clrMapOvr>
</p:sldLayout>
</file>

<file path=ppt/slideLayouts/slideLayout46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57009321"/>
      </p:ext>
    </p:extLst>
  </p:cSld>
  <p:clrMapOvr>
    <a:masterClrMapping/>
  </p:clrMapOvr>
</p:sldLayout>
</file>

<file path=ppt/slideLayouts/slideLayout46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11918050"/>
      </p:ext>
    </p:extLst>
  </p:cSld>
  <p:clrMapOvr>
    <a:masterClrMapping/>
  </p:clrMapOvr>
</p:sldLayout>
</file>

<file path=ppt/slideLayouts/slideLayout46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984092353"/>
      </p:ext>
    </p:extLst>
  </p:cSld>
  <p:clrMapOvr>
    <a:masterClrMapping/>
  </p:clrMapOvr>
</p:sldLayout>
</file>

<file path=ppt/slideLayouts/slideLayout46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48558266"/>
      </p:ext>
    </p:extLst>
  </p:cSld>
  <p:clrMapOvr>
    <a:masterClrMapping/>
  </p:clrMapOvr>
</p:sldLayout>
</file>

<file path=ppt/slideLayouts/slideLayout46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935609313"/>
      </p:ext>
    </p:extLst>
  </p:cSld>
  <p:clrMapOvr>
    <a:masterClrMapping/>
  </p:clrMapOvr>
</p:sldLayout>
</file>

<file path=ppt/slideLayouts/slideLayout46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352615301"/>
      </p:ext>
    </p:extLst>
  </p:cSld>
  <p:clrMapOvr>
    <a:masterClrMapping/>
  </p:clrMapOvr>
</p:sldLayout>
</file>

<file path=ppt/slideLayouts/slideLayout46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66181966"/>
      </p:ext>
    </p:extLst>
  </p:cSld>
  <p:clrMapOvr>
    <a:masterClrMapping/>
  </p:clrMapOvr>
</p:sldLayout>
</file>

<file path=ppt/slideLayouts/slideLayout46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23393562"/>
      </p:ext>
    </p:extLst>
  </p:cSld>
  <p:clrMapOvr>
    <a:masterClrMapping/>
  </p:clrMapOvr>
</p:sldLayout>
</file>

<file path=ppt/slideLayouts/slideLayout46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677737"/>
      </p:ext>
    </p:extLst>
  </p:cSld>
  <p:clrMapOvr>
    <a:masterClrMapping/>
  </p:clrMapOvr>
</p:sldLayout>
</file>

<file path=ppt/slideLayouts/slideLayout46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17764913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12997155"/>
      </p:ext>
    </p:extLst>
  </p:cSld>
  <p:clrMapOvr>
    <a:masterClrMapping/>
  </p:clrMapOvr>
</p:sldLayout>
</file>

<file path=ppt/slideLayouts/slideLayout47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30511557"/>
      </p:ext>
    </p:extLst>
  </p:cSld>
  <p:clrMapOvr>
    <a:masterClrMapping/>
  </p:clrMapOvr>
</p:sldLayout>
</file>

<file path=ppt/slideLayouts/slideLayout47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172184099"/>
      </p:ext>
    </p:extLst>
  </p:cSld>
  <p:clrMapOvr>
    <a:masterClrMapping/>
  </p:clrMapOvr>
</p:sldLayout>
</file>

<file path=ppt/slideLayouts/slideLayout47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30884988"/>
      </p:ext>
    </p:extLst>
  </p:cSld>
  <p:clrMapOvr>
    <a:masterClrMapping/>
  </p:clrMapOvr>
</p:sldLayout>
</file>

<file path=ppt/slideLayouts/slideLayout47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88990591"/>
      </p:ext>
    </p:extLst>
  </p:cSld>
  <p:clrMapOvr>
    <a:masterClrMapping/>
  </p:clrMapOvr>
</p:sldLayout>
</file>

<file path=ppt/slideLayouts/slideLayout47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493795081"/>
      </p:ext>
    </p:extLst>
  </p:cSld>
  <p:clrMapOvr>
    <a:masterClrMapping/>
  </p:clrMapOvr>
</p:sldLayout>
</file>

<file path=ppt/slideLayouts/slideLayout47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01475748"/>
      </p:ext>
    </p:extLst>
  </p:cSld>
  <p:clrMapOvr>
    <a:masterClrMapping/>
  </p:clrMapOvr>
</p:sldLayout>
</file>

<file path=ppt/slideLayouts/slideLayout47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091290338"/>
      </p:ext>
    </p:extLst>
  </p:cSld>
  <p:clrMapOvr>
    <a:masterClrMapping/>
  </p:clrMapOvr>
</p:sldLayout>
</file>

<file path=ppt/slideLayouts/slideLayout47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713403568"/>
      </p:ext>
    </p:extLst>
  </p:cSld>
  <p:clrMapOvr>
    <a:masterClrMapping/>
  </p:clrMapOvr>
</p:sldLayout>
</file>

<file path=ppt/slideLayouts/slideLayout47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9083076"/>
      </p:ext>
    </p:extLst>
  </p:cSld>
  <p:clrMapOvr>
    <a:masterClrMapping/>
  </p:clrMapOvr>
</p:sldLayout>
</file>

<file path=ppt/slideLayouts/slideLayout47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7677559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38977776"/>
      </p:ext>
    </p:extLst>
  </p:cSld>
  <p:clrMapOvr>
    <a:masterClrMapping/>
  </p:clrMapOvr>
</p:sldLayout>
</file>

<file path=ppt/slideLayouts/slideLayout48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62088571"/>
      </p:ext>
    </p:extLst>
  </p:cSld>
  <p:clrMapOvr>
    <a:masterClrMapping/>
  </p:clrMapOvr>
</p:sldLayout>
</file>

<file path=ppt/slideLayouts/slideLayout48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1101042042"/>
      </p:ext>
    </p:extLst>
  </p:cSld>
  <p:clrMapOvr>
    <a:masterClrMapping/>
  </p:clrMapOvr>
</p:sldLayout>
</file>

<file path=ppt/slideLayouts/slideLayout48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18631497"/>
      </p:ext>
    </p:extLst>
  </p:cSld>
  <p:clrMapOvr>
    <a:masterClrMapping/>
  </p:clrMapOvr>
</p:sldLayout>
</file>

<file path=ppt/slideLayouts/slideLayout48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775288726"/>
      </p:ext>
    </p:extLst>
  </p:cSld>
  <p:clrMapOvr>
    <a:masterClrMapping/>
  </p:clrMapOvr>
</p:sldLayout>
</file>

<file path=ppt/slideLayouts/slideLayout48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31377855"/>
      </p:ext>
    </p:extLst>
  </p:cSld>
  <p:clrMapOvr>
    <a:masterClrMapping/>
  </p:clrMapOvr>
</p:sldLayout>
</file>

<file path=ppt/slideLayouts/slideLayout48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64763664"/>
      </p:ext>
    </p:extLst>
  </p:cSld>
  <p:clrMapOvr>
    <a:masterClrMapping/>
  </p:clrMapOvr>
</p:sldLayout>
</file>

<file path=ppt/slideLayouts/slideLayout48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45568173"/>
      </p:ext>
    </p:extLst>
  </p:cSld>
  <p:clrMapOvr>
    <a:masterClrMapping/>
  </p:clrMapOvr>
</p:sldLayout>
</file>

<file path=ppt/slideLayouts/slideLayout48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98334025"/>
      </p:ext>
    </p:extLst>
  </p:cSld>
  <p:clrMapOvr>
    <a:masterClrMapping/>
  </p:clrMapOvr>
</p:sldLayout>
</file>

<file path=ppt/slideLayouts/slideLayout48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747598710"/>
      </p:ext>
    </p:extLst>
  </p:cSld>
  <p:clrMapOvr>
    <a:masterClrMapping/>
  </p:clrMapOvr>
</p:sldLayout>
</file>

<file path=ppt/slideLayouts/slideLayout48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97850532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1425376612"/>
      </p:ext>
    </p:extLst>
  </p:cSld>
  <p:clrMapOvr>
    <a:masterClrMapping/>
  </p:clrMapOvr>
</p:sldLayout>
</file>

<file path=ppt/slideLayouts/slideLayout49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66784614"/>
      </p:ext>
    </p:extLst>
  </p:cSld>
  <p:clrMapOvr>
    <a:masterClrMapping/>
  </p:clrMapOvr>
</p:sldLayout>
</file>

<file path=ppt/slideLayouts/slideLayout49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04919648"/>
      </p:ext>
    </p:extLst>
  </p:cSld>
  <p:clrMapOvr>
    <a:masterClrMapping/>
  </p:clrMapOvr>
</p:sldLayout>
</file>

<file path=ppt/slideLayouts/slideLayout49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80074288"/>
      </p:ext>
    </p:extLst>
  </p:cSld>
  <p:clrMapOvr>
    <a:masterClrMapping/>
  </p:clrMapOvr>
</p:sldLayout>
</file>

<file path=ppt/slideLayouts/slideLayout49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2036513409"/>
      </p:ext>
    </p:extLst>
  </p:cSld>
  <p:clrMapOvr>
    <a:masterClrMapping/>
  </p:clrMapOvr>
</p:sldLayout>
</file>

<file path=ppt/slideLayouts/slideLayout49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98715762"/>
      </p:ext>
    </p:extLst>
  </p:cSld>
  <p:clrMapOvr>
    <a:masterClrMapping/>
  </p:clrMapOvr>
</p:sldLayout>
</file>

<file path=ppt/slideLayouts/slideLayout49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4072657683"/>
      </p:ext>
    </p:extLst>
  </p:cSld>
  <p:clrMapOvr>
    <a:masterClrMapping/>
  </p:clrMapOvr>
</p:sldLayout>
</file>

<file path=ppt/slideLayouts/slideLayout49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76203455"/>
      </p:ext>
    </p:extLst>
  </p:cSld>
  <p:clrMapOvr>
    <a:masterClrMapping/>
  </p:clrMapOvr>
</p:sldLayout>
</file>

<file path=ppt/slideLayouts/slideLayout49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35406066"/>
      </p:ext>
    </p:extLst>
  </p:cSld>
  <p:clrMapOvr>
    <a:masterClrMapping/>
  </p:clrMapOvr>
</p:sldLayout>
</file>

<file path=ppt/slideLayouts/slideLayout49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074389951"/>
      </p:ext>
    </p:extLst>
  </p:cSld>
  <p:clrMapOvr>
    <a:masterClrMapping/>
  </p:clrMapOvr>
</p:sldLayout>
</file>

<file path=ppt/slideLayouts/slideLayout49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139100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8107774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14315977"/>
      </p:ext>
    </p:extLst>
  </p:cSld>
  <p:clrMapOvr>
    <a:masterClrMapping/>
  </p:clrMapOvr>
</p:sldLayout>
</file>

<file path=ppt/slideLayouts/slideLayout50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566976976"/>
      </p:ext>
    </p:extLst>
  </p:cSld>
  <p:clrMapOvr>
    <a:masterClrMapping/>
  </p:clrMapOvr>
</p:sldLayout>
</file>

<file path=ppt/slideLayouts/slideLayout50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982245598"/>
      </p:ext>
    </p:extLst>
  </p:cSld>
  <p:clrMapOvr>
    <a:masterClrMapping/>
  </p:clrMapOvr>
</p:sldLayout>
</file>

<file path=ppt/slideLayouts/slideLayout50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26146118"/>
      </p:ext>
    </p:extLst>
  </p:cSld>
  <p:clrMapOvr>
    <a:masterClrMapping/>
  </p:clrMapOvr>
</p:sldLayout>
</file>

<file path=ppt/slideLayouts/slideLayout50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82153664"/>
      </p:ext>
    </p:extLst>
  </p:cSld>
  <p:clrMapOvr>
    <a:masterClrMapping/>
  </p:clrMapOvr>
</p:sldLayout>
</file>

<file path=ppt/slideLayouts/slideLayout50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5355386"/>
      </p:ext>
    </p:extLst>
  </p:cSld>
  <p:clrMapOvr>
    <a:masterClrMapping/>
  </p:clrMapOvr>
</p:sldLayout>
</file>

<file path=ppt/slideLayouts/slideLayout50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10932730"/>
      </p:ext>
    </p:extLst>
  </p:cSld>
  <p:clrMapOvr>
    <a:masterClrMapping/>
  </p:clrMapOvr>
</p:sldLayout>
</file>

<file path=ppt/slideLayouts/slideLayout50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82983662"/>
      </p:ext>
    </p:extLst>
  </p:cSld>
  <p:clrMapOvr>
    <a:masterClrMapping/>
  </p:clrMapOvr>
</p:sldLayout>
</file>

<file path=ppt/slideLayouts/slideLayout50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769498355"/>
      </p:ext>
    </p:extLst>
  </p:cSld>
  <p:clrMapOvr>
    <a:masterClrMapping/>
  </p:clrMapOvr>
</p:sldLayout>
</file>

<file path=ppt/slideLayouts/slideLayout50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0561900"/>
      </p:ext>
    </p:extLst>
  </p:cSld>
  <p:clrMapOvr>
    <a:masterClrMapping/>
  </p:clrMapOvr>
</p:sldLayout>
</file>

<file path=ppt/slideLayouts/slideLayout50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2306457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011241862"/>
      </p:ext>
    </p:extLst>
  </p:cSld>
  <p:clrMapOvr>
    <a:masterClrMapping/>
  </p:clrMapOvr>
</p:sldLayout>
</file>

<file path=ppt/slideLayouts/slideLayout5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75983137"/>
      </p:ext>
    </p:extLst>
  </p:cSld>
  <p:clrMapOvr>
    <a:masterClrMapping/>
  </p:clrMapOvr>
</p:sldLayout>
</file>

<file path=ppt/slideLayouts/slideLayout5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12507276"/>
      </p:ext>
    </p:extLst>
  </p:cSld>
  <p:clrMapOvr>
    <a:masterClrMapping/>
  </p:clrMapOvr>
</p:sldLayout>
</file>

<file path=ppt/slideLayouts/slideLayout5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628352320"/>
      </p:ext>
    </p:extLst>
  </p:cSld>
  <p:clrMapOvr>
    <a:masterClrMapping/>
  </p:clrMapOvr>
</p:sldLayout>
</file>

<file path=ppt/slideLayouts/slideLayout5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274993982"/>
      </p:ext>
    </p:extLst>
  </p:cSld>
  <p:clrMapOvr>
    <a:masterClrMapping/>
  </p:clrMapOvr>
</p:sldLayout>
</file>

<file path=ppt/slideLayouts/slideLayout5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22177864"/>
      </p:ext>
    </p:extLst>
  </p:cSld>
  <p:clrMapOvr>
    <a:masterClrMapping/>
  </p:clrMapOvr>
</p:sldLayout>
</file>

<file path=ppt/slideLayouts/slideLayout5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08048081"/>
      </p:ext>
    </p:extLst>
  </p:cSld>
  <p:clrMapOvr>
    <a:masterClrMapping/>
  </p:clrMapOvr>
</p:sldLayout>
</file>

<file path=ppt/slideLayouts/slideLayout516.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4253643453"/>
      </p:ext>
    </p:extLst>
  </p:cSld>
  <p:clrMapOvr>
    <a:masterClrMapping/>
  </p:clrMapOvr>
</p:sldLayout>
</file>

<file path=ppt/slideLayouts/slideLayout5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51048351"/>
      </p:ext>
    </p:extLst>
  </p:cSld>
  <p:clrMapOvr>
    <a:masterClrMapping/>
  </p:clrMapOvr>
</p:sldLayout>
</file>

<file path=ppt/slideLayouts/slideLayout51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40150050"/>
      </p:ext>
    </p:extLst>
  </p:cSld>
  <p:clrMapOvr>
    <a:masterClrMapping/>
  </p:clrMapOvr>
</p:sldLayout>
</file>

<file path=ppt/slideLayouts/slideLayout5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67327107"/>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77837145"/>
      </p:ext>
    </p:extLst>
  </p:cSld>
  <p:clrMapOvr>
    <a:masterClrMapping/>
  </p:clrMapOvr>
</p:sldLayout>
</file>

<file path=ppt/slideLayouts/slideLayout5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07117014"/>
      </p:ext>
    </p:extLst>
  </p:cSld>
  <p:clrMapOvr>
    <a:masterClrMapping/>
  </p:clrMapOvr>
</p:sldLayout>
</file>

<file path=ppt/slideLayouts/slideLayout5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23178455"/>
      </p:ext>
    </p:extLst>
  </p:cSld>
  <p:clrMapOvr>
    <a:masterClrMapping/>
  </p:clrMapOvr>
</p:sldLayout>
</file>

<file path=ppt/slideLayouts/slideLayout5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70385921"/>
      </p:ext>
    </p:extLst>
  </p:cSld>
  <p:clrMapOvr>
    <a:masterClrMapping/>
  </p:clrMapOvr>
</p:sldLayout>
</file>

<file path=ppt/slideLayouts/slideLayout52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202212881"/>
      </p:ext>
    </p:extLst>
  </p:cSld>
  <p:clrMapOvr>
    <a:masterClrMapping/>
  </p:clrMapOvr>
</p:sldLayout>
</file>

<file path=ppt/slideLayouts/slideLayout52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836833116"/>
      </p:ext>
    </p:extLst>
  </p:cSld>
  <p:clrMapOvr>
    <a:masterClrMapping/>
  </p:clrMapOvr>
</p:sldLayout>
</file>

<file path=ppt/slideLayouts/slideLayout52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52811514"/>
      </p:ext>
    </p:extLst>
  </p:cSld>
  <p:clrMapOvr>
    <a:masterClrMapping/>
  </p:clrMapOvr>
</p:sldLayout>
</file>

<file path=ppt/slideLayouts/slideLayout52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03005973"/>
      </p:ext>
    </p:extLst>
  </p:cSld>
  <p:clrMapOvr>
    <a:masterClrMapping/>
  </p:clrMapOvr>
</p:sldLayout>
</file>

<file path=ppt/slideLayouts/slideLayout527.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02847627"/>
      </p:ext>
    </p:extLst>
  </p:cSld>
  <p:clrMapOvr>
    <a:masterClrMapping/>
  </p:clrMapOvr>
</p:sldLayout>
</file>

<file path=ppt/slideLayouts/slideLayout528.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4027847693"/>
      </p:ext>
    </p:extLst>
  </p:cSld>
  <p:clrMapOvr>
    <a:masterClrMapping/>
  </p:clrMapOvr>
</p:sldLayout>
</file>

<file path=ppt/slideLayouts/slideLayout52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8170569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0426306"/>
      </p:ext>
    </p:extLst>
  </p:cSld>
  <p:clrMapOvr>
    <a:masterClrMapping/>
  </p:clrMapOvr>
</p:sldLayout>
</file>

<file path=ppt/slideLayouts/slideLayout53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685760363"/>
      </p:ext>
    </p:extLst>
  </p:cSld>
  <p:clrMapOvr>
    <a:masterClrMapping/>
  </p:clrMapOvr>
</p:sldLayout>
</file>

<file path=ppt/slideLayouts/slideLayout53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19894639"/>
      </p:ext>
    </p:extLst>
  </p:cSld>
  <p:clrMapOvr>
    <a:masterClrMapping/>
  </p:clrMapOvr>
</p:sldLayout>
</file>

<file path=ppt/slideLayouts/slideLayout53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21457078"/>
      </p:ext>
    </p:extLst>
  </p:cSld>
  <p:clrMapOvr>
    <a:masterClrMapping/>
  </p:clrMapOvr>
</p:sldLayout>
</file>

<file path=ppt/slideLayouts/slideLayout53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950313796"/>
      </p:ext>
    </p:extLst>
  </p:cSld>
  <p:clrMapOvr>
    <a:masterClrMapping/>
  </p:clrMapOvr>
</p:sldLayout>
</file>

<file path=ppt/slideLayouts/slideLayout53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6280433"/>
      </p:ext>
    </p:extLst>
  </p:cSld>
  <p:clrMapOvr>
    <a:masterClrMapping/>
  </p:clrMapOvr>
</p:sldLayout>
</file>

<file path=ppt/slideLayouts/slideLayout53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248131051"/>
      </p:ext>
    </p:extLst>
  </p:cSld>
  <p:clrMapOvr>
    <a:masterClrMapping/>
  </p:clrMapOvr>
</p:sldLayout>
</file>

<file path=ppt/slideLayouts/slideLayout53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843107252"/>
      </p:ext>
    </p:extLst>
  </p:cSld>
  <p:clrMapOvr>
    <a:masterClrMapping/>
  </p:clrMapOvr>
</p:sldLayout>
</file>

<file path=ppt/slideLayouts/slideLayout53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13642657"/>
      </p:ext>
    </p:extLst>
  </p:cSld>
  <p:clrMapOvr>
    <a:masterClrMapping/>
  </p:clrMapOvr>
</p:sldLayout>
</file>

<file path=ppt/slideLayouts/slideLayout53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98897100"/>
      </p:ext>
    </p:extLst>
  </p:cSld>
  <p:clrMapOvr>
    <a:masterClrMapping/>
  </p:clrMapOvr>
</p:sldLayout>
</file>

<file path=ppt/slideLayouts/slideLayout539.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12299027"/>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63148966"/>
      </p:ext>
    </p:extLst>
  </p:cSld>
  <p:clrMapOvr>
    <a:masterClrMapping/>
  </p:clrMapOvr>
</p:sldLayout>
</file>

<file path=ppt/slideLayouts/slideLayout540.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2162818811"/>
      </p:ext>
    </p:extLst>
  </p:cSld>
  <p:clrMapOvr>
    <a:masterClrMapping/>
  </p:clrMapOvr>
</p:sldLayout>
</file>

<file path=ppt/slideLayouts/slideLayout54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46838535"/>
      </p:ext>
    </p:extLst>
  </p:cSld>
  <p:clrMapOvr>
    <a:masterClrMapping/>
  </p:clrMapOvr>
</p:sldLayout>
</file>

<file path=ppt/slideLayouts/slideLayout54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276716413"/>
      </p:ext>
    </p:extLst>
  </p:cSld>
  <p:clrMapOvr>
    <a:masterClrMapping/>
  </p:clrMapOvr>
</p:sldLayout>
</file>

<file path=ppt/slideLayouts/slideLayout54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54265788"/>
      </p:ext>
    </p:extLst>
  </p:cSld>
  <p:clrMapOvr>
    <a:masterClrMapping/>
  </p:clrMapOvr>
</p:sldLayout>
</file>

<file path=ppt/slideLayouts/slideLayout54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36328831"/>
      </p:ext>
    </p:extLst>
  </p:cSld>
  <p:clrMapOvr>
    <a:masterClrMapping/>
  </p:clrMapOvr>
</p:sldLayout>
</file>

<file path=ppt/slideLayouts/slideLayout54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09725690"/>
      </p:ext>
    </p:extLst>
  </p:cSld>
  <p:clrMapOvr>
    <a:masterClrMapping/>
  </p:clrMapOvr>
</p:sldLayout>
</file>

<file path=ppt/slideLayouts/slideLayout54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83982972"/>
      </p:ext>
    </p:extLst>
  </p:cSld>
  <p:clrMapOvr>
    <a:masterClrMapping/>
  </p:clrMapOvr>
</p:sldLayout>
</file>

<file path=ppt/slideLayouts/slideLayout54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955449136"/>
      </p:ext>
    </p:extLst>
  </p:cSld>
  <p:clrMapOvr>
    <a:masterClrMapping/>
  </p:clrMapOvr>
</p:sldLayout>
</file>

<file path=ppt/slideLayouts/slideLayout54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624784351"/>
      </p:ext>
    </p:extLst>
  </p:cSld>
  <p:clrMapOvr>
    <a:masterClrMapping/>
  </p:clrMapOvr>
</p:sldLayout>
</file>

<file path=ppt/slideLayouts/slideLayout54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2150622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66889575"/>
      </p:ext>
    </p:extLst>
  </p:cSld>
  <p:clrMapOvr>
    <a:masterClrMapping/>
  </p:clrMapOvr>
</p:sldLayout>
</file>

<file path=ppt/slideLayouts/slideLayout55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09858051"/>
      </p:ext>
    </p:extLst>
  </p:cSld>
  <p:clrMapOvr>
    <a:masterClrMapping/>
  </p:clrMapOvr>
</p:sldLayout>
</file>

<file path=ppt/slideLayouts/slideLayout551.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46045326"/>
      </p:ext>
    </p:extLst>
  </p:cSld>
  <p:clrMapOvr>
    <a:masterClrMapping/>
  </p:clrMapOvr>
</p:sldLayout>
</file>

<file path=ppt/slideLayouts/slideLayout552.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2573149982"/>
      </p:ext>
    </p:extLst>
  </p:cSld>
  <p:clrMapOvr>
    <a:masterClrMapping/>
  </p:clrMapOvr>
</p:sldLayout>
</file>

<file path=ppt/slideLayouts/slideLayout55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25128437"/>
      </p:ext>
    </p:extLst>
  </p:cSld>
  <p:clrMapOvr>
    <a:masterClrMapping/>
  </p:clrMapOvr>
</p:sldLayout>
</file>

<file path=ppt/slideLayouts/slideLayout55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70590293"/>
      </p:ext>
    </p:extLst>
  </p:cSld>
  <p:clrMapOvr>
    <a:masterClrMapping/>
  </p:clrMapOvr>
</p:sldLayout>
</file>

<file path=ppt/slideLayouts/slideLayout55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88609858"/>
      </p:ext>
    </p:extLst>
  </p:cSld>
  <p:clrMapOvr>
    <a:masterClrMapping/>
  </p:clrMapOvr>
</p:sldLayout>
</file>

<file path=ppt/slideLayouts/slideLayout55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6496916"/>
      </p:ext>
    </p:extLst>
  </p:cSld>
  <p:clrMapOvr>
    <a:masterClrMapping/>
  </p:clrMapOvr>
</p:sldLayout>
</file>

<file path=ppt/slideLayouts/slideLayout55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50878912"/>
      </p:ext>
    </p:extLst>
  </p:cSld>
  <p:clrMapOvr>
    <a:masterClrMapping/>
  </p:clrMapOvr>
</p:sldLayout>
</file>

<file path=ppt/slideLayouts/slideLayout55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85844806"/>
      </p:ext>
    </p:extLst>
  </p:cSld>
  <p:clrMapOvr>
    <a:masterClrMapping/>
  </p:clrMapOvr>
</p:sldLayout>
</file>

<file path=ppt/slideLayouts/slideLayout55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62598710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554498847"/>
      </p:ext>
    </p:extLst>
  </p:cSld>
  <p:clrMapOvr>
    <a:masterClrMapping/>
  </p:clrMapOvr>
</p:sldLayout>
</file>

<file path=ppt/slideLayouts/slideLayout56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697542647"/>
      </p:ext>
    </p:extLst>
  </p:cSld>
  <p:clrMapOvr>
    <a:masterClrMapping/>
  </p:clrMapOvr>
</p:sldLayout>
</file>

<file path=ppt/slideLayouts/slideLayout56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83267851"/>
      </p:ext>
    </p:extLst>
  </p:cSld>
  <p:clrMapOvr>
    <a:masterClrMapping/>
  </p:clrMapOvr>
</p:sldLayout>
</file>

<file path=ppt/slideLayouts/slideLayout56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73859390"/>
      </p:ext>
    </p:extLst>
  </p:cSld>
  <p:clrMapOvr>
    <a:masterClrMapping/>
  </p:clrMapOvr>
</p:sldLayout>
</file>

<file path=ppt/slideLayouts/slideLayout563.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52818069"/>
      </p:ext>
    </p:extLst>
  </p:cSld>
  <p:clrMapOvr>
    <a:masterClrMapping/>
  </p:clrMapOvr>
</p:sldLayout>
</file>

<file path=ppt/slideLayouts/slideLayout564.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594650612"/>
      </p:ext>
    </p:extLst>
  </p:cSld>
  <p:clrMapOvr>
    <a:masterClrMapping/>
  </p:clrMapOvr>
</p:sldLayout>
</file>

<file path=ppt/slideLayouts/slideLayout56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97592801"/>
      </p:ext>
    </p:extLst>
  </p:cSld>
  <p:clrMapOvr>
    <a:masterClrMapping/>
  </p:clrMapOvr>
</p:sldLayout>
</file>

<file path=ppt/slideLayouts/slideLayout56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4232215520"/>
      </p:ext>
    </p:extLst>
  </p:cSld>
  <p:clrMapOvr>
    <a:masterClrMapping/>
  </p:clrMapOvr>
</p:sldLayout>
</file>

<file path=ppt/slideLayouts/slideLayout56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14962579"/>
      </p:ext>
    </p:extLst>
  </p:cSld>
  <p:clrMapOvr>
    <a:masterClrMapping/>
  </p:clrMapOvr>
</p:sldLayout>
</file>

<file path=ppt/slideLayouts/slideLayout56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85768608"/>
      </p:ext>
    </p:extLst>
  </p:cSld>
  <p:clrMapOvr>
    <a:masterClrMapping/>
  </p:clrMapOvr>
</p:sldLayout>
</file>

<file path=ppt/slideLayouts/slideLayout56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37121944"/>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548322352"/>
      </p:ext>
    </p:extLst>
  </p:cSld>
  <p:clrMapOvr>
    <a:masterClrMapping/>
  </p:clrMapOvr>
</p:sldLayout>
</file>

<file path=ppt/slideLayouts/slideLayout57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57143579"/>
      </p:ext>
    </p:extLst>
  </p:cSld>
  <p:clrMapOvr>
    <a:masterClrMapping/>
  </p:clrMapOvr>
</p:sldLayout>
</file>

<file path=ppt/slideLayouts/slideLayout57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515934288"/>
      </p:ext>
    </p:extLst>
  </p:cSld>
  <p:clrMapOvr>
    <a:masterClrMapping/>
  </p:clrMapOvr>
</p:sldLayout>
</file>

<file path=ppt/slideLayouts/slideLayout57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55783166"/>
      </p:ext>
    </p:extLst>
  </p:cSld>
  <p:clrMapOvr>
    <a:masterClrMapping/>
  </p:clrMapOvr>
</p:sldLayout>
</file>

<file path=ppt/slideLayouts/slideLayout57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79909205"/>
      </p:ext>
    </p:extLst>
  </p:cSld>
  <p:clrMapOvr>
    <a:masterClrMapping/>
  </p:clrMapOvr>
</p:sldLayout>
</file>

<file path=ppt/slideLayouts/slideLayout57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02895856"/>
      </p:ext>
    </p:extLst>
  </p:cSld>
  <p:clrMapOvr>
    <a:masterClrMapping/>
  </p:clrMapOvr>
</p:sldLayout>
</file>

<file path=ppt/slideLayouts/slideLayout575.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95250990"/>
      </p:ext>
    </p:extLst>
  </p:cSld>
  <p:clrMapOvr>
    <a:masterClrMapping/>
  </p:clrMapOvr>
</p:sldLayout>
</file>

<file path=ppt/slideLayouts/slideLayout576.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94543329"/>
      </p:ext>
    </p:extLst>
  </p:cSld>
  <p:clrMapOvr>
    <a:masterClrMapping/>
  </p:clrMapOvr>
</p:sldLayout>
</file>

<file path=ppt/slideLayouts/slideLayout57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82251680"/>
      </p:ext>
    </p:extLst>
  </p:cSld>
  <p:clrMapOvr>
    <a:masterClrMapping/>
  </p:clrMapOvr>
</p:sldLayout>
</file>

<file path=ppt/slideLayouts/slideLayout57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529268285"/>
      </p:ext>
    </p:extLst>
  </p:cSld>
  <p:clrMapOvr>
    <a:masterClrMapping/>
  </p:clrMapOvr>
</p:sldLayout>
</file>

<file path=ppt/slideLayouts/slideLayout57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73963846"/>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10793061"/>
      </p:ext>
    </p:extLst>
  </p:cSld>
  <p:clrMapOvr>
    <a:masterClrMapping/>
  </p:clrMapOvr>
</p:sldLayout>
</file>

<file path=ppt/slideLayouts/slideLayout58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7148797"/>
      </p:ext>
    </p:extLst>
  </p:cSld>
  <p:clrMapOvr>
    <a:masterClrMapping/>
  </p:clrMapOvr>
</p:sldLayout>
</file>

<file path=ppt/slideLayouts/slideLayout58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806889068"/>
      </p:ext>
    </p:extLst>
  </p:cSld>
  <p:clrMapOvr>
    <a:masterClrMapping/>
  </p:clrMapOvr>
</p:sldLayout>
</file>

<file path=ppt/slideLayouts/slideLayout58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85209264"/>
      </p:ext>
    </p:extLst>
  </p:cSld>
  <p:clrMapOvr>
    <a:masterClrMapping/>
  </p:clrMapOvr>
</p:sldLayout>
</file>

<file path=ppt/slideLayouts/slideLayout58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061192656"/>
      </p:ext>
    </p:extLst>
  </p:cSld>
  <p:clrMapOvr>
    <a:masterClrMapping/>
  </p:clrMapOvr>
</p:sldLayout>
</file>

<file path=ppt/slideLayouts/slideLayout58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685873050"/>
      </p:ext>
    </p:extLst>
  </p:cSld>
  <p:clrMapOvr>
    <a:masterClrMapping/>
  </p:clrMapOvr>
</p:sldLayout>
</file>

<file path=ppt/slideLayouts/slideLayout58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2653562"/>
      </p:ext>
    </p:extLst>
  </p:cSld>
  <p:clrMapOvr>
    <a:masterClrMapping/>
  </p:clrMapOvr>
</p:sldLayout>
</file>

<file path=ppt/slideLayouts/slideLayout58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69977661"/>
      </p:ext>
    </p:extLst>
  </p:cSld>
  <p:clrMapOvr>
    <a:masterClrMapping/>
  </p:clrMapOvr>
</p:sldLayout>
</file>

<file path=ppt/slideLayouts/slideLayout587.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10388755"/>
      </p:ext>
    </p:extLst>
  </p:cSld>
  <p:clrMapOvr>
    <a:masterClrMapping/>
  </p:clrMapOvr>
</p:sldLayout>
</file>

<file path=ppt/slideLayouts/slideLayout588.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25249062"/>
      </p:ext>
    </p:extLst>
  </p:cSld>
  <p:clrMapOvr>
    <a:masterClrMapping/>
  </p:clrMapOvr>
</p:sldLayout>
</file>

<file path=ppt/slideLayouts/slideLayout58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07162949"/>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86766621"/>
      </p:ext>
    </p:extLst>
  </p:cSld>
  <p:clrMapOvr>
    <a:masterClrMapping/>
  </p:clrMapOvr>
</p:sldLayout>
</file>

<file path=ppt/slideLayouts/slideLayout59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803423104"/>
      </p:ext>
    </p:extLst>
  </p:cSld>
  <p:clrMapOvr>
    <a:masterClrMapping/>
  </p:clrMapOvr>
</p:sldLayout>
</file>

<file path=ppt/slideLayouts/slideLayout59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33471801"/>
      </p:ext>
    </p:extLst>
  </p:cSld>
  <p:clrMapOvr>
    <a:masterClrMapping/>
  </p:clrMapOvr>
</p:sldLayout>
</file>

<file path=ppt/slideLayouts/slideLayout59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12956985"/>
      </p:ext>
    </p:extLst>
  </p:cSld>
  <p:clrMapOvr>
    <a:masterClrMapping/>
  </p:clrMapOvr>
</p:sldLayout>
</file>

<file path=ppt/slideLayouts/slideLayout59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670207495"/>
      </p:ext>
    </p:extLst>
  </p:cSld>
  <p:clrMapOvr>
    <a:masterClrMapping/>
  </p:clrMapOvr>
</p:sldLayout>
</file>

<file path=ppt/slideLayouts/slideLayout59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71910193"/>
      </p:ext>
    </p:extLst>
  </p:cSld>
  <p:clrMapOvr>
    <a:masterClrMapping/>
  </p:clrMapOvr>
</p:sldLayout>
</file>

<file path=ppt/slideLayouts/slideLayout59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112790176"/>
      </p:ext>
    </p:extLst>
  </p:cSld>
  <p:clrMapOvr>
    <a:masterClrMapping/>
  </p:clrMapOvr>
</p:sldLayout>
</file>

<file path=ppt/slideLayouts/slideLayout59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363858472"/>
      </p:ext>
    </p:extLst>
  </p:cSld>
  <p:clrMapOvr>
    <a:masterClrMapping/>
  </p:clrMapOvr>
</p:sldLayout>
</file>

<file path=ppt/slideLayouts/slideLayout59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09819090"/>
      </p:ext>
    </p:extLst>
  </p:cSld>
  <p:clrMapOvr>
    <a:masterClrMapping/>
  </p:clrMapOvr>
</p:sldLayout>
</file>

<file path=ppt/slideLayouts/slideLayout59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44025722"/>
      </p:ext>
    </p:extLst>
  </p:cSld>
  <p:clrMapOvr>
    <a:masterClrMapping/>
  </p:clrMapOvr>
</p:sldLayout>
</file>

<file path=ppt/slideLayouts/slideLayout599.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977135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985630362"/>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3063796"/>
      </p:ext>
    </p:extLst>
  </p:cSld>
  <p:clrMapOvr>
    <a:masterClrMapping/>
  </p:clrMapOvr>
</p:sldLayout>
</file>

<file path=ppt/slideLayouts/slideLayout600.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19407108"/>
      </p:ext>
    </p:extLst>
  </p:cSld>
  <p:clrMapOvr>
    <a:masterClrMapping/>
  </p:clrMapOvr>
</p:sldLayout>
</file>

<file path=ppt/slideLayouts/slideLayout60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21419076"/>
      </p:ext>
    </p:extLst>
  </p:cSld>
  <p:clrMapOvr>
    <a:masterClrMapping/>
  </p:clrMapOvr>
</p:sldLayout>
</file>

<file path=ppt/slideLayouts/slideLayout60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318797981"/>
      </p:ext>
    </p:extLst>
  </p:cSld>
  <p:clrMapOvr>
    <a:masterClrMapping/>
  </p:clrMapOvr>
</p:sldLayout>
</file>

<file path=ppt/slideLayouts/slideLayout60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88192951"/>
      </p:ext>
    </p:extLst>
  </p:cSld>
  <p:clrMapOvr>
    <a:masterClrMapping/>
  </p:clrMapOvr>
</p:sldLayout>
</file>

<file path=ppt/slideLayouts/slideLayout60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37415463"/>
      </p:ext>
    </p:extLst>
  </p:cSld>
  <p:clrMapOvr>
    <a:masterClrMapping/>
  </p:clrMapOvr>
</p:sldLayout>
</file>

<file path=ppt/slideLayouts/slideLayout60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83989211"/>
      </p:ext>
    </p:extLst>
  </p:cSld>
  <p:clrMapOvr>
    <a:masterClrMapping/>
  </p:clrMapOvr>
</p:sldLayout>
</file>

<file path=ppt/slideLayouts/slideLayout60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7583115"/>
      </p:ext>
    </p:extLst>
  </p:cSld>
  <p:clrMapOvr>
    <a:masterClrMapping/>
  </p:clrMapOvr>
</p:sldLayout>
</file>

<file path=ppt/slideLayouts/slideLayout60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333230761"/>
      </p:ext>
    </p:extLst>
  </p:cSld>
  <p:clrMapOvr>
    <a:masterClrMapping/>
  </p:clrMapOvr>
</p:sldLayout>
</file>

<file path=ppt/slideLayouts/slideLayout60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860363099"/>
      </p:ext>
    </p:extLst>
  </p:cSld>
  <p:clrMapOvr>
    <a:masterClrMapping/>
  </p:clrMapOvr>
</p:sldLayout>
</file>

<file path=ppt/slideLayouts/slideLayout60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79084921"/>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239301223"/>
      </p:ext>
    </p:extLst>
  </p:cSld>
  <p:clrMapOvr>
    <a:masterClrMapping/>
  </p:clrMapOvr>
</p:sldLayout>
</file>

<file path=ppt/slideLayouts/slideLayout6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55421939"/>
      </p:ext>
    </p:extLst>
  </p:cSld>
  <p:clrMapOvr>
    <a:masterClrMapping/>
  </p:clrMapOvr>
</p:sldLayout>
</file>

<file path=ppt/slideLayouts/slideLayout611.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38153627"/>
      </p:ext>
    </p:extLst>
  </p:cSld>
  <p:clrMapOvr>
    <a:masterClrMapping/>
  </p:clrMapOvr>
</p:sldLayout>
</file>

<file path=ppt/slideLayouts/slideLayout612.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2949996641"/>
      </p:ext>
    </p:extLst>
  </p:cSld>
  <p:clrMapOvr>
    <a:masterClrMapping/>
  </p:clrMapOvr>
</p:sldLayout>
</file>

<file path=ppt/slideLayouts/slideLayout6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33318085"/>
      </p:ext>
    </p:extLst>
  </p:cSld>
  <p:clrMapOvr>
    <a:masterClrMapping/>
  </p:clrMapOvr>
</p:sldLayout>
</file>

<file path=ppt/slideLayouts/slideLayout6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685698888"/>
      </p:ext>
    </p:extLst>
  </p:cSld>
  <p:clrMapOvr>
    <a:masterClrMapping/>
  </p:clrMapOvr>
</p:sldLayout>
</file>

<file path=ppt/slideLayouts/slideLayout6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77243020"/>
      </p:ext>
    </p:extLst>
  </p:cSld>
  <p:clrMapOvr>
    <a:masterClrMapping/>
  </p:clrMapOvr>
</p:sldLayout>
</file>

<file path=ppt/slideLayouts/slideLayout6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2000305"/>
      </p:ext>
    </p:extLst>
  </p:cSld>
  <p:clrMapOvr>
    <a:masterClrMapping/>
  </p:clrMapOvr>
</p:sldLayout>
</file>

<file path=ppt/slideLayouts/slideLayout6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073191877"/>
      </p:ext>
    </p:extLst>
  </p:cSld>
  <p:clrMapOvr>
    <a:masterClrMapping/>
  </p:clrMapOvr>
</p:sldLayout>
</file>

<file path=ppt/slideLayouts/slideLayout6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5596110"/>
      </p:ext>
    </p:extLst>
  </p:cSld>
  <p:clrMapOvr>
    <a:masterClrMapping/>
  </p:clrMapOvr>
</p:sldLayout>
</file>

<file path=ppt/slideLayouts/slideLayout6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262963736"/>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04795970"/>
      </p:ext>
    </p:extLst>
  </p:cSld>
  <p:clrMapOvr>
    <a:masterClrMapping/>
  </p:clrMapOvr>
</p:sldLayout>
</file>

<file path=ppt/slideLayouts/slideLayout6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158026241"/>
      </p:ext>
    </p:extLst>
  </p:cSld>
  <p:clrMapOvr>
    <a:masterClrMapping/>
  </p:clrMapOvr>
</p:sldLayout>
</file>

<file path=ppt/slideLayouts/slideLayout6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92963683"/>
      </p:ext>
    </p:extLst>
  </p:cSld>
  <p:clrMapOvr>
    <a:masterClrMapping/>
  </p:clrMapOvr>
</p:sldLayout>
</file>

<file path=ppt/slideLayouts/slideLayout6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37794818"/>
      </p:ext>
    </p:extLst>
  </p:cSld>
  <p:clrMapOvr>
    <a:masterClrMapping/>
  </p:clrMapOvr>
</p:sldLayout>
</file>

<file path=ppt/slideLayouts/slideLayout623.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0821268"/>
      </p:ext>
    </p:extLst>
  </p:cSld>
  <p:clrMapOvr>
    <a:masterClrMapping/>
  </p:clrMapOvr>
</p:sldLayout>
</file>

<file path=ppt/slideLayouts/slideLayout624.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1735803984"/>
      </p:ext>
    </p:extLst>
  </p:cSld>
  <p:clrMapOvr>
    <a:masterClrMapping/>
  </p:clrMapOvr>
</p:sldLayout>
</file>

<file path=ppt/slideLayouts/slideLayout6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23510082"/>
      </p:ext>
    </p:extLst>
  </p:cSld>
  <p:clrMapOvr>
    <a:masterClrMapping/>
  </p:clrMapOvr>
</p:sldLayout>
</file>

<file path=ppt/slideLayouts/slideLayout6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369012633"/>
      </p:ext>
    </p:extLst>
  </p:cSld>
  <p:clrMapOvr>
    <a:masterClrMapping/>
  </p:clrMapOvr>
</p:sldLayout>
</file>

<file path=ppt/slideLayouts/slideLayout6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45503786"/>
      </p:ext>
    </p:extLst>
  </p:cSld>
  <p:clrMapOvr>
    <a:masterClrMapping/>
  </p:clrMapOvr>
</p:sldLayout>
</file>

<file path=ppt/slideLayouts/slideLayout6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65917676"/>
      </p:ext>
    </p:extLst>
  </p:cSld>
  <p:clrMapOvr>
    <a:masterClrMapping/>
  </p:clrMapOvr>
</p:sldLayout>
</file>

<file path=ppt/slideLayouts/slideLayout6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50389554"/>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4294472529"/>
      </p:ext>
    </p:extLst>
  </p:cSld>
  <p:clrMapOvr>
    <a:masterClrMapping/>
  </p:clrMapOvr>
</p:sldLayout>
</file>

<file path=ppt/slideLayouts/slideLayout6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0650409"/>
      </p:ext>
    </p:extLst>
  </p:cSld>
  <p:clrMapOvr>
    <a:masterClrMapping/>
  </p:clrMapOvr>
</p:sldLayout>
</file>

<file path=ppt/slideLayouts/slideLayout6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759955366"/>
      </p:ext>
    </p:extLst>
  </p:cSld>
  <p:clrMapOvr>
    <a:masterClrMapping/>
  </p:clrMapOvr>
</p:sldLayout>
</file>

<file path=ppt/slideLayouts/slideLayout6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255313132"/>
      </p:ext>
    </p:extLst>
  </p:cSld>
  <p:clrMapOvr>
    <a:masterClrMapping/>
  </p:clrMapOvr>
</p:sldLayout>
</file>

<file path=ppt/slideLayouts/slideLayout6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96720553"/>
      </p:ext>
    </p:extLst>
  </p:cSld>
  <p:clrMapOvr>
    <a:masterClrMapping/>
  </p:clrMapOvr>
</p:sldLayout>
</file>

<file path=ppt/slideLayouts/slideLayout6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77422740"/>
      </p:ext>
    </p:extLst>
  </p:cSld>
  <p:clrMapOvr>
    <a:masterClrMapping/>
  </p:clrMapOvr>
</p:sldLayout>
</file>

<file path=ppt/slideLayouts/slideLayout635.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39049926"/>
      </p:ext>
    </p:extLst>
  </p:cSld>
  <p:clrMapOvr>
    <a:masterClrMapping/>
  </p:clrMapOvr>
</p:sldLayout>
</file>

<file path=ppt/slideLayouts/slideLayout636.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951787016"/>
      </p:ext>
    </p:extLst>
  </p:cSld>
  <p:clrMapOvr>
    <a:masterClrMapping/>
  </p:clrMapOvr>
</p:sldLayout>
</file>

<file path=ppt/slideLayouts/slideLayout63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3796369"/>
      </p:ext>
    </p:extLst>
  </p:cSld>
  <p:clrMapOvr>
    <a:masterClrMapping/>
  </p:clrMapOvr>
</p:sldLayout>
</file>

<file path=ppt/slideLayouts/slideLayout63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649616446"/>
      </p:ext>
    </p:extLst>
  </p:cSld>
  <p:clrMapOvr>
    <a:masterClrMapping/>
  </p:clrMapOvr>
</p:sldLayout>
</file>

<file path=ppt/slideLayouts/slideLayout63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15282368"/>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87509310"/>
      </p:ext>
    </p:extLst>
  </p:cSld>
  <p:clrMapOvr>
    <a:masterClrMapping/>
  </p:clrMapOvr>
</p:sldLayout>
</file>

<file path=ppt/slideLayouts/slideLayout64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03974943"/>
      </p:ext>
    </p:extLst>
  </p:cSld>
  <p:clrMapOvr>
    <a:masterClrMapping/>
  </p:clrMapOvr>
</p:sldLayout>
</file>

<file path=ppt/slideLayouts/slideLayout6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06545213"/>
      </p:ext>
    </p:extLst>
  </p:cSld>
  <p:clrMapOvr>
    <a:masterClrMapping/>
  </p:clrMapOvr>
</p:sldLayout>
</file>

<file path=ppt/slideLayouts/slideLayout64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73913124"/>
      </p:ext>
    </p:extLst>
  </p:cSld>
  <p:clrMapOvr>
    <a:masterClrMapping/>
  </p:clrMapOvr>
</p:sldLayout>
</file>

<file path=ppt/slideLayouts/slideLayout64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081893640"/>
      </p:ext>
    </p:extLst>
  </p:cSld>
  <p:clrMapOvr>
    <a:masterClrMapping/>
  </p:clrMapOvr>
</p:sldLayout>
</file>

<file path=ppt/slideLayouts/slideLayout64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608469299"/>
      </p:ext>
    </p:extLst>
  </p:cSld>
  <p:clrMapOvr>
    <a:masterClrMapping/>
  </p:clrMapOvr>
</p:sldLayout>
</file>

<file path=ppt/slideLayouts/slideLayout64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19237233"/>
      </p:ext>
    </p:extLst>
  </p:cSld>
  <p:clrMapOvr>
    <a:masterClrMapping/>
  </p:clrMapOvr>
</p:sldLayout>
</file>

<file path=ppt/slideLayouts/slideLayout64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79714670"/>
      </p:ext>
    </p:extLst>
  </p:cSld>
  <p:clrMapOvr>
    <a:masterClrMapping/>
  </p:clrMapOvr>
</p:sldLayout>
</file>

<file path=ppt/slideLayouts/slideLayout647.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10480247"/>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71769775"/>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503748832"/>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37138929"/>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882510090"/>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5668323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974474665"/>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9375583"/>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51597320"/>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72278731"/>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589937197"/>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53477672"/>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16354625"/>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84739744"/>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46166530"/>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926278969"/>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175026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568296962"/>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620543103"/>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980759938"/>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03293238"/>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44706162"/>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14200549"/>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962016569"/>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95978261"/>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907487787"/>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5621814"/>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881941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773383622"/>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154485452"/>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30200539"/>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107376279"/>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657462927"/>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01832871"/>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56344332"/>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74128317"/>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670536113"/>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88901080"/>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3807055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16.xml"/><Relationship Id="rId13" Type="http://schemas.openxmlformats.org/officeDocument/2006/relationships/theme" Target="../theme/theme10.xml"/><Relationship Id="rId3" Type="http://schemas.openxmlformats.org/officeDocument/2006/relationships/slideLayout" Target="../slideLayouts/slideLayout111.xml"/><Relationship Id="rId7" Type="http://schemas.openxmlformats.org/officeDocument/2006/relationships/slideLayout" Target="../slideLayouts/slideLayout115.xml"/><Relationship Id="rId12" Type="http://schemas.openxmlformats.org/officeDocument/2006/relationships/slideLayout" Target="../slideLayouts/slideLayout120.xml"/><Relationship Id="rId2" Type="http://schemas.openxmlformats.org/officeDocument/2006/relationships/slideLayout" Target="../slideLayouts/slideLayout110.xml"/><Relationship Id="rId1" Type="http://schemas.openxmlformats.org/officeDocument/2006/relationships/slideLayout" Target="../slideLayouts/slideLayout109.xml"/><Relationship Id="rId6" Type="http://schemas.openxmlformats.org/officeDocument/2006/relationships/slideLayout" Target="../slideLayouts/slideLayout114.xml"/><Relationship Id="rId11" Type="http://schemas.openxmlformats.org/officeDocument/2006/relationships/slideLayout" Target="../slideLayouts/slideLayout119.xml"/><Relationship Id="rId5" Type="http://schemas.openxmlformats.org/officeDocument/2006/relationships/slideLayout" Target="../slideLayouts/slideLayout113.xml"/><Relationship Id="rId10" Type="http://schemas.openxmlformats.org/officeDocument/2006/relationships/slideLayout" Target="../slideLayouts/slideLayout118.xml"/><Relationship Id="rId4" Type="http://schemas.openxmlformats.org/officeDocument/2006/relationships/slideLayout" Target="../slideLayouts/slideLayout112.xml"/><Relationship Id="rId9" Type="http://schemas.openxmlformats.org/officeDocument/2006/relationships/slideLayout" Target="../slideLayouts/slideLayout117.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28.xml"/><Relationship Id="rId13" Type="http://schemas.openxmlformats.org/officeDocument/2006/relationships/theme" Target="../theme/theme11.xml"/><Relationship Id="rId3" Type="http://schemas.openxmlformats.org/officeDocument/2006/relationships/slideLayout" Target="../slideLayouts/slideLayout123.xml"/><Relationship Id="rId7" Type="http://schemas.openxmlformats.org/officeDocument/2006/relationships/slideLayout" Target="../slideLayouts/slideLayout127.xml"/><Relationship Id="rId12" Type="http://schemas.openxmlformats.org/officeDocument/2006/relationships/slideLayout" Target="../slideLayouts/slideLayout132.xml"/><Relationship Id="rId2" Type="http://schemas.openxmlformats.org/officeDocument/2006/relationships/slideLayout" Target="../slideLayouts/slideLayout122.xml"/><Relationship Id="rId1" Type="http://schemas.openxmlformats.org/officeDocument/2006/relationships/slideLayout" Target="../slideLayouts/slideLayout121.xml"/><Relationship Id="rId6" Type="http://schemas.openxmlformats.org/officeDocument/2006/relationships/slideLayout" Target="../slideLayouts/slideLayout126.xml"/><Relationship Id="rId11" Type="http://schemas.openxmlformats.org/officeDocument/2006/relationships/slideLayout" Target="../slideLayouts/slideLayout131.xml"/><Relationship Id="rId5" Type="http://schemas.openxmlformats.org/officeDocument/2006/relationships/slideLayout" Target="../slideLayouts/slideLayout125.xml"/><Relationship Id="rId10" Type="http://schemas.openxmlformats.org/officeDocument/2006/relationships/slideLayout" Target="../slideLayouts/slideLayout130.xml"/><Relationship Id="rId4" Type="http://schemas.openxmlformats.org/officeDocument/2006/relationships/slideLayout" Target="../slideLayouts/slideLayout124.xml"/><Relationship Id="rId9" Type="http://schemas.openxmlformats.org/officeDocument/2006/relationships/slideLayout" Target="../slideLayouts/slideLayout129.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40.xml"/><Relationship Id="rId13" Type="http://schemas.openxmlformats.org/officeDocument/2006/relationships/theme" Target="../theme/theme12.xml"/><Relationship Id="rId3" Type="http://schemas.openxmlformats.org/officeDocument/2006/relationships/slideLayout" Target="../slideLayouts/slideLayout135.xml"/><Relationship Id="rId7" Type="http://schemas.openxmlformats.org/officeDocument/2006/relationships/slideLayout" Target="../slideLayouts/slideLayout139.xml"/><Relationship Id="rId12" Type="http://schemas.openxmlformats.org/officeDocument/2006/relationships/slideLayout" Target="../slideLayouts/slideLayout144.xml"/><Relationship Id="rId2" Type="http://schemas.openxmlformats.org/officeDocument/2006/relationships/slideLayout" Target="../slideLayouts/slideLayout134.xml"/><Relationship Id="rId1" Type="http://schemas.openxmlformats.org/officeDocument/2006/relationships/slideLayout" Target="../slideLayouts/slideLayout133.xml"/><Relationship Id="rId6" Type="http://schemas.openxmlformats.org/officeDocument/2006/relationships/slideLayout" Target="../slideLayouts/slideLayout138.xml"/><Relationship Id="rId11" Type="http://schemas.openxmlformats.org/officeDocument/2006/relationships/slideLayout" Target="../slideLayouts/slideLayout143.xml"/><Relationship Id="rId5" Type="http://schemas.openxmlformats.org/officeDocument/2006/relationships/slideLayout" Target="../slideLayouts/slideLayout137.xml"/><Relationship Id="rId10" Type="http://schemas.openxmlformats.org/officeDocument/2006/relationships/slideLayout" Target="../slideLayouts/slideLayout142.xml"/><Relationship Id="rId4" Type="http://schemas.openxmlformats.org/officeDocument/2006/relationships/slideLayout" Target="../slideLayouts/slideLayout136.xml"/><Relationship Id="rId9" Type="http://schemas.openxmlformats.org/officeDocument/2006/relationships/slideLayout" Target="../slideLayouts/slideLayout141.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52.xml"/><Relationship Id="rId13" Type="http://schemas.openxmlformats.org/officeDocument/2006/relationships/theme" Target="../theme/theme13.xml"/><Relationship Id="rId3" Type="http://schemas.openxmlformats.org/officeDocument/2006/relationships/slideLayout" Target="../slideLayouts/slideLayout147.xml"/><Relationship Id="rId7" Type="http://schemas.openxmlformats.org/officeDocument/2006/relationships/slideLayout" Target="../slideLayouts/slideLayout151.xml"/><Relationship Id="rId12" Type="http://schemas.openxmlformats.org/officeDocument/2006/relationships/slideLayout" Target="../slideLayouts/slideLayout156.xml"/><Relationship Id="rId2" Type="http://schemas.openxmlformats.org/officeDocument/2006/relationships/slideLayout" Target="../slideLayouts/slideLayout146.xml"/><Relationship Id="rId1" Type="http://schemas.openxmlformats.org/officeDocument/2006/relationships/slideLayout" Target="../slideLayouts/slideLayout145.xml"/><Relationship Id="rId6" Type="http://schemas.openxmlformats.org/officeDocument/2006/relationships/slideLayout" Target="../slideLayouts/slideLayout150.xml"/><Relationship Id="rId11" Type="http://schemas.openxmlformats.org/officeDocument/2006/relationships/slideLayout" Target="../slideLayouts/slideLayout155.xml"/><Relationship Id="rId5" Type="http://schemas.openxmlformats.org/officeDocument/2006/relationships/slideLayout" Target="../slideLayouts/slideLayout149.xml"/><Relationship Id="rId10" Type="http://schemas.openxmlformats.org/officeDocument/2006/relationships/slideLayout" Target="../slideLayouts/slideLayout154.xml"/><Relationship Id="rId4" Type="http://schemas.openxmlformats.org/officeDocument/2006/relationships/slideLayout" Target="../slideLayouts/slideLayout148.xml"/><Relationship Id="rId9" Type="http://schemas.openxmlformats.org/officeDocument/2006/relationships/slideLayout" Target="../slideLayouts/slideLayout153.xml"/></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64.xml"/><Relationship Id="rId13" Type="http://schemas.openxmlformats.org/officeDocument/2006/relationships/theme" Target="../theme/theme14.xml"/><Relationship Id="rId3" Type="http://schemas.openxmlformats.org/officeDocument/2006/relationships/slideLayout" Target="../slideLayouts/slideLayout159.xml"/><Relationship Id="rId7" Type="http://schemas.openxmlformats.org/officeDocument/2006/relationships/slideLayout" Target="../slideLayouts/slideLayout163.xml"/><Relationship Id="rId12" Type="http://schemas.openxmlformats.org/officeDocument/2006/relationships/slideLayout" Target="../slideLayouts/slideLayout168.xml"/><Relationship Id="rId2" Type="http://schemas.openxmlformats.org/officeDocument/2006/relationships/slideLayout" Target="../slideLayouts/slideLayout158.xml"/><Relationship Id="rId1" Type="http://schemas.openxmlformats.org/officeDocument/2006/relationships/slideLayout" Target="../slideLayouts/slideLayout157.xml"/><Relationship Id="rId6" Type="http://schemas.openxmlformats.org/officeDocument/2006/relationships/slideLayout" Target="../slideLayouts/slideLayout162.xml"/><Relationship Id="rId11" Type="http://schemas.openxmlformats.org/officeDocument/2006/relationships/slideLayout" Target="../slideLayouts/slideLayout167.xml"/><Relationship Id="rId5" Type="http://schemas.openxmlformats.org/officeDocument/2006/relationships/slideLayout" Target="../slideLayouts/slideLayout161.xml"/><Relationship Id="rId10" Type="http://schemas.openxmlformats.org/officeDocument/2006/relationships/slideLayout" Target="../slideLayouts/slideLayout166.xml"/><Relationship Id="rId4" Type="http://schemas.openxmlformats.org/officeDocument/2006/relationships/slideLayout" Target="../slideLayouts/slideLayout160.xml"/><Relationship Id="rId9" Type="http://schemas.openxmlformats.org/officeDocument/2006/relationships/slideLayout" Target="../slideLayouts/slideLayout165.xml"/></Relationships>
</file>

<file path=ppt/slideMasters/_rels/slideMaster15.xml.rels><?xml version="1.0" encoding="UTF-8" standalone="yes"?>
<Relationships xmlns="http://schemas.openxmlformats.org/package/2006/relationships"><Relationship Id="rId8" Type="http://schemas.openxmlformats.org/officeDocument/2006/relationships/slideLayout" Target="../slideLayouts/slideLayout176.xml"/><Relationship Id="rId13" Type="http://schemas.openxmlformats.org/officeDocument/2006/relationships/theme" Target="../theme/theme15.xml"/><Relationship Id="rId3" Type="http://schemas.openxmlformats.org/officeDocument/2006/relationships/slideLayout" Target="../slideLayouts/slideLayout171.xml"/><Relationship Id="rId7" Type="http://schemas.openxmlformats.org/officeDocument/2006/relationships/slideLayout" Target="../slideLayouts/slideLayout175.xml"/><Relationship Id="rId12" Type="http://schemas.openxmlformats.org/officeDocument/2006/relationships/slideLayout" Target="../slideLayouts/slideLayout180.xml"/><Relationship Id="rId2" Type="http://schemas.openxmlformats.org/officeDocument/2006/relationships/slideLayout" Target="../slideLayouts/slideLayout170.xml"/><Relationship Id="rId1" Type="http://schemas.openxmlformats.org/officeDocument/2006/relationships/slideLayout" Target="../slideLayouts/slideLayout169.xml"/><Relationship Id="rId6" Type="http://schemas.openxmlformats.org/officeDocument/2006/relationships/slideLayout" Target="../slideLayouts/slideLayout174.xml"/><Relationship Id="rId11" Type="http://schemas.openxmlformats.org/officeDocument/2006/relationships/slideLayout" Target="../slideLayouts/slideLayout179.xml"/><Relationship Id="rId5" Type="http://schemas.openxmlformats.org/officeDocument/2006/relationships/slideLayout" Target="../slideLayouts/slideLayout173.xml"/><Relationship Id="rId10" Type="http://schemas.openxmlformats.org/officeDocument/2006/relationships/slideLayout" Target="../slideLayouts/slideLayout178.xml"/><Relationship Id="rId4" Type="http://schemas.openxmlformats.org/officeDocument/2006/relationships/slideLayout" Target="../slideLayouts/slideLayout172.xml"/><Relationship Id="rId9" Type="http://schemas.openxmlformats.org/officeDocument/2006/relationships/slideLayout" Target="../slideLayouts/slideLayout177.xml"/></Relationships>
</file>

<file path=ppt/slideMasters/_rels/slideMaster16.xml.rels><?xml version="1.0" encoding="UTF-8" standalone="yes"?>
<Relationships xmlns="http://schemas.openxmlformats.org/package/2006/relationships"><Relationship Id="rId8" Type="http://schemas.openxmlformats.org/officeDocument/2006/relationships/slideLayout" Target="../slideLayouts/slideLayout188.xml"/><Relationship Id="rId13" Type="http://schemas.openxmlformats.org/officeDocument/2006/relationships/theme" Target="../theme/theme16.xml"/><Relationship Id="rId3" Type="http://schemas.openxmlformats.org/officeDocument/2006/relationships/slideLayout" Target="../slideLayouts/slideLayout183.xml"/><Relationship Id="rId7" Type="http://schemas.openxmlformats.org/officeDocument/2006/relationships/slideLayout" Target="../slideLayouts/slideLayout187.xml"/><Relationship Id="rId12" Type="http://schemas.openxmlformats.org/officeDocument/2006/relationships/slideLayout" Target="../slideLayouts/slideLayout192.xml"/><Relationship Id="rId2" Type="http://schemas.openxmlformats.org/officeDocument/2006/relationships/slideLayout" Target="../slideLayouts/slideLayout182.xml"/><Relationship Id="rId1" Type="http://schemas.openxmlformats.org/officeDocument/2006/relationships/slideLayout" Target="../slideLayouts/slideLayout181.xml"/><Relationship Id="rId6" Type="http://schemas.openxmlformats.org/officeDocument/2006/relationships/slideLayout" Target="../slideLayouts/slideLayout186.xml"/><Relationship Id="rId11" Type="http://schemas.openxmlformats.org/officeDocument/2006/relationships/slideLayout" Target="../slideLayouts/slideLayout191.xml"/><Relationship Id="rId5" Type="http://schemas.openxmlformats.org/officeDocument/2006/relationships/slideLayout" Target="../slideLayouts/slideLayout185.xml"/><Relationship Id="rId10" Type="http://schemas.openxmlformats.org/officeDocument/2006/relationships/slideLayout" Target="../slideLayouts/slideLayout190.xml"/><Relationship Id="rId4" Type="http://schemas.openxmlformats.org/officeDocument/2006/relationships/slideLayout" Target="../slideLayouts/slideLayout184.xml"/><Relationship Id="rId9" Type="http://schemas.openxmlformats.org/officeDocument/2006/relationships/slideLayout" Target="../slideLayouts/slideLayout189.xml"/></Relationships>
</file>

<file path=ppt/slideMasters/_rels/slideMaster17.xml.rels><?xml version="1.0" encoding="UTF-8" standalone="yes"?>
<Relationships xmlns="http://schemas.openxmlformats.org/package/2006/relationships"><Relationship Id="rId8" Type="http://schemas.openxmlformats.org/officeDocument/2006/relationships/slideLayout" Target="../slideLayouts/slideLayout200.xml"/><Relationship Id="rId13" Type="http://schemas.openxmlformats.org/officeDocument/2006/relationships/theme" Target="../theme/theme17.xml"/><Relationship Id="rId3" Type="http://schemas.openxmlformats.org/officeDocument/2006/relationships/slideLayout" Target="../slideLayouts/slideLayout195.xml"/><Relationship Id="rId7" Type="http://schemas.openxmlformats.org/officeDocument/2006/relationships/slideLayout" Target="../slideLayouts/slideLayout199.xml"/><Relationship Id="rId12" Type="http://schemas.openxmlformats.org/officeDocument/2006/relationships/slideLayout" Target="../slideLayouts/slideLayout204.xml"/><Relationship Id="rId2" Type="http://schemas.openxmlformats.org/officeDocument/2006/relationships/slideLayout" Target="../slideLayouts/slideLayout194.xml"/><Relationship Id="rId1" Type="http://schemas.openxmlformats.org/officeDocument/2006/relationships/slideLayout" Target="../slideLayouts/slideLayout193.xml"/><Relationship Id="rId6" Type="http://schemas.openxmlformats.org/officeDocument/2006/relationships/slideLayout" Target="../slideLayouts/slideLayout198.xml"/><Relationship Id="rId11" Type="http://schemas.openxmlformats.org/officeDocument/2006/relationships/slideLayout" Target="../slideLayouts/slideLayout203.xml"/><Relationship Id="rId5" Type="http://schemas.openxmlformats.org/officeDocument/2006/relationships/slideLayout" Target="../slideLayouts/slideLayout197.xml"/><Relationship Id="rId10" Type="http://schemas.openxmlformats.org/officeDocument/2006/relationships/slideLayout" Target="../slideLayouts/slideLayout202.xml"/><Relationship Id="rId4" Type="http://schemas.openxmlformats.org/officeDocument/2006/relationships/slideLayout" Target="../slideLayouts/slideLayout196.xml"/><Relationship Id="rId9" Type="http://schemas.openxmlformats.org/officeDocument/2006/relationships/slideLayout" Target="../slideLayouts/slideLayout201.xml"/></Relationships>
</file>

<file path=ppt/slideMasters/_rels/slideMaster18.xml.rels><?xml version="1.0" encoding="UTF-8" standalone="yes"?>
<Relationships xmlns="http://schemas.openxmlformats.org/package/2006/relationships"><Relationship Id="rId8" Type="http://schemas.openxmlformats.org/officeDocument/2006/relationships/slideLayout" Target="../slideLayouts/slideLayout212.xml"/><Relationship Id="rId13" Type="http://schemas.openxmlformats.org/officeDocument/2006/relationships/theme" Target="../theme/theme18.xml"/><Relationship Id="rId3" Type="http://schemas.openxmlformats.org/officeDocument/2006/relationships/slideLayout" Target="../slideLayouts/slideLayout207.xml"/><Relationship Id="rId7" Type="http://schemas.openxmlformats.org/officeDocument/2006/relationships/slideLayout" Target="../slideLayouts/slideLayout211.xml"/><Relationship Id="rId12" Type="http://schemas.openxmlformats.org/officeDocument/2006/relationships/slideLayout" Target="../slideLayouts/slideLayout216.xml"/><Relationship Id="rId2" Type="http://schemas.openxmlformats.org/officeDocument/2006/relationships/slideLayout" Target="../slideLayouts/slideLayout206.xml"/><Relationship Id="rId1" Type="http://schemas.openxmlformats.org/officeDocument/2006/relationships/slideLayout" Target="../slideLayouts/slideLayout205.xml"/><Relationship Id="rId6" Type="http://schemas.openxmlformats.org/officeDocument/2006/relationships/slideLayout" Target="../slideLayouts/slideLayout210.xml"/><Relationship Id="rId11" Type="http://schemas.openxmlformats.org/officeDocument/2006/relationships/slideLayout" Target="../slideLayouts/slideLayout215.xml"/><Relationship Id="rId5" Type="http://schemas.openxmlformats.org/officeDocument/2006/relationships/slideLayout" Target="../slideLayouts/slideLayout209.xml"/><Relationship Id="rId10" Type="http://schemas.openxmlformats.org/officeDocument/2006/relationships/slideLayout" Target="../slideLayouts/slideLayout214.xml"/><Relationship Id="rId4" Type="http://schemas.openxmlformats.org/officeDocument/2006/relationships/slideLayout" Target="../slideLayouts/slideLayout208.xml"/><Relationship Id="rId9" Type="http://schemas.openxmlformats.org/officeDocument/2006/relationships/slideLayout" Target="../slideLayouts/slideLayout213.xml"/></Relationships>
</file>

<file path=ppt/slideMasters/_rels/slideMaster19.xml.rels><?xml version="1.0" encoding="UTF-8" standalone="yes"?>
<Relationships xmlns="http://schemas.openxmlformats.org/package/2006/relationships"><Relationship Id="rId8" Type="http://schemas.openxmlformats.org/officeDocument/2006/relationships/slideLayout" Target="../slideLayouts/slideLayout224.xml"/><Relationship Id="rId13" Type="http://schemas.openxmlformats.org/officeDocument/2006/relationships/theme" Target="../theme/theme19.xml"/><Relationship Id="rId3" Type="http://schemas.openxmlformats.org/officeDocument/2006/relationships/slideLayout" Target="../slideLayouts/slideLayout219.xml"/><Relationship Id="rId7" Type="http://schemas.openxmlformats.org/officeDocument/2006/relationships/slideLayout" Target="../slideLayouts/slideLayout223.xml"/><Relationship Id="rId12" Type="http://schemas.openxmlformats.org/officeDocument/2006/relationships/slideLayout" Target="../slideLayouts/slideLayout228.xml"/><Relationship Id="rId2" Type="http://schemas.openxmlformats.org/officeDocument/2006/relationships/slideLayout" Target="../slideLayouts/slideLayout218.xml"/><Relationship Id="rId1" Type="http://schemas.openxmlformats.org/officeDocument/2006/relationships/slideLayout" Target="../slideLayouts/slideLayout217.xml"/><Relationship Id="rId6" Type="http://schemas.openxmlformats.org/officeDocument/2006/relationships/slideLayout" Target="../slideLayouts/slideLayout222.xml"/><Relationship Id="rId11" Type="http://schemas.openxmlformats.org/officeDocument/2006/relationships/slideLayout" Target="../slideLayouts/slideLayout227.xml"/><Relationship Id="rId5" Type="http://schemas.openxmlformats.org/officeDocument/2006/relationships/slideLayout" Target="../slideLayouts/slideLayout221.xml"/><Relationship Id="rId10" Type="http://schemas.openxmlformats.org/officeDocument/2006/relationships/slideLayout" Target="../slideLayouts/slideLayout226.xml"/><Relationship Id="rId4" Type="http://schemas.openxmlformats.org/officeDocument/2006/relationships/slideLayout" Target="../slideLayouts/slideLayout220.xml"/><Relationship Id="rId9" Type="http://schemas.openxmlformats.org/officeDocument/2006/relationships/slideLayout" Target="../slideLayouts/slideLayout22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20.xml.rels><?xml version="1.0" encoding="UTF-8" standalone="yes"?>
<Relationships xmlns="http://schemas.openxmlformats.org/package/2006/relationships"><Relationship Id="rId8" Type="http://schemas.openxmlformats.org/officeDocument/2006/relationships/slideLayout" Target="../slideLayouts/slideLayout236.xml"/><Relationship Id="rId13" Type="http://schemas.openxmlformats.org/officeDocument/2006/relationships/theme" Target="../theme/theme20.xml"/><Relationship Id="rId3" Type="http://schemas.openxmlformats.org/officeDocument/2006/relationships/slideLayout" Target="../slideLayouts/slideLayout231.xml"/><Relationship Id="rId7" Type="http://schemas.openxmlformats.org/officeDocument/2006/relationships/slideLayout" Target="../slideLayouts/slideLayout235.xml"/><Relationship Id="rId12" Type="http://schemas.openxmlformats.org/officeDocument/2006/relationships/slideLayout" Target="../slideLayouts/slideLayout240.xml"/><Relationship Id="rId2" Type="http://schemas.openxmlformats.org/officeDocument/2006/relationships/slideLayout" Target="../slideLayouts/slideLayout230.xml"/><Relationship Id="rId1" Type="http://schemas.openxmlformats.org/officeDocument/2006/relationships/slideLayout" Target="../slideLayouts/slideLayout229.xml"/><Relationship Id="rId6" Type="http://schemas.openxmlformats.org/officeDocument/2006/relationships/slideLayout" Target="../slideLayouts/slideLayout234.xml"/><Relationship Id="rId11" Type="http://schemas.openxmlformats.org/officeDocument/2006/relationships/slideLayout" Target="../slideLayouts/slideLayout239.xml"/><Relationship Id="rId5" Type="http://schemas.openxmlformats.org/officeDocument/2006/relationships/slideLayout" Target="../slideLayouts/slideLayout233.xml"/><Relationship Id="rId10" Type="http://schemas.openxmlformats.org/officeDocument/2006/relationships/slideLayout" Target="../slideLayouts/slideLayout238.xml"/><Relationship Id="rId4" Type="http://schemas.openxmlformats.org/officeDocument/2006/relationships/slideLayout" Target="../slideLayouts/slideLayout232.xml"/><Relationship Id="rId9" Type="http://schemas.openxmlformats.org/officeDocument/2006/relationships/slideLayout" Target="../slideLayouts/slideLayout237.xml"/></Relationships>
</file>

<file path=ppt/slideMasters/_rels/slideMaster21.xml.rels><?xml version="1.0" encoding="UTF-8" standalone="yes"?>
<Relationships xmlns="http://schemas.openxmlformats.org/package/2006/relationships"><Relationship Id="rId8" Type="http://schemas.openxmlformats.org/officeDocument/2006/relationships/slideLayout" Target="../slideLayouts/slideLayout248.xml"/><Relationship Id="rId13" Type="http://schemas.openxmlformats.org/officeDocument/2006/relationships/theme" Target="../theme/theme21.xml"/><Relationship Id="rId3" Type="http://schemas.openxmlformats.org/officeDocument/2006/relationships/slideLayout" Target="../slideLayouts/slideLayout243.xml"/><Relationship Id="rId7" Type="http://schemas.openxmlformats.org/officeDocument/2006/relationships/slideLayout" Target="../slideLayouts/slideLayout247.xml"/><Relationship Id="rId12" Type="http://schemas.openxmlformats.org/officeDocument/2006/relationships/slideLayout" Target="../slideLayouts/slideLayout252.xml"/><Relationship Id="rId2" Type="http://schemas.openxmlformats.org/officeDocument/2006/relationships/slideLayout" Target="../slideLayouts/slideLayout242.xml"/><Relationship Id="rId1" Type="http://schemas.openxmlformats.org/officeDocument/2006/relationships/slideLayout" Target="../slideLayouts/slideLayout241.xml"/><Relationship Id="rId6" Type="http://schemas.openxmlformats.org/officeDocument/2006/relationships/slideLayout" Target="../slideLayouts/slideLayout246.xml"/><Relationship Id="rId11" Type="http://schemas.openxmlformats.org/officeDocument/2006/relationships/slideLayout" Target="../slideLayouts/slideLayout251.xml"/><Relationship Id="rId5" Type="http://schemas.openxmlformats.org/officeDocument/2006/relationships/slideLayout" Target="../slideLayouts/slideLayout245.xml"/><Relationship Id="rId10" Type="http://schemas.openxmlformats.org/officeDocument/2006/relationships/slideLayout" Target="../slideLayouts/slideLayout250.xml"/><Relationship Id="rId4" Type="http://schemas.openxmlformats.org/officeDocument/2006/relationships/slideLayout" Target="../slideLayouts/slideLayout244.xml"/><Relationship Id="rId9" Type="http://schemas.openxmlformats.org/officeDocument/2006/relationships/slideLayout" Target="../slideLayouts/slideLayout249.xml"/></Relationships>
</file>

<file path=ppt/slideMasters/_rels/slideMaster22.xml.rels><?xml version="1.0" encoding="UTF-8" standalone="yes"?>
<Relationships xmlns="http://schemas.openxmlformats.org/package/2006/relationships"><Relationship Id="rId8" Type="http://schemas.openxmlformats.org/officeDocument/2006/relationships/slideLayout" Target="../slideLayouts/slideLayout260.xml"/><Relationship Id="rId13" Type="http://schemas.openxmlformats.org/officeDocument/2006/relationships/theme" Target="../theme/theme22.xml"/><Relationship Id="rId3" Type="http://schemas.openxmlformats.org/officeDocument/2006/relationships/slideLayout" Target="../slideLayouts/slideLayout255.xml"/><Relationship Id="rId7" Type="http://schemas.openxmlformats.org/officeDocument/2006/relationships/slideLayout" Target="../slideLayouts/slideLayout259.xml"/><Relationship Id="rId12" Type="http://schemas.openxmlformats.org/officeDocument/2006/relationships/slideLayout" Target="../slideLayouts/slideLayout264.xml"/><Relationship Id="rId2" Type="http://schemas.openxmlformats.org/officeDocument/2006/relationships/slideLayout" Target="../slideLayouts/slideLayout254.xml"/><Relationship Id="rId1" Type="http://schemas.openxmlformats.org/officeDocument/2006/relationships/slideLayout" Target="../slideLayouts/slideLayout253.xml"/><Relationship Id="rId6" Type="http://schemas.openxmlformats.org/officeDocument/2006/relationships/slideLayout" Target="../slideLayouts/slideLayout258.xml"/><Relationship Id="rId11" Type="http://schemas.openxmlformats.org/officeDocument/2006/relationships/slideLayout" Target="../slideLayouts/slideLayout263.xml"/><Relationship Id="rId5" Type="http://schemas.openxmlformats.org/officeDocument/2006/relationships/slideLayout" Target="../slideLayouts/slideLayout257.xml"/><Relationship Id="rId10" Type="http://schemas.openxmlformats.org/officeDocument/2006/relationships/slideLayout" Target="../slideLayouts/slideLayout262.xml"/><Relationship Id="rId4" Type="http://schemas.openxmlformats.org/officeDocument/2006/relationships/slideLayout" Target="../slideLayouts/slideLayout256.xml"/><Relationship Id="rId9" Type="http://schemas.openxmlformats.org/officeDocument/2006/relationships/slideLayout" Target="../slideLayouts/slideLayout261.xml"/></Relationships>
</file>

<file path=ppt/slideMasters/_rels/slideMaster23.xml.rels><?xml version="1.0" encoding="UTF-8" standalone="yes"?>
<Relationships xmlns="http://schemas.openxmlformats.org/package/2006/relationships"><Relationship Id="rId8" Type="http://schemas.openxmlformats.org/officeDocument/2006/relationships/slideLayout" Target="../slideLayouts/slideLayout272.xml"/><Relationship Id="rId13" Type="http://schemas.openxmlformats.org/officeDocument/2006/relationships/theme" Target="../theme/theme23.xml"/><Relationship Id="rId3" Type="http://schemas.openxmlformats.org/officeDocument/2006/relationships/slideLayout" Target="../slideLayouts/slideLayout267.xml"/><Relationship Id="rId7" Type="http://schemas.openxmlformats.org/officeDocument/2006/relationships/slideLayout" Target="../slideLayouts/slideLayout271.xml"/><Relationship Id="rId12" Type="http://schemas.openxmlformats.org/officeDocument/2006/relationships/slideLayout" Target="../slideLayouts/slideLayout276.xml"/><Relationship Id="rId2" Type="http://schemas.openxmlformats.org/officeDocument/2006/relationships/slideLayout" Target="../slideLayouts/slideLayout266.xml"/><Relationship Id="rId1" Type="http://schemas.openxmlformats.org/officeDocument/2006/relationships/slideLayout" Target="../slideLayouts/slideLayout265.xml"/><Relationship Id="rId6" Type="http://schemas.openxmlformats.org/officeDocument/2006/relationships/slideLayout" Target="../slideLayouts/slideLayout270.xml"/><Relationship Id="rId11" Type="http://schemas.openxmlformats.org/officeDocument/2006/relationships/slideLayout" Target="../slideLayouts/slideLayout275.xml"/><Relationship Id="rId5" Type="http://schemas.openxmlformats.org/officeDocument/2006/relationships/slideLayout" Target="../slideLayouts/slideLayout269.xml"/><Relationship Id="rId10" Type="http://schemas.openxmlformats.org/officeDocument/2006/relationships/slideLayout" Target="../slideLayouts/slideLayout274.xml"/><Relationship Id="rId4" Type="http://schemas.openxmlformats.org/officeDocument/2006/relationships/slideLayout" Target="../slideLayouts/slideLayout268.xml"/><Relationship Id="rId9" Type="http://schemas.openxmlformats.org/officeDocument/2006/relationships/slideLayout" Target="../slideLayouts/slideLayout273.xml"/></Relationships>
</file>

<file path=ppt/slideMasters/_rels/slideMaster24.xml.rels><?xml version="1.0" encoding="UTF-8" standalone="yes"?>
<Relationships xmlns="http://schemas.openxmlformats.org/package/2006/relationships"><Relationship Id="rId8" Type="http://schemas.openxmlformats.org/officeDocument/2006/relationships/slideLayout" Target="../slideLayouts/slideLayout284.xml"/><Relationship Id="rId13" Type="http://schemas.openxmlformats.org/officeDocument/2006/relationships/theme" Target="../theme/theme24.xml"/><Relationship Id="rId3" Type="http://schemas.openxmlformats.org/officeDocument/2006/relationships/slideLayout" Target="../slideLayouts/slideLayout279.xml"/><Relationship Id="rId7" Type="http://schemas.openxmlformats.org/officeDocument/2006/relationships/slideLayout" Target="../slideLayouts/slideLayout283.xml"/><Relationship Id="rId12" Type="http://schemas.openxmlformats.org/officeDocument/2006/relationships/slideLayout" Target="../slideLayouts/slideLayout288.xml"/><Relationship Id="rId2" Type="http://schemas.openxmlformats.org/officeDocument/2006/relationships/slideLayout" Target="../slideLayouts/slideLayout278.xml"/><Relationship Id="rId1" Type="http://schemas.openxmlformats.org/officeDocument/2006/relationships/slideLayout" Target="../slideLayouts/slideLayout277.xml"/><Relationship Id="rId6" Type="http://schemas.openxmlformats.org/officeDocument/2006/relationships/slideLayout" Target="../slideLayouts/slideLayout282.xml"/><Relationship Id="rId11" Type="http://schemas.openxmlformats.org/officeDocument/2006/relationships/slideLayout" Target="../slideLayouts/slideLayout287.xml"/><Relationship Id="rId5" Type="http://schemas.openxmlformats.org/officeDocument/2006/relationships/slideLayout" Target="../slideLayouts/slideLayout281.xml"/><Relationship Id="rId10" Type="http://schemas.openxmlformats.org/officeDocument/2006/relationships/slideLayout" Target="../slideLayouts/slideLayout286.xml"/><Relationship Id="rId4" Type="http://schemas.openxmlformats.org/officeDocument/2006/relationships/slideLayout" Target="../slideLayouts/slideLayout280.xml"/><Relationship Id="rId9" Type="http://schemas.openxmlformats.org/officeDocument/2006/relationships/slideLayout" Target="../slideLayouts/slideLayout285.xml"/></Relationships>
</file>

<file path=ppt/slideMasters/_rels/slideMaster25.xml.rels><?xml version="1.0" encoding="UTF-8" standalone="yes"?>
<Relationships xmlns="http://schemas.openxmlformats.org/package/2006/relationships"><Relationship Id="rId8" Type="http://schemas.openxmlformats.org/officeDocument/2006/relationships/slideLayout" Target="../slideLayouts/slideLayout296.xml"/><Relationship Id="rId13" Type="http://schemas.openxmlformats.org/officeDocument/2006/relationships/theme" Target="../theme/theme25.xml"/><Relationship Id="rId3" Type="http://schemas.openxmlformats.org/officeDocument/2006/relationships/slideLayout" Target="../slideLayouts/slideLayout291.xml"/><Relationship Id="rId7" Type="http://schemas.openxmlformats.org/officeDocument/2006/relationships/slideLayout" Target="../slideLayouts/slideLayout295.xml"/><Relationship Id="rId12" Type="http://schemas.openxmlformats.org/officeDocument/2006/relationships/slideLayout" Target="../slideLayouts/slideLayout300.xml"/><Relationship Id="rId2" Type="http://schemas.openxmlformats.org/officeDocument/2006/relationships/slideLayout" Target="../slideLayouts/slideLayout290.xml"/><Relationship Id="rId1" Type="http://schemas.openxmlformats.org/officeDocument/2006/relationships/slideLayout" Target="../slideLayouts/slideLayout289.xml"/><Relationship Id="rId6" Type="http://schemas.openxmlformats.org/officeDocument/2006/relationships/slideLayout" Target="../slideLayouts/slideLayout294.xml"/><Relationship Id="rId11" Type="http://schemas.openxmlformats.org/officeDocument/2006/relationships/slideLayout" Target="../slideLayouts/slideLayout299.xml"/><Relationship Id="rId5" Type="http://schemas.openxmlformats.org/officeDocument/2006/relationships/slideLayout" Target="../slideLayouts/slideLayout293.xml"/><Relationship Id="rId10" Type="http://schemas.openxmlformats.org/officeDocument/2006/relationships/slideLayout" Target="../slideLayouts/slideLayout298.xml"/><Relationship Id="rId4" Type="http://schemas.openxmlformats.org/officeDocument/2006/relationships/slideLayout" Target="../slideLayouts/slideLayout292.xml"/><Relationship Id="rId9" Type="http://schemas.openxmlformats.org/officeDocument/2006/relationships/slideLayout" Target="../slideLayouts/slideLayout297.xml"/></Relationships>
</file>

<file path=ppt/slideMasters/_rels/slideMaster26.xml.rels><?xml version="1.0" encoding="UTF-8" standalone="yes"?>
<Relationships xmlns="http://schemas.openxmlformats.org/package/2006/relationships"><Relationship Id="rId8" Type="http://schemas.openxmlformats.org/officeDocument/2006/relationships/slideLayout" Target="../slideLayouts/slideLayout308.xml"/><Relationship Id="rId13" Type="http://schemas.openxmlformats.org/officeDocument/2006/relationships/theme" Target="../theme/theme26.xml"/><Relationship Id="rId3" Type="http://schemas.openxmlformats.org/officeDocument/2006/relationships/slideLayout" Target="../slideLayouts/slideLayout303.xml"/><Relationship Id="rId7" Type="http://schemas.openxmlformats.org/officeDocument/2006/relationships/slideLayout" Target="../slideLayouts/slideLayout307.xml"/><Relationship Id="rId12" Type="http://schemas.openxmlformats.org/officeDocument/2006/relationships/slideLayout" Target="../slideLayouts/slideLayout312.xml"/><Relationship Id="rId2" Type="http://schemas.openxmlformats.org/officeDocument/2006/relationships/slideLayout" Target="../slideLayouts/slideLayout302.xml"/><Relationship Id="rId1" Type="http://schemas.openxmlformats.org/officeDocument/2006/relationships/slideLayout" Target="../slideLayouts/slideLayout301.xml"/><Relationship Id="rId6" Type="http://schemas.openxmlformats.org/officeDocument/2006/relationships/slideLayout" Target="../slideLayouts/slideLayout306.xml"/><Relationship Id="rId11" Type="http://schemas.openxmlformats.org/officeDocument/2006/relationships/slideLayout" Target="../slideLayouts/slideLayout311.xml"/><Relationship Id="rId5" Type="http://schemas.openxmlformats.org/officeDocument/2006/relationships/slideLayout" Target="../slideLayouts/slideLayout305.xml"/><Relationship Id="rId10" Type="http://schemas.openxmlformats.org/officeDocument/2006/relationships/slideLayout" Target="../slideLayouts/slideLayout310.xml"/><Relationship Id="rId4" Type="http://schemas.openxmlformats.org/officeDocument/2006/relationships/slideLayout" Target="../slideLayouts/slideLayout304.xml"/><Relationship Id="rId9" Type="http://schemas.openxmlformats.org/officeDocument/2006/relationships/slideLayout" Target="../slideLayouts/slideLayout309.xml"/></Relationships>
</file>

<file path=ppt/slideMasters/_rels/slideMaster27.xml.rels><?xml version="1.0" encoding="UTF-8" standalone="yes"?>
<Relationships xmlns="http://schemas.openxmlformats.org/package/2006/relationships"><Relationship Id="rId8" Type="http://schemas.openxmlformats.org/officeDocument/2006/relationships/slideLayout" Target="../slideLayouts/slideLayout320.xml"/><Relationship Id="rId13" Type="http://schemas.openxmlformats.org/officeDocument/2006/relationships/theme" Target="../theme/theme27.xml"/><Relationship Id="rId3" Type="http://schemas.openxmlformats.org/officeDocument/2006/relationships/slideLayout" Target="../slideLayouts/slideLayout315.xml"/><Relationship Id="rId7" Type="http://schemas.openxmlformats.org/officeDocument/2006/relationships/slideLayout" Target="../slideLayouts/slideLayout319.xml"/><Relationship Id="rId12" Type="http://schemas.openxmlformats.org/officeDocument/2006/relationships/slideLayout" Target="../slideLayouts/slideLayout324.xml"/><Relationship Id="rId2" Type="http://schemas.openxmlformats.org/officeDocument/2006/relationships/slideLayout" Target="../slideLayouts/slideLayout314.xml"/><Relationship Id="rId1" Type="http://schemas.openxmlformats.org/officeDocument/2006/relationships/slideLayout" Target="../slideLayouts/slideLayout313.xml"/><Relationship Id="rId6" Type="http://schemas.openxmlformats.org/officeDocument/2006/relationships/slideLayout" Target="../slideLayouts/slideLayout318.xml"/><Relationship Id="rId11" Type="http://schemas.openxmlformats.org/officeDocument/2006/relationships/slideLayout" Target="../slideLayouts/slideLayout323.xml"/><Relationship Id="rId5" Type="http://schemas.openxmlformats.org/officeDocument/2006/relationships/slideLayout" Target="../slideLayouts/slideLayout317.xml"/><Relationship Id="rId10" Type="http://schemas.openxmlformats.org/officeDocument/2006/relationships/slideLayout" Target="../slideLayouts/slideLayout322.xml"/><Relationship Id="rId4" Type="http://schemas.openxmlformats.org/officeDocument/2006/relationships/slideLayout" Target="../slideLayouts/slideLayout316.xml"/><Relationship Id="rId9" Type="http://schemas.openxmlformats.org/officeDocument/2006/relationships/slideLayout" Target="../slideLayouts/slideLayout321.xml"/></Relationships>
</file>

<file path=ppt/slideMasters/_rels/slideMaster28.xml.rels><?xml version="1.0" encoding="UTF-8" standalone="yes"?>
<Relationships xmlns="http://schemas.openxmlformats.org/package/2006/relationships"><Relationship Id="rId8" Type="http://schemas.openxmlformats.org/officeDocument/2006/relationships/slideLayout" Target="../slideLayouts/slideLayout332.xml"/><Relationship Id="rId13" Type="http://schemas.openxmlformats.org/officeDocument/2006/relationships/theme" Target="../theme/theme28.xml"/><Relationship Id="rId3" Type="http://schemas.openxmlformats.org/officeDocument/2006/relationships/slideLayout" Target="../slideLayouts/slideLayout327.xml"/><Relationship Id="rId7" Type="http://schemas.openxmlformats.org/officeDocument/2006/relationships/slideLayout" Target="../slideLayouts/slideLayout331.xml"/><Relationship Id="rId12" Type="http://schemas.openxmlformats.org/officeDocument/2006/relationships/slideLayout" Target="../slideLayouts/slideLayout336.xml"/><Relationship Id="rId2" Type="http://schemas.openxmlformats.org/officeDocument/2006/relationships/slideLayout" Target="../slideLayouts/slideLayout326.xml"/><Relationship Id="rId1" Type="http://schemas.openxmlformats.org/officeDocument/2006/relationships/slideLayout" Target="../slideLayouts/slideLayout325.xml"/><Relationship Id="rId6" Type="http://schemas.openxmlformats.org/officeDocument/2006/relationships/slideLayout" Target="../slideLayouts/slideLayout330.xml"/><Relationship Id="rId11" Type="http://schemas.openxmlformats.org/officeDocument/2006/relationships/slideLayout" Target="../slideLayouts/slideLayout335.xml"/><Relationship Id="rId5" Type="http://schemas.openxmlformats.org/officeDocument/2006/relationships/slideLayout" Target="../slideLayouts/slideLayout329.xml"/><Relationship Id="rId10" Type="http://schemas.openxmlformats.org/officeDocument/2006/relationships/slideLayout" Target="../slideLayouts/slideLayout334.xml"/><Relationship Id="rId4" Type="http://schemas.openxmlformats.org/officeDocument/2006/relationships/slideLayout" Target="../slideLayouts/slideLayout328.xml"/><Relationship Id="rId9" Type="http://schemas.openxmlformats.org/officeDocument/2006/relationships/slideLayout" Target="../slideLayouts/slideLayout333.xml"/></Relationships>
</file>

<file path=ppt/slideMasters/_rels/slideMaster29.xml.rels><?xml version="1.0" encoding="UTF-8" standalone="yes"?>
<Relationships xmlns="http://schemas.openxmlformats.org/package/2006/relationships"><Relationship Id="rId8" Type="http://schemas.openxmlformats.org/officeDocument/2006/relationships/slideLayout" Target="../slideLayouts/slideLayout344.xml"/><Relationship Id="rId13" Type="http://schemas.openxmlformats.org/officeDocument/2006/relationships/theme" Target="../theme/theme29.xml"/><Relationship Id="rId3" Type="http://schemas.openxmlformats.org/officeDocument/2006/relationships/slideLayout" Target="../slideLayouts/slideLayout339.xml"/><Relationship Id="rId7" Type="http://schemas.openxmlformats.org/officeDocument/2006/relationships/slideLayout" Target="../slideLayouts/slideLayout343.xml"/><Relationship Id="rId12" Type="http://schemas.openxmlformats.org/officeDocument/2006/relationships/slideLayout" Target="../slideLayouts/slideLayout348.xml"/><Relationship Id="rId2" Type="http://schemas.openxmlformats.org/officeDocument/2006/relationships/slideLayout" Target="../slideLayouts/slideLayout338.xml"/><Relationship Id="rId1" Type="http://schemas.openxmlformats.org/officeDocument/2006/relationships/slideLayout" Target="../slideLayouts/slideLayout337.xml"/><Relationship Id="rId6" Type="http://schemas.openxmlformats.org/officeDocument/2006/relationships/slideLayout" Target="../slideLayouts/slideLayout342.xml"/><Relationship Id="rId11" Type="http://schemas.openxmlformats.org/officeDocument/2006/relationships/slideLayout" Target="../slideLayouts/slideLayout347.xml"/><Relationship Id="rId5" Type="http://schemas.openxmlformats.org/officeDocument/2006/relationships/slideLayout" Target="../slideLayouts/slideLayout341.xml"/><Relationship Id="rId10" Type="http://schemas.openxmlformats.org/officeDocument/2006/relationships/slideLayout" Target="../slideLayouts/slideLayout346.xml"/><Relationship Id="rId4" Type="http://schemas.openxmlformats.org/officeDocument/2006/relationships/slideLayout" Target="../slideLayouts/slideLayout340.xml"/><Relationship Id="rId9" Type="http://schemas.openxmlformats.org/officeDocument/2006/relationships/slideLayout" Target="../slideLayouts/slideLayout34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30.xml.rels><?xml version="1.0" encoding="UTF-8" standalone="yes"?>
<Relationships xmlns="http://schemas.openxmlformats.org/package/2006/relationships"><Relationship Id="rId8" Type="http://schemas.openxmlformats.org/officeDocument/2006/relationships/slideLayout" Target="../slideLayouts/slideLayout356.xml"/><Relationship Id="rId13" Type="http://schemas.openxmlformats.org/officeDocument/2006/relationships/theme" Target="../theme/theme30.xml"/><Relationship Id="rId3" Type="http://schemas.openxmlformats.org/officeDocument/2006/relationships/slideLayout" Target="../slideLayouts/slideLayout351.xml"/><Relationship Id="rId7" Type="http://schemas.openxmlformats.org/officeDocument/2006/relationships/slideLayout" Target="../slideLayouts/slideLayout355.xml"/><Relationship Id="rId12" Type="http://schemas.openxmlformats.org/officeDocument/2006/relationships/slideLayout" Target="../slideLayouts/slideLayout360.xml"/><Relationship Id="rId2" Type="http://schemas.openxmlformats.org/officeDocument/2006/relationships/slideLayout" Target="../slideLayouts/slideLayout350.xml"/><Relationship Id="rId1" Type="http://schemas.openxmlformats.org/officeDocument/2006/relationships/slideLayout" Target="../slideLayouts/slideLayout349.xml"/><Relationship Id="rId6" Type="http://schemas.openxmlformats.org/officeDocument/2006/relationships/slideLayout" Target="../slideLayouts/slideLayout354.xml"/><Relationship Id="rId11" Type="http://schemas.openxmlformats.org/officeDocument/2006/relationships/slideLayout" Target="../slideLayouts/slideLayout359.xml"/><Relationship Id="rId5" Type="http://schemas.openxmlformats.org/officeDocument/2006/relationships/slideLayout" Target="../slideLayouts/slideLayout353.xml"/><Relationship Id="rId10" Type="http://schemas.openxmlformats.org/officeDocument/2006/relationships/slideLayout" Target="../slideLayouts/slideLayout358.xml"/><Relationship Id="rId4" Type="http://schemas.openxmlformats.org/officeDocument/2006/relationships/slideLayout" Target="../slideLayouts/slideLayout352.xml"/><Relationship Id="rId9" Type="http://schemas.openxmlformats.org/officeDocument/2006/relationships/slideLayout" Target="../slideLayouts/slideLayout357.xml"/></Relationships>
</file>

<file path=ppt/slideMasters/_rels/slideMaster31.xml.rels><?xml version="1.0" encoding="UTF-8" standalone="yes"?>
<Relationships xmlns="http://schemas.openxmlformats.org/package/2006/relationships"><Relationship Id="rId8" Type="http://schemas.openxmlformats.org/officeDocument/2006/relationships/slideLayout" Target="../slideLayouts/slideLayout368.xml"/><Relationship Id="rId13" Type="http://schemas.openxmlformats.org/officeDocument/2006/relationships/theme" Target="../theme/theme31.xml"/><Relationship Id="rId3" Type="http://schemas.openxmlformats.org/officeDocument/2006/relationships/slideLayout" Target="../slideLayouts/slideLayout363.xml"/><Relationship Id="rId7" Type="http://schemas.openxmlformats.org/officeDocument/2006/relationships/slideLayout" Target="../slideLayouts/slideLayout367.xml"/><Relationship Id="rId12" Type="http://schemas.openxmlformats.org/officeDocument/2006/relationships/slideLayout" Target="../slideLayouts/slideLayout372.xml"/><Relationship Id="rId2" Type="http://schemas.openxmlformats.org/officeDocument/2006/relationships/slideLayout" Target="../slideLayouts/slideLayout362.xml"/><Relationship Id="rId1" Type="http://schemas.openxmlformats.org/officeDocument/2006/relationships/slideLayout" Target="../slideLayouts/slideLayout361.xml"/><Relationship Id="rId6" Type="http://schemas.openxmlformats.org/officeDocument/2006/relationships/slideLayout" Target="../slideLayouts/slideLayout366.xml"/><Relationship Id="rId11" Type="http://schemas.openxmlformats.org/officeDocument/2006/relationships/slideLayout" Target="../slideLayouts/slideLayout371.xml"/><Relationship Id="rId5" Type="http://schemas.openxmlformats.org/officeDocument/2006/relationships/slideLayout" Target="../slideLayouts/slideLayout365.xml"/><Relationship Id="rId10" Type="http://schemas.openxmlformats.org/officeDocument/2006/relationships/slideLayout" Target="../slideLayouts/slideLayout370.xml"/><Relationship Id="rId4" Type="http://schemas.openxmlformats.org/officeDocument/2006/relationships/slideLayout" Target="../slideLayouts/slideLayout364.xml"/><Relationship Id="rId9" Type="http://schemas.openxmlformats.org/officeDocument/2006/relationships/slideLayout" Target="../slideLayouts/slideLayout369.xml"/></Relationships>
</file>

<file path=ppt/slideMasters/_rels/slideMaster32.xml.rels><?xml version="1.0" encoding="UTF-8" standalone="yes"?>
<Relationships xmlns="http://schemas.openxmlformats.org/package/2006/relationships"><Relationship Id="rId8" Type="http://schemas.openxmlformats.org/officeDocument/2006/relationships/slideLayout" Target="../slideLayouts/slideLayout380.xml"/><Relationship Id="rId13" Type="http://schemas.openxmlformats.org/officeDocument/2006/relationships/theme" Target="../theme/theme32.xml"/><Relationship Id="rId3" Type="http://schemas.openxmlformats.org/officeDocument/2006/relationships/slideLayout" Target="../slideLayouts/slideLayout375.xml"/><Relationship Id="rId7" Type="http://schemas.openxmlformats.org/officeDocument/2006/relationships/slideLayout" Target="../slideLayouts/slideLayout379.xml"/><Relationship Id="rId12" Type="http://schemas.openxmlformats.org/officeDocument/2006/relationships/slideLayout" Target="../slideLayouts/slideLayout384.xml"/><Relationship Id="rId2" Type="http://schemas.openxmlformats.org/officeDocument/2006/relationships/slideLayout" Target="../slideLayouts/slideLayout374.xml"/><Relationship Id="rId1" Type="http://schemas.openxmlformats.org/officeDocument/2006/relationships/slideLayout" Target="../slideLayouts/slideLayout373.xml"/><Relationship Id="rId6" Type="http://schemas.openxmlformats.org/officeDocument/2006/relationships/slideLayout" Target="../slideLayouts/slideLayout378.xml"/><Relationship Id="rId11" Type="http://schemas.openxmlformats.org/officeDocument/2006/relationships/slideLayout" Target="../slideLayouts/slideLayout383.xml"/><Relationship Id="rId5" Type="http://schemas.openxmlformats.org/officeDocument/2006/relationships/slideLayout" Target="../slideLayouts/slideLayout377.xml"/><Relationship Id="rId10" Type="http://schemas.openxmlformats.org/officeDocument/2006/relationships/slideLayout" Target="../slideLayouts/slideLayout382.xml"/><Relationship Id="rId4" Type="http://schemas.openxmlformats.org/officeDocument/2006/relationships/slideLayout" Target="../slideLayouts/slideLayout376.xml"/><Relationship Id="rId9" Type="http://schemas.openxmlformats.org/officeDocument/2006/relationships/slideLayout" Target="../slideLayouts/slideLayout381.xml"/></Relationships>
</file>

<file path=ppt/slideMasters/_rels/slideMaster33.xml.rels><?xml version="1.0" encoding="UTF-8" standalone="yes"?>
<Relationships xmlns="http://schemas.openxmlformats.org/package/2006/relationships"><Relationship Id="rId8" Type="http://schemas.openxmlformats.org/officeDocument/2006/relationships/slideLayout" Target="../slideLayouts/slideLayout392.xml"/><Relationship Id="rId13" Type="http://schemas.openxmlformats.org/officeDocument/2006/relationships/theme" Target="../theme/theme33.xml"/><Relationship Id="rId3" Type="http://schemas.openxmlformats.org/officeDocument/2006/relationships/slideLayout" Target="../slideLayouts/slideLayout387.xml"/><Relationship Id="rId7" Type="http://schemas.openxmlformats.org/officeDocument/2006/relationships/slideLayout" Target="../slideLayouts/slideLayout391.xml"/><Relationship Id="rId12" Type="http://schemas.openxmlformats.org/officeDocument/2006/relationships/slideLayout" Target="../slideLayouts/slideLayout396.xml"/><Relationship Id="rId2" Type="http://schemas.openxmlformats.org/officeDocument/2006/relationships/slideLayout" Target="../slideLayouts/slideLayout386.xml"/><Relationship Id="rId1" Type="http://schemas.openxmlformats.org/officeDocument/2006/relationships/slideLayout" Target="../slideLayouts/slideLayout385.xml"/><Relationship Id="rId6" Type="http://schemas.openxmlformats.org/officeDocument/2006/relationships/slideLayout" Target="../slideLayouts/slideLayout390.xml"/><Relationship Id="rId11" Type="http://schemas.openxmlformats.org/officeDocument/2006/relationships/slideLayout" Target="../slideLayouts/slideLayout395.xml"/><Relationship Id="rId5" Type="http://schemas.openxmlformats.org/officeDocument/2006/relationships/slideLayout" Target="../slideLayouts/slideLayout389.xml"/><Relationship Id="rId10" Type="http://schemas.openxmlformats.org/officeDocument/2006/relationships/slideLayout" Target="../slideLayouts/slideLayout394.xml"/><Relationship Id="rId4" Type="http://schemas.openxmlformats.org/officeDocument/2006/relationships/slideLayout" Target="../slideLayouts/slideLayout388.xml"/><Relationship Id="rId9" Type="http://schemas.openxmlformats.org/officeDocument/2006/relationships/slideLayout" Target="../slideLayouts/slideLayout393.xml"/></Relationships>
</file>

<file path=ppt/slideMasters/_rels/slideMaster34.xml.rels><?xml version="1.0" encoding="UTF-8" standalone="yes"?>
<Relationships xmlns="http://schemas.openxmlformats.org/package/2006/relationships"><Relationship Id="rId8" Type="http://schemas.openxmlformats.org/officeDocument/2006/relationships/slideLayout" Target="../slideLayouts/slideLayout404.xml"/><Relationship Id="rId13" Type="http://schemas.openxmlformats.org/officeDocument/2006/relationships/theme" Target="../theme/theme34.xml"/><Relationship Id="rId3" Type="http://schemas.openxmlformats.org/officeDocument/2006/relationships/slideLayout" Target="../slideLayouts/slideLayout399.xml"/><Relationship Id="rId7" Type="http://schemas.openxmlformats.org/officeDocument/2006/relationships/slideLayout" Target="../slideLayouts/slideLayout403.xml"/><Relationship Id="rId12" Type="http://schemas.openxmlformats.org/officeDocument/2006/relationships/slideLayout" Target="../slideLayouts/slideLayout408.xml"/><Relationship Id="rId2" Type="http://schemas.openxmlformats.org/officeDocument/2006/relationships/slideLayout" Target="../slideLayouts/slideLayout398.xml"/><Relationship Id="rId1" Type="http://schemas.openxmlformats.org/officeDocument/2006/relationships/slideLayout" Target="../slideLayouts/slideLayout397.xml"/><Relationship Id="rId6" Type="http://schemas.openxmlformats.org/officeDocument/2006/relationships/slideLayout" Target="../slideLayouts/slideLayout402.xml"/><Relationship Id="rId11" Type="http://schemas.openxmlformats.org/officeDocument/2006/relationships/slideLayout" Target="../slideLayouts/slideLayout407.xml"/><Relationship Id="rId5" Type="http://schemas.openxmlformats.org/officeDocument/2006/relationships/slideLayout" Target="../slideLayouts/slideLayout401.xml"/><Relationship Id="rId10" Type="http://schemas.openxmlformats.org/officeDocument/2006/relationships/slideLayout" Target="../slideLayouts/slideLayout406.xml"/><Relationship Id="rId4" Type="http://schemas.openxmlformats.org/officeDocument/2006/relationships/slideLayout" Target="../slideLayouts/slideLayout400.xml"/><Relationship Id="rId9" Type="http://schemas.openxmlformats.org/officeDocument/2006/relationships/slideLayout" Target="../slideLayouts/slideLayout405.xml"/></Relationships>
</file>

<file path=ppt/slideMasters/_rels/slideMaster35.xml.rels><?xml version="1.0" encoding="UTF-8" standalone="yes"?>
<Relationships xmlns="http://schemas.openxmlformats.org/package/2006/relationships"><Relationship Id="rId8" Type="http://schemas.openxmlformats.org/officeDocument/2006/relationships/slideLayout" Target="../slideLayouts/slideLayout416.xml"/><Relationship Id="rId13" Type="http://schemas.openxmlformats.org/officeDocument/2006/relationships/theme" Target="../theme/theme35.xml"/><Relationship Id="rId3" Type="http://schemas.openxmlformats.org/officeDocument/2006/relationships/slideLayout" Target="../slideLayouts/slideLayout411.xml"/><Relationship Id="rId7" Type="http://schemas.openxmlformats.org/officeDocument/2006/relationships/slideLayout" Target="../slideLayouts/slideLayout415.xml"/><Relationship Id="rId12" Type="http://schemas.openxmlformats.org/officeDocument/2006/relationships/slideLayout" Target="../slideLayouts/slideLayout420.xml"/><Relationship Id="rId2" Type="http://schemas.openxmlformats.org/officeDocument/2006/relationships/slideLayout" Target="../slideLayouts/slideLayout410.xml"/><Relationship Id="rId1" Type="http://schemas.openxmlformats.org/officeDocument/2006/relationships/slideLayout" Target="../slideLayouts/slideLayout409.xml"/><Relationship Id="rId6" Type="http://schemas.openxmlformats.org/officeDocument/2006/relationships/slideLayout" Target="../slideLayouts/slideLayout414.xml"/><Relationship Id="rId11" Type="http://schemas.openxmlformats.org/officeDocument/2006/relationships/slideLayout" Target="../slideLayouts/slideLayout419.xml"/><Relationship Id="rId5" Type="http://schemas.openxmlformats.org/officeDocument/2006/relationships/slideLayout" Target="../slideLayouts/slideLayout413.xml"/><Relationship Id="rId10" Type="http://schemas.openxmlformats.org/officeDocument/2006/relationships/slideLayout" Target="../slideLayouts/slideLayout418.xml"/><Relationship Id="rId4" Type="http://schemas.openxmlformats.org/officeDocument/2006/relationships/slideLayout" Target="../slideLayouts/slideLayout412.xml"/><Relationship Id="rId9" Type="http://schemas.openxmlformats.org/officeDocument/2006/relationships/slideLayout" Target="../slideLayouts/slideLayout417.xml"/></Relationships>
</file>

<file path=ppt/slideMasters/_rels/slideMaster36.xml.rels><?xml version="1.0" encoding="UTF-8" standalone="yes"?>
<Relationships xmlns="http://schemas.openxmlformats.org/package/2006/relationships"><Relationship Id="rId8" Type="http://schemas.openxmlformats.org/officeDocument/2006/relationships/slideLayout" Target="../slideLayouts/slideLayout428.xml"/><Relationship Id="rId13" Type="http://schemas.openxmlformats.org/officeDocument/2006/relationships/theme" Target="../theme/theme36.xml"/><Relationship Id="rId3" Type="http://schemas.openxmlformats.org/officeDocument/2006/relationships/slideLayout" Target="../slideLayouts/slideLayout423.xml"/><Relationship Id="rId7" Type="http://schemas.openxmlformats.org/officeDocument/2006/relationships/slideLayout" Target="../slideLayouts/slideLayout427.xml"/><Relationship Id="rId12" Type="http://schemas.openxmlformats.org/officeDocument/2006/relationships/slideLayout" Target="../slideLayouts/slideLayout432.xml"/><Relationship Id="rId2" Type="http://schemas.openxmlformats.org/officeDocument/2006/relationships/slideLayout" Target="../slideLayouts/slideLayout422.xml"/><Relationship Id="rId1" Type="http://schemas.openxmlformats.org/officeDocument/2006/relationships/slideLayout" Target="../slideLayouts/slideLayout421.xml"/><Relationship Id="rId6" Type="http://schemas.openxmlformats.org/officeDocument/2006/relationships/slideLayout" Target="../slideLayouts/slideLayout426.xml"/><Relationship Id="rId11" Type="http://schemas.openxmlformats.org/officeDocument/2006/relationships/slideLayout" Target="../slideLayouts/slideLayout431.xml"/><Relationship Id="rId5" Type="http://schemas.openxmlformats.org/officeDocument/2006/relationships/slideLayout" Target="../slideLayouts/slideLayout425.xml"/><Relationship Id="rId10" Type="http://schemas.openxmlformats.org/officeDocument/2006/relationships/slideLayout" Target="../slideLayouts/slideLayout430.xml"/><Relationship Id="rId4" Type="http://schemas.openxmlformats.org/officeDocument/2006/relationships/slideLayout" Target="../slideLayouts/slideLayout424.xml"/><Relationship Id="rId9" Type="http://schemas.openxmlformats.org/officeDocument/2006/relationships/slideLayout" Target="../slideLayouts/slideLayout429.xml"/></Relationships>
</file>

<file path=ppt/slideMasters/_rels/slideMaster37.xml.rels><?xml version="1.0" encoding="UTF-8" standalone="yes"?>
<Relationships xmlns="http://schemas.openxmlformats.org/package/2006/relationships"><Relationship Id="rId8" Type="http://schemas.openxmlformats.org/officeDocument/2006/relationships/slideLayout" Target="../slideLayouts/slideLayout440.xml"/><Relationship Id="rId13" Type="http://schemas.openxmlformats.org/officeDocument/2006/relationships/theme" Target="../theme/theme37.xml"/><Relationship Id="rId3" Type="http://schemas.openxmlformats.org/officeDocument/2006/relationships/slideLayout" Target="../slideLayouts/slideLayout435.xml"/><Relationship Id="rId7" Type="http://schemas.openxmlformats.org/officeDocument/2006/relationships/slideLayout" Target="../slideLayouts/slideLayout439.xml"/><Relationship Id="rId12" Type="http://schemas.openxmlformats.org/officeDocument/2006/relationships/slideLayout" Target="../slideLayouts/slideLayout444.xml"/><Relationship Id="rId2" Type="http://schemas.openxmlformats.org/officeDocument/2006/relationships/slideLayout" Target="../slideLayouts/slideLayout434.xml"/><Relationship Id="rId1" Type="http://schemas.openxmlformats.org/officeDocument/2006/relationships/slideLayout" Target="../slideLayouts/slideLayout433.xml"/><Relationship Id="rId6" Type="http://schemas.openxmlformats.org/officeDocument/2006/relationships/slideLayout" Target="../slideLayouts/slideLayout438.xml"/><Relationship Id="rId11" Type="http://schemas.openxmlformats.org/officeDocument/2006/relationships/slideLayout" Target="../slideLayouts/slideLayout443.xml"/><Relationship Id="rId5" Type="http://schemas.openxmlformats.org/officeDocument/2006/relationships/slideLayout" Target="../slideLayouts/slideLayout437.xml"/><Relationship Id="rId10" Type="http://schemas.openxmlformats.org/officeDocument/2006/relationships/slideLayout" Target="../slideLayouts/slideLayout442.xml"/><Relationship Id="rId4" Type="http://schemas.openxmlformats.org/officeDocument/2006/relationships/slideLayout" Target="../slideLayouts/slideLayout436.xml"/><Relationship Id="rId9" Type="http://schemas.openxmlformats.org/officeDocument/2006/relationships/slideLayout" Target="../slideLayouts/slideLayout441.xml"/></Relationships>
</file>

<file path=ppt/slideMasters/_rels/slideMaster38.xml.rels><?xml version="1.0" encoding="UTF-8" standalone="yes"?>
<Relationships xmlns="http://schemas.openxmlformats.org/package/2006/relationships"><Relationship Id="rId8" Type="http://schemas.openxmlformats.org/officeDocument/2006/relationships/slideLayout" Target="../slideLayouts/slideLayout452.xml"/><Relationship Id="rId13" Type="http://schemas.openxmlformats.org/officeDocument/2006/relationships/theme" Target="../theme/theme38.xml"/><Relationship Id="rId3" Type="http://schemas.openxmlformats.org/officeDocument/2006/relationships/slideLayout" Target="../slideLayouts/slideLayout447.xml"/><Relationship Id="rId7" Type="http://schemas.openxmlformats.org/officeDocument/2006/relationships/slideLayout" Target="../slideLayouts/slideLayout451.xml"/><Relationship Id="rId12" Type="http://schemas.openxmlformats.org/officeDocument/2006/relationships/slideLayout" Target="../slideLayouts/slideLayout456.xml"/><Relationship Id="rId2" Type="http://schemas.openxmlformats.org/officeDocument/2006/relationships/slideLayout" Target="../slideLayouts/slideLayout446.xml"/><Relationship Id="rId1" Type="http://schemas.openxmlformats.org/officeDocument/2006/relationships/slideLayout" Target="../slideLayouts/slideLayout445.xml"/><Relationship Id="rId6" Type="http://schemas.openxmlformats.org/officeDocument/2006/relationships/slideLayout" Target="../slideLayouts/slideLayout450.xml"/><Relationship Id="rId11" Type="http://schemas.openxmlformats.org/officeDocument/2006/relationships/slideLayout" Target="../slideLayouts/slideLayout455.xml"/><Relationship Id="rId5" Type="http://schemas.openxmlformats.org/officeDocument/2006/relationships/slideLayout" Target="../slideLayouts/slideLayout449.xml"/><Relationship Id="rId10" Type="http://schemas.openxmlformats.org/officeDocument/2006/relationships/slideLayout" Target="../slideLayouts/slideLayout454.xml"/><Relationship Id="rId4" Type="http://schemas.openxmlformats.org/officeDocument/2006/relationships/slideLayout" Target="../slideLayouts/slideLayout448.xml"/><Relationship Id="rId9" Type="http://schemas.openxmlformats.org/officeDocument/2006/relationships/slideLayout" Target="../slideLayouts/slideLayout453.xml"/></Relationships>
</file>

<file path=ppt/slideMasters/_rels/slideMaster39.xml.rels><?xml version="1.0" encoding="UTF-8" standalone="yes"?>
<Relationships xmlns="http://schemas.openxmlformats.org/package/2006/relationships"><Relationship Id="rId8" Type="http://schemas.openxmlformats.org/officeDocument/2006/relationships/slideLayout" Target="../slideLayouts/slideLayout464.xml"/><Relationship Id="rId13" Type="http://schemas.openxmlformats.org/officeDocument/2006/relationships/theme" Target="../theme/theme39.xml"/><Relationship Id="rId3" Type="http://schemas.openxmlformats.org/officeDocument/2006/relationships/slideLayout" Target="../slideLayouts/slideLayout459.xml"/><Relationship Id="rId7" Type="http://schemas.openxmlformats.org/officeDocument/2006/relationships/slideLayout" Target="../slideLayouts/slideLayout463.xml"/><Relationship Id="rId12" Type="http://schemas.openxmlformats.org/officeDocument/2006/relationships/slideLayout" Target="../slideLayouts/slideLayout468.xml"/><Relationship Id="rId2" Type="http://schemas.openxmlformats.org/officeDocument/2006/relationships/slideLayout" Target="../slideLayouts/slideLayout458.xml"/><Relationship Id="rId1" Type="http://schemas.openxmlformats.org/officeDocument/2006/relationships/slideLayout" Target="../slideLayouts/slideLayout457.xml"/><Relationship Id="rId6" Type="http://schemas.openxmlformats.org/officeDocument/2006/relationships/slideLayout" Target="../slideLayouts/slideLayout462.xml"/><Relationship Id="rId11" Type="http://schemas.openxmlformats.org/officeDocument/2006/relationships/slideLayout" Target="../slideLayouts/slideLayout467.xml"/><Relationship Id="rId5" Type="http://schemas.openxmlformats.org/officeDocument/2006/relationships/slideLayout" Target="../slideLayouts/slideLayout461.xml"/><Relationship Id="rId10" Type="http://schemas.openxmlformats.org/officeDocument/2006/relationships/slideLayout" Target="../slideLayouts/slideLayout466.xml"/><Relationship Id="rId4" Type="http://schemas.openxmlformats.org/officeDocument/2006/relationships/slideLayout" Target="../slideLayouts/slideLayout460.xml"/><Relationship Id="rId9" Type="http://schemas.openxmlformats.org/officeDocument/2006/relationships/slideLayout" Target="../slideLayouts/slideLayout465.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40.xml.rels><?xml version="1.0" encoding="UTF-8" standalone="yes"?>
<Relationships xmlns="http://schemas.openxmlformats.org/package/2006/relationships"><Relationship Id="rId8" Type="http://schemas.openxmlformats.org/officeDocument/2006/relationships/slideLayout" Target="../slideLayouts/slideLayout476.xml"/><Relationship Id="rId13" Type="http://schemas.openxmlformats.org/officeDocument/2006/relationships/theme" Target="../theme/theme40.xml"/><Relationship Id="rId3" Type="http://schemas.openxmlformats.org/officeDocument/2006/relationships/slideLayout" Target="../slideLayouts/slideLayout471.xml"/><Relationship Id="rId7" Type="http://schemas.openxmlformats.org/officeDocument/2006/relationships/slideLayout" Target="../slideLayouts/slideLayout475.xml"/><Relationship Id="rId12" Type="http://schemas.openxmlformats.org/officeDocument/2006/relationships/slideLayout" Target="../slideLayouts/slideLayout480.xml"/><Relationship Id="rId2" Type="http://schemas.openxmlformats.org/officeDocument/2006/relationships/slideLayout" Target="../slideLayouts/slideLayout470.xml"/><Relationship Id="rId1" Type="http://schemas.openxmlformats.org/officeDocument/2006/relationships/slideLayout" Target="../slideLayouts/slideLayout469.xml"/><Relationship Id="rId6" Type="http://schemas.openxmlformats.org/officeDocument/2006/relationships/slideLayout" Target="../slideLayouts/slideLayout474.xml"/><Relationship Id="rId11" Type="http://schemas.openxmlformats.org/officeDocument/2006/relationships/slideLayout" Target="../slideLayouts/slideLayout479.xml"/><Relationship Id="rId5" Type="http://schemas.openxmlformats.org/officeDocument/2006/relationships/slideLayout" Target="../slideLayouts/slideLayout473.xml"/><Relationship Id="rId10" Type="http://schemas.openxmlformats.org/officeDocument/2006/relationships/slideLayout" Target="../slideLayouts/slideLayout478.xml"/><Relationship Id="rId4" Type="http://schemas.openxmlformats.org/officeDocument/2006/relationships/slideLayout" Target="../slideLayouts/slideLayout472.xml"/><Relationship Id="rId9" Type="http://schemas.openxmlformats.org/officeDocument/2006/relationships/slideLayout" Target="../slideLayouts/slideLayout477.xml"/></Relationships>
</file>

<file path=ppt/slideMasters/_rels/slideMaster41.xml.rels><?xml version="1.0" encoding="UTF-8" standalone="yes"?>
<Relationships xmlns="http://schemas.openxmlformats.org/package/2006/relationships"><Relationship Id="rId8" Type="http://schemas.openxmlformats.org/officeDocument/2006/relationships/slideLayout" Target="../slideLayouts/slideLayout488.xml"/><Relationship Id="rId13" Type="http://schemas.openxmlformats.org/officeDocument/2006/relationships/theme" Target="../theme/theme41.xml"/><Relationship Id="rId3" Type="http://schemas.openxmlformats.org/officeDocument/2006/relationships/slideLayout" Target="../slideLayouts/slideLayout483.xml"/><Relationship Id="rId7" Type="http://schemas.openxmlformats.org/officeDocument/2006/relationships/slideLayout" Target="../slideLayouts/slideLayout487.xml"/><Relationship Id="rId12" Type="http://schemas.openxmlformats.org/officeDocument/2006/relationships/slideLayout" Target="../slideLayouts/slideLayout492.xml"/><Relationship Id="rId2" Type="http://schemas.openxmlformats.org/officeDocument/2006/relationships/slideLayout" Target="../slideLayouts/slideLayout482.xml"/><Relationship Id="rId1" Type="http://schemas.openxmlformats.org/officeDocument/2006/relationships/slideLayout" Target="../slideLayouts/slideLayout481.xml"/><Relationship Id="rId6" Type="http://schemas.openxmlformats.org/officeDocument/2006/relationships/slideLayout" Target="../slideLayouts/slideLayout486.xml"/><Relationship Id="rId11" Type="http://schemas.openxmlformats.org/officeDocument/2006/relationships/slideLayout" Target="../slideLayouts/slideLayout491.xml"/><Relationship Id="rId5" Type="http://schemas.openxmlformats.org/officeDocument/2006/relationships/slideLayout" Target="../slideLayouts/slideLayout485.xml"/><Relationship Id="rId10" Type="http://schemas.openxmlformats.org/officeDocument/2006/relationships/slideLayout" Target="../slideLayouts/slideLayout490.xml"/><Relationship Id="rId4" Type="http://schemas.openxmlformats.org/officeDocument/2006/relationships/slideLayout" Target="../slideLayouts/slideLayout484.xml"/><Relationship Id="rId9" Type="http://schemas.openxmlformats.org/officeDocument/2006/relationships/slideLayout" Target="../slideLayouts/slideLayout489.xml"/></Relationships>
</file>

<file path=ppt/slideMasters/_rels/slideMaster42.xml.rels><?xml version="1.0" encoding="UTF-8" standalone="yes"?>
<Relationships xmlns="http://schemas.openxmlformats.org/package/2006/relationships"><Relationship Id="rId8" Type="http://schemas.openxmlformats.org/officeDocument/2006/relationships/slideLayout" Target="../slideLayouts/slideLayout500.xml"/><Relationship Id="rId13" Type="http://schemas.openxmlformats.org/officeDocument/2006/relationships/theme" Target="../theme/theme42.xml"/><Relationship Id="rId3" Type="http://schemas.openxmlformats.org/officeDocument/2006/relationships/slideLayout" Target="../slideLayouts/slideLayout495.xml"/><Relationship Id="rId7" Type="http://schemas.openxmlformats.org/officeDocument/2006/relationships/slideLayout" Target="../slideLayouts/slideLayout499.xml"/><Relationship Id="rId12" Type="http://schemas.openxmlformats.org/officeDocument/2006/relationships/slideLayout" Target="../slideLayouts/slideLayout504.xml"/><Relationship Id="rId2" Type="http://schemas.openxmlformats.org/officeDocument/2006/relationships/slideLayout" Target="../slideLayouts/slideLayout494.xml"/><Relationship Id="rId1" Type="http://schemas.openxmlformats.org/officeDocument/2006/relationships/slideLayout" Target="../slideLayouts/slideLayout493.xml"/><Relationship Id="rId6" Type="http://schemas.openxmlformats.org/officeDocument/2006/relationships/slideLayout" Target="../slideLayouts/slideLayout498.xml"/><Relationship Id="rId11" Type="http://schemas.openxmlformats.org/officeDocument/2006/relationships/slideLayout" Target="../slideLayouts/slideLayout503.xml"/><Relationship Id="rId5" Type="http://schemas.openxmlformats.org/officeDocument/2006/relationships/slideLayout" Target="../slideLayouts/slideLayout497.xml"/><Relationship Id="rId10" Type="http://schemas.openxmlformats.org/officeDocument/2006/relationships/slideLayout" Target="../slideLayouts/slideLayout502.xml"/><Relationship Id="rId4" Type="http://schemas.openxmlformats.org/officeDocument/2006/relationships/slideLayout" Target="../slideLayouts/slideLayout496.xml"/><Relationship Id="rId9" Type="http://schemas.openxmlformats.org/officeDocument/2006/relationships/slideLayout" Target="../slideLayouts/slideLayout501.xml"/></Relationships>
</file>

<file path=ppt/slideMasters/_rels/slideMaster43.xml.rels><?xml version="1.0" encoding="UTF-8" standalone="yes"?>
<Relationships xmlns="http://schemas.openxmlformats.org/package/2006/relationships"><Relationship Id="rId8" Type="http://schemas.openxmlformats.org/officeDocument/2006/relationships/slideLayout" Target="../slideLayouts/slideLayout512.xml"/><Relationship Id="rId3" Type="http://schemas.openxmlformats.org/officeDocument/2006/relationships/slideLayout" Target="../slideLayouts/slideLayout507.xml"/><Relationship Id="rId7" Type="http://schemas.openxmlformats.org/officeDocument/2006/relationships/slideLayout" Target="../slideLayouts/slideLayout511.xml"/><Relationship Id="rId12" Type="http://schemas.openxmlformats.org/officeDocument/2006/relationships/theme" Target="../theme/theme43.xml"/><Relationship Id="rId2" Type="http://schemas.openxmlformats.org/officeDocument/2006/relationships/slideLayout" Target="../slideLayouts/slideLayout506.xml"/><Relationship Id="rId1" Type="http://schemas.openxmlformats.org/officeDocument/2006/relationships/slideLayout" Target="../slideLayouts/slideLayout505.xml"/><Relationship Id="rId6" Type="http://schemas.openxmlformats.org/officeDocument/2006/relationships/slideLayout" Target="../slideLayouts/slideLayout510.xml"/><Relationship Id="rId11" Type="http://schemas.openxmlformats.org/officeDocument/2006/relationships/slideLayout" Target="../slideLayouts/slideLayout515.xml"/><Relationship Id="rId5" Type="http://schemas.openxmlformats.org/officeDocument/2006/relationships/slideLayout" Target="../slideLayouts/slideLayout509.xml"/><Relationship Id="rId10" Type="http://schemas.openxmlformats.org/officeDocument/2006/relationships/slideLayout" Target="../slideLayouts/slideLayout514.xml"/><Relationship Id="rId4" Type="http://schemas.openxmlformats.org/officeDocument/2006/relationships/slideLayout" Target="../slideLayouts/slideLayout508.xml"/><Relationship Id="rId9" Type="http://schemas.openxmlformats.org/officeDocument/2006/relationships/slideLayout" Target="../slideLayouts/slideLayout513.xml"/></Relationships>
</file>

<file path=ppt/slideMasters/_rels/slideMaster44.xml.rels><?xml version="1.0" encoding="UTF-8" standalone="yes"?>
<Relationships xmlns="http://schemas.openxmlformats.org/package/2006/relationships"><Relationship Id="rId8" Type="http://schemas.openxmlformats.org/officeDocument/2006/relationships/slideLayout" Target="../slideLayouts/slideLayout523.xml"/><Relationship Id="rId13" Type="http://schemas.openxmlformats.org/officeDocument/2006/relationships/theme" Target="../theme/theme44.xml"/><Relationship Id="rId3" Type="http://schemas.openxmlformats.org/officeDocument/2006/relationships/slideLayout" Target="../slideLayouts/slideLayout518.xml"/><Relationship Id="rId7" Type="http://schemas.openxmlformats.org/officeDocument/2006/relationships/slideLayout" Target="../slideLayouts/slideLayout522.xml"/><Relationship Id="rId12" Type="http://schemas.openxmlformats.org/officeDocument/2006/relationships/slideLayout" Target="../slideLayouts/slideLayout527.xml"/><Relationship Id="rId2" Type="http://schemas.openxmlformats.org/officeDocument/2006/relationships/slideLayout" Target="../slideLayouts/slideLayout517.xml"/><Relationship Id="rId1" Type="http://schemas.openxmlformats.org/officeDocument/2006/relationships/slideLayout" Target="../slideLayouts/slideLayout516.xml"/><Relationship Id="rId6" Type="http://schemas.openxmlformats.org/officeDocument/2006/relationships/slideLayout" Target="../slideLayouts/slideLayout521.xml"/><Relationship Id="rId11" Type="http://schemas.openxmlformats.org/officeDocument/2006/relationships/slideLayout" Target="../slideLayouts/slideLayout526.xml"/><Relationship Id="rId5" Type="http://schemas.openxmlformats.org/officeDocument/2006/relationships/slideLayout" Target="../slideLayouts/slideLayout520.xml"/><Relationship Id="rId10" Type="http://schemas.openxmlformats.org/officeDocument/2006/relationships/slideLayout" Target="../slideLayouts/slideLayout525.xml"/><Relationship Id="rId4" Type="http://schemas.openxmlformats.org/officeDocument/2006/relationships/slideLayout" Target="../slideLayouts/slideLayout519.xml"/><Relationship Id="rId9" Type="http://schemas.openxmlformats.org/officeDocument/2006/relationships/slideLayout" Target="../slideLayouts/slideLayout524.xml"/></Relationships>
</file>

<file path=ppt/slideMasters/_rels/slideMaster45.xml.rels><?xml version="1.0" encoding="UTF-8" standalone="yes"?>
<Relationships xmlns="http://schemas.openxmlformats.org/package/2006/relationships"><Relationship Id="rId8" Type="http://schemas.openxmlformats.org/officeDocument/2006/relationships/slideLayout" Target="../slideLayouts/slideLayout535.xml"/><Relationship Id="rId13" Type="http://schemas.openxmlformats.org/officeDocument/2006/relationships/theme" Target="../theme/theme45.xml"/><Relationship Id="rId3" Type="http://schemas.openxmlformats.org/officeDocument/2006/relationships/slideLayout" Target="../slideLayouts/slideLayout530.xml"/><Relationship Id="rId7" Type="http://schemas.openxmlformats.org/officeDocument/2006/relationships/slideLayout" Target="../slideLayouts/slideLayout534.xml"/><Relationship Id="rId12" Type="http://schemas.openxmlformats.org/officeDocument/2006/relationships/slideLayout" Target="../slideLayouts/slideLayout539.xml"/><Relationship Id="rId2" Type="http://schemas.openxmlformats.org/officeDocument/2006/relationships/slideLayout" Target="../slideLayouts/slideLayout529.xml"/><Relationship Id="rId1" Type="http://schemas.openxmlformats.org/officeDocument/2006/relationships/slideLayout" Target="../slideLayouts/slideLayout528.xml"/><Relationship Id="rId6" Type="http://schemas.openxmlformats.org/officeDocument/2006/relationships/slideLayout" Target="../slideLayouts/slideLayout533.xml"/><Relationship Id="rId11" Type="http://schemas.openxmlformats.org/officeDocument/2006/relationships/slideLayout" Target="../slideLayouts/slideLayout538.xml"/><Relationship Id="rId5" Type="http://schemas.openxmlformats.org/officeDocument/2006/relationships/slideLayout" Target="../slideLayouts/slideLayout532.xml"/><Relationship Id="rId10" Type="http://schemas.openxmlformats.org/officeDocument/2006/relationships/slideLayout" Target="../slideLayouts/slideLayout537.xml"/><Relationship Id="rId4" Type="http://schemas.openxmlformats.org/officeDocument/2006/relationships/slideLayout" Target="../slideLayouts/slideLayout531.xml"/><Relationship Id="rId9" Type="http://schemas.openxmlformats.org/officeDocument/2006/relationships/slideLayout" Target="../slideLayouts/slideLayout536.xml"/></Relationships>
</file>

<file path=ppt/slideMasters/_rels/slideMaster46.xml.rels><?xml version="1.0" encoding="UTF-8" standalone="yes"?>
<Relationships xmlns="http://schemas.openxmlformats.org/package/2006/relationships"><Relationship Id="rId8" Type="http://schemas.openxmlformats.org/officeDocument/2006/relationships/slideLayout" Target="../slideLayouts/slideLayout547.xml"/><Relationship Id="rId13" Type="http://schemas.openxmlformats.org/officeDocument/2006/relationships/theme" Target="../theme/theme46.xml"/><Relationship Id="rId3" Type="http://schemas.openxmlformats.org/officeDocument/2006/relationships/slideLayout" Target="../slideLayouts/slideLayout542.xml"/><Relationship Id="rId7" Type="http://schemas.openxmlformats.org/officeDocument/2006/relationships/slideLayout" Target="../slideLayouts/slideLayout546.xml"/><Relationship Id="rId12" Type="http://schemas.openxmlformats.org/officeDocument/2006/relationships/slideLayout" Target="../slideLayouts/slideLayout551.xml"/><Relationship Id="rId2" Type="http://schemas.openxmlformats.org/officeDocument/2006/relationships/slideLayout" Target="../slideLayouts/slideLayout541.xml"/><Relationship Id="rId1" Type="http://schemas.openxmlformats.org/officeDocument/2006/relationships/slideLayout" Target="../slideLayouts/slideLayout540.xml"/><Relationship Id="rId6" Type="http://schemas.openxmlformats.org/officeDocument/2006/relationships/slideLayout" Target="../slideLayouts/slideLayout545.xml"/><Relationship Id="rId11" Type="http://schemas.openxmlformats.org/officeDocument/2006/relationships/slideLayout" Target="../slideLayouts/slideLayout550.xml"/><Relationship Id="rId5" Type="http://schemas.openxmlformats.org/officeDocument/2006/relationships/slideLayout" Target="../slideLayouts/slideLayout544.xml"/><Relationship Id="rId10" Type="http://schemas.openxmlformats.org/officeDocument/2006/relationships/slideLayout" Target="../slideLayouts/slideLayout549.xml"/><Relationship Id="rId4" Type="http://schemas.openxmlformats.org/officeDocument/2006/relationships/slideLayout" Target="../slideLayouts/slideLayout543.xml"/><Relationship Id="rId9" Type="http://schemas.openxmlformats.org/officeDocument/2006/relationships/slideLayout" Target="../slideLayouts/slideLayout548.xml"/></Relationships>
</file>

<file path=ppt/slideMasters/_rels/slideMaster47.xml.rels><?xml version="1.0" encoding="UTF-8" standalone="yes"?>
<Relationships xmlns="http://schemas.openxmlformats.org/package/2006/relationships"><Relationship Id="rId8" Type="http://schemas.openxmlformats.org/officeDocument/2006/relationships/slideLayout" Target="../slideLayouts/slideLayout559.xml"/><Relationship Id="rId13" Type="http://schemas.openxmlformats.org/officeDocument/2006/relationships/theme" Target="../theme/theme47.xml"/><Relationship Id="rId3" Type="http://schemas.openxmlformats.org/officeDocument/2006/relationships/slideLayout" Target="../slideLayouts/slideLayout554.xml"/><Relationship Id="rId7" Type="http://schemas.openxmlformats.org/officeDocument/2006/relationships/slideLayout" Target="../slideLayouts/slideLayout558.xml"/><Relationship Id="rId12" Type="http://schemas.openxmlformats.org/officeDocument/2006/relationships/slideLayout" Target="../slideLayouts/slideLayout563.xml"/><Relationship Id="rId2" Type="http://schemas.openxmlformats.org/officeDocument/2006/relationships/slideLayout" Target="../slideLayouts/slideLayout553.xml"/><Relationship Id="rId1" Type="http://schemas.openxmlformats.org/officeDocument/2006/relationships/slideLayout" Target="../slideLayouts/slideLayout552.xml"/><Relationship Id="rId6" Type="http://schemas.openxmlformats.org/officeDocument/2006/relationships/slideLayout" Target="../slideLayouts/slideLayout557.xml"/><Relationship Id="rId11" Type="http://schemas.openxmlformats.org/officeDocument/2006/relationships/slideLayout" Target="../slideLayouts/slideLayout562.xml"/><Relationship Id="rId5" Type="http://schemas.openxmlformats.org/officeDocument/2006/relationships/slideLayout" Target="../slideLayouts/slideLayout556.xml"/><Relationship Id="rId10" Type="http://schemas.openxmlformats.org/officeDocument/2006/relationships/slideLayout" Target="../slideLayouts/slideLayout561.xml"/><Relationship Id="rId4" Type="http://schemas.openxmlformats.org/officeDocument/2006/relationships/slideLayout" Target="../slideLayouts/slideLayout555.xml"/><Relationship Id="rId9" Type="http://schemas.openxmlformats.org/officeDocument/2006/relationships/slideLayout" Target="../slideLayouts/slideLayout560.xml"/></Relationships>
</file>

<file path=ppt/slideMasters/_rels/slideMaster48.xml.rels><?xml version="1.0" encoding="UTF-8" standalone="yes"?>
<Relationships xmlns="http://schemas.openxmlformats.org/package/2006/relationships"><Relationship Id="rId8" Type="http://schemas.openxmlformats.org/officeDocument/2006/relationships/slideLayout" Target="../slideLayouts/slideLayout571.xml"/><Relationship Id="rId13" Type="http://schemas.openxmlformats.org/officeDocument/2006/relationships/theme" Target="../theme/theme48.xml"/><Relationship Id="rId3" Type="http://schemas.openxmlformats.org/officeDocument/2006/relationships/slideLayout" Target="../slideLayouts/slideLayout566.xml"/><Relationship Id="rId7" Type="http://schemas.openxmlformats.org/officeDocument/2006/relationships/slideLayout" Target="../slideLayouts/slideLayout570.xml"/><Relationship Id="rId12" Type="http://schemas.openxmlformats.org/officeDocument/2006/relationships/slideLayout" Target="../slideLayouts/slideLayout575.xml"/><Relationship Id="rId2" Type="http://schemas.openxmlformats.org/officeDocument/2006/relationships/slideLayout" Target="../slideLayouts/slideLayout565.xml"/><Relationship Id="rId1" Type="http://schemas.openxmlformats.org/officeDocument/2006/relationships/slideLayout" Target="../slideLayouts/slideLayout564.xml"/><Relationship Id="rId6" Type="http://schemas.openxmlformats.org/officeDocument/2006/relationships/slideLayout" Target="../slideLayouts/slideLayout569.xml"/><Relationship Id="rId11" Type="http://schemas.openxmlformats.org/officeDocument/2006/relationships/slideLayout" Target="../slideLayouts/slideLayout574.xml"/><Relationship Id="rId5" Type="http://schemas.openxmlformats.org/officeDocument/2006/relationships/slideLayout" Target="../slideLayouts/slideLayout568.xml"/><Relationship Id="rId10" Type="http://schemas.openxmlformats.org/officeDocument/2006/relationships/slideLayout" Target="../slideLayouts/slideLayout573.xml"/><Relationship Id="rId4" Type="http://schemas.openxmlformats.org/officeDocument/2006/relationships/slideLayout" Target="../slideLayouts/slideLayout567.xml"/><Relationship Id="rId9" Type="http://schemas.openxmlformats.org/officeDocument/2006/relationships/slideLayout" Target="../slideLayouts/slideLayout572.xml"/></Relationships>
</file>

<file path=ppt/slideMasters/_rels/slideMaster49.xml.rels><?xml version="1.0" encoding="UTF-8" standalone="yes"?>
<Relationships xmlns="http://schemas.openxmlformats.org/package/2006/relationships"><Relationship Id="rId8" Type="http://schemas.openxmlformats.org/officeDocument/2006/relationships/slideLayout" Target="../slideLayouts/slideLayout583.xml"/><Relationship Id="rId13" Type="http://schemas.openxmlformats.org/officeDocument/2006/relationships/theme" Target="../theme/theme49.xml"/><Relationship Id="rId3" Type="http://schemas.openxmlformats.org/officeDocument/2006/relationships/slideLayout" Target="../slideLayouts/slideLayout578.xml"/><Relationship Id="rId7" Type="http://schemas.openxmlformats.org/officeDocument/2006/relationships/slideLayout" Target="../slideLayouts/slideLayout582.xml"/><Relationship Id="rId12" Type="http://schemas.openxmlformats.org/officeDocument/2006/relationships/slideLayout" Target="../slideLayouts/slideLayout587.xml"/><Relationship Id="rId2" Type="http://schemas.openxmlformats.org/officeDocument/2006/relationships/slideLayout" Target="../slideLayouts/slideLayout577.xml"/><Relationship Id="rId1" Type="http://schemas.openxmlformats.org/officeDocument/2006/relationships/slideLayout" Target="../slideLayouts/slideLayout576.xml"/><Relationship Id="rId6" Type="http://schemas.openxmlformats.org/officeDocument/2006/relationships/slideLayout" Target="../slideLayouts/slideLayout581.xml"/><Relationship Id="rId11" Type="http://schemas.openxmlformats.org/officeDocument/2006/relationships/slideLayout" Target="../slideLayouts/slideLayout586.xml"/><Relationship Id="rId5" Type="http://schemas.openxmlformats.org/officeDocument/2006/relationships/slideLayout" Target="../slideLayouts/slideLayout580.xml"/><Relationship Id="rId10" Type="http://schemas.openxmlformats.org/officeDocument/2006/relationships/slideLayout" Target="../slideLayouts/slideLayout585.xml"/><Relationship Id="rId4" Type="http://schemas.openxmlformats.org/officeDocument/2006/relationships/slideLayout" Target="../slideLayouts/slideLayout579.xml"/><Relationship Id="rId9" Type="http://schemas.openxmlformats.org/officeDocument/2006/relationships/slideLayout" Target="../slideLayouts/slideLayout58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_rels/slideMaster50.xml.rels><?xml version="1.0" encoding="UTF-8" standalone="yes"?>
<Relationships xmlns="http://schemas.openxmlformats.org/package/2006/relationships"><Relationship Id="rId8" Type="http://schemas.openxmlformats.org/officeDocument/2006/relationships/slideLayout" Target="../slideLayouts/slideLayout595.xml"/><Relationship Id="rId13" Type="http://schemas.openxmlformats.org/officeDocument/2006/relationships/theme" Target="../theme/theme50.xml"/><Relationship Id="rId3" Type="http://schemas.openxmlformats.org/officeDocument/2006/relationships/slideLayout" Target="../slideLayouts/slideLayout590.xml"/><Relationship Id="rId7" Type="http://schemas.openxmlformats.org/officeDocument/2006/relationships/slideLayout" Target="../slideLayouts/slideLayout594.xml"/><Relationship Id="rId12" Type="http://schemas.openxmlformats.org/officeDocument/2006/relationships/slideLayout" Target="../slideLayouts/slideLayout599.xml"/><Relationship Id="rId2" Type="http://schemas.openxmlformats.org/officeDocument/2006/relationships/slideLayout" Target="../slideLayouts/slideLayout589.xml"/><Relationship Id="rId1" Type="http://schemas.openxmlformats.org/officeDocument/2006/relationships/slideLayout" Target="../slideLayouts/slideLayout588.xml"/><Relationship Id="rId6" Type="http://schemas.openxmlformats.org/officeDocument/2006/relationships/slideLayout" Target="../slideLayouts/slideLayout593.xml"/><Relationship Id="rId11" Type="http://schemas.openxmlformats.org/officeDocument/2006/relationships/slideLayout" Target="../slideLayouts/slideLayout598.xml"/><Relationship Id="rId5" Type="http://schemas.openxmlformats.org/officeDocument/2006/relationships/slideLayout" Target="../slideLayouts/slideLayout592.xml"/><Relationship Id="rId10" Type="http://schemas.openxmlformats.org/officeDocument/2006/relationships/slideLayout" Target="../slideLayouts/slideLayout597.xml"/><Relationship Id="rId4" Type="http://schemas.openxmlformats.org/officeDocument/2006/relationships/slideLayout" Target="../slideLayouts/slideLayout591.xml"/><Relationship Id="rId9" Type="http://schemas.openxmlformats.org/officeDocument/2006/relationships/slideLayout" Target="../slideLayouts/slideLayout596.xml"/></Relationships>
</file>

<file path=ppt/slideMasters/_rels/slideMaster51.xml.rels><?xml version="1.0" encoding="UTF-8" standalone="yes"?>
<Relationships xmlns="http://schemas.openxmlformats.org/package/2006/relationships"><Relationship Id="rId8" Type="http://schemas.openxmlformats.org/officeDocument/2006/relationships/slideLayout" Target="../slideLayouts/slideLayout607.xml"/><Relationship Id="rId13" Type="http://schemas.openxmlformats.org/officeDocument/2006/relationships/theme" Target="../theme/theme51.xml"/><Relationship Id="rId3" Type="http://schemas.openxmlformats.org/officeDocument/2006/relationships/slideLayout" Target="../slideLayouts/slideLayout602.xml"/><Relationship Id="rId7" Type="http://schemas.openxmlformats.org/officeDocument/2006/relationships/slideLayout" Target="../slideLayouts/slideLayout606.xml"/><Relationship Id="rId12" Type="http://schemas.openxmlformats.org/officeDocument/2006/relationships/slideLayout" Target="../slideLayouts/slideLayout611.xml"/><Relationship Id="rId2" Type="http://schemas.openxmlformats.org/officeDocument/2006/relationships/slideLayout" Target="../slideLayouts/slideLayout601.xml"/><Relationship Id="rId1" Type="http://schemas.openxmlformats.org/officeDocument/2006/relationships/slideLayout" Target="../slideLayouts/slideLayout600.xml"/><Relationship Id="rId6" Type="http://schemas.openxmlformats.org/officeDocument/2006/relationships/slideLayout" Target="../slideLayouts/slideLayout605.xml"/><Relationship Id="rId11" Type="http://schemas.openxmlformats.org/officeDocument/2006/relationships/slideLayout" Target="../slideLayouts/slideLayout610.xml"/><Relationship Id="rId5" Type="http://schemas.openxmlformats.org/officeDocument/2006/relationships/slideLayout" Target="../slideLayouts/slideLayout604.xml"/><Relationship Id="rId10" Type="http://schemas.openxmlformats.org/officeDocument/2006/relationships/slideLayout" Target="../slideLayouts/slideLayout609.xml"/><Relationship Id="rId4" Type="http://schemas.openxmlformats.org/officeDocument/2006/relationships/slideLayout" Target="../slideLayouts/slideLayout603.xml"/><Relationship Id="rId9" Type="http://schemas.openxmlformats.org/officeDocument/2006/relationships/slideLayout" Target="../slideLayouts/slideLayout608.xml"/></Relationships>
</file>

<file path=ppt/slideMasters/_rels/slideMaster52.xml.rels><?xml version="1.0" encoding="UTF-8" standalone="yes"?>
<Relationships xmlns="http://schemas.openxmlformats.org/package/2006/relationships"><Relationship Id="rId8" Type="http://schemas.openxmlformats.org/officeDocument/2006/relationships/slideLayout" Target="../slideLayouts/slideLayout619.xml"/><Relationship Id="rId13" Type="http://schemas.openxmlformats.org/officeDocument/2006/relationships/theme" Target="../theme/theme52.xml"/><Relationship Id="rId3" Type="http://schemas.openxmlformats.org/officeDocument/2006/relationships/slideLayout" Target="../slideLayouts/slideLayout614.xml"/><Relationship Id="rId7" Type="http://schemas.openxmlformats.org/officeDocument/2006/relationships/slideLayout" Target="../slideLayouts/slideLayout618.xml"/><Relationship Id="rId12" Type="http://schemas.openxmlformats.org/officeDocument/2006/relationships/slideLayout" Target="../slideLayouts/slideLayout623.xml"/><Relationship Id="rId2" Type="http://schemas.openxmlformats.org/officeDocument/2006/relationships/slideLayout" Target="../slideLayouts/slideLayout613.xml"/><Relationship Id="rId1" Type="http://schemas.openxmlformats.org/officeDocument/2006/relationships/slideLayout" Target="../slideLayouts/slideLayout612.xml"/><Relationship Id="rId6" Type="http://schemas.openxmlformats.org/officeDocument/2006/relationships/slideLayout" Target="../slideLayouts/slideLayout617.xml"/><Relationship Id="rId11" Type="http://schemas.openxmlformats.org/officeDocument/2006/relationships/slideLayout" Target="../slideLayouts/slideLayout622.xml"/><Relationship Id="rId5" Type="http://schemas.openxmlformats.org/officeDocument/2006/relationships/slideLayout" Target="../slideLayouts/slideLayout616.xml"/><Relationship Id="rId10" Type="http://schemas.openxmlformats.org/officeDocument/2006/relationships/slideLayout" Target="../slideLayouts/slideLayout621.xml"/><Relationship Id="rId4" Type="http://schemas.openxmlformats.org/officeDocument/2006/relationships/slideLayout" Target="../slideLayouts/slideLayout615.xml"/><Relationship Id="rId9" Type="http://schemas.openxmlformats.org/officeDocument/2006/relationships/slideLayout" Target="../slideLayouts/slideLayout620.xml"/></Relationships>
</file>

<file path=ppt/slideMasters/_rels/slideMaster53.xml.rels><?xml version="1.0" encoding="UTF-8" standalone="yes"?>
<Relationships xmlns="http://schemas.openxmlformats.org/package/2006/relationships"><Relationship Id="rId8" Type="http://schemas.openxmlformats.org/officeDocument/2006/relationships/slideLayout" Target="../slideLayouts/slideLayout631.xml"/><Relationship Id="rId13" Type="http://schemas.openxmlformats.org/officeDocument/2006/relationships/theme" Target="../theme/theme53.xml"/><Relationship Id="rId3" Type="http://schemas.openxmlformats.org/officeDocument/2006/relationships/slideLayout" Target="../slideLayouts/slideLayout626.xml"/><Relationship Id="rId7" Type="http://schemas.openxmlformats.org/officeDocument/2006/relationships/slideLayout" Target="../slideLayouts/slideLayout630.xml"/><Relationship Id="rId12" Type="http://schemas.openxmlformats.org/officeDocument/2006/relationships/slideLayout" Target="../slideLayouts/slideLayout635.xml"/><Relationship Id="rId2" Type="http://schemas.openxmlformats.org/officeDocument/2006/relationships/slideLayout" Target="../slideLayouts/slideLayout625.xml"/><Relationship Id="rId1" Type="http://schemas.openxmlformats.org/officeDocument/2006/relationships/slideLayout" Target="../slideLayouts/slideLayout624.xml"/><Relationship Id="rId6" Type="http://schemas.openxmlformats.org/officeDocument/2006/relationships/slideLayout" Target="../slideLayouts/slideLayout629.xml"/><Relationship Id="rId11" Type="http://schemas.openxmlformats.org/officeDocument/2006/relationships/slideLayout" Target="../slideLayouts/slideLayout634.xml"/><Relationship Id="rId5" Type="http://schemas.openxmlformats.org/officeDocument/2006/relationships/slideLayout" Target="../slideLayouts/slideLayout628.xml"/><Relationship Id="rId10" Type="http://schemas.openxmlformats.org/officeDocument/2006/relationships/slideLayout" Target="../slideLayouts/slideLayout633.xml"/><Relationship Id="rId4" Type="http://schemas.openxmlformats.org/officeDocument/2006/relationships/slideLayout" Target="../slideLayouts/slideLayout627.xml"/><Relationship Id="rId9" Type="http://schemas.openxmlformats.org/officeDocument/2006/relationships/slideLayout" Target="../slideLayouts/slideLayout632.xml"/></Relationships>
</file>

<file path=ppt/slideMasters/_rels/slideMaster54.xml.rels><?xml version="1.0" encoding="UTF-8" standalone="yes"?>
<Relationships xmlns="http://schemas.openxmlformats.org/package/2006/relationships"><Relationship Id="rId8" Type="http://schemas.openxmlformats.org/officeDocument/2006/relationships/slideLayout" Target="../slideLayouts/slideLayout643.xml"/><Relationship Id="rId13" Type="http://schemas.openxmlformats.org/officeDocument/2006/relationships/theme" Target="../theme/theme54.xml"/><Relationship Id="rId3" Type="http://schemas.openxmlformats.org/officeDocument/2006/relationships/slideLayout" Target="../slideLayouts/slideLayout638.xml"/><Relationship Id="rId7" Type="http://schemas.openxmlformats.org/officeDocument/2006/relationships/slideLayout" Target="../slideLayouts/slideLayout642.xml"/><Relationship Id="rId12" Type="http://schemas.openxmlformats.org/officeDocument/2006/relationships/slideLayout" Target="../slideLayouts/slideLayout647.xml"/><Relationship Id="rId2" Type="http://schemas.openxmlformats.org/officeDocument/2006/relationships/slideLayout" Target="../slideLayouts/slideLayout637.xml"/><Relationship Id="rId1" Type="http://schemas.openxmlformats.org/officeDocument/2006/relationships/slideLayout" Target="../slideLayouts/slideLayout636.xml"/><Relationship Id="rId6" Type="http://schemas.openxmlformats.org/officeDocument/2006/relationships/slideLayout" Target="../slideLayouts/slideLayout641.xml"/><Relationship Id="rId11" Type="http://schemas.openxmlformats.org/officeDocument/2006/relationships/slideLayout" Target="../slideLayouts/slideLayout646.xml"/><Relationship Id="rId5" Type="http://schemas.openxmlformats.org/officeDocument/2006/relationships/slideLayout" Target="../slideLayouts/slideLayout640.xml"/><Relationship Id="rId10" Type="http://schemas.openxmlformats.org/officeDocument/2006/relationships/slideLayout" Target="../slideLayouts/slideLayout645.xml"/><Relationship Id="rId4" Type="http://schemas.openxmlformats.org/officeDocument/2006/relationships/slideLayout" Target="../slideLayouts/slideLayout639.xml"/><Relationship Id="rId9" Type="http://schemas.openxmlformats.org/officeDocument/2006/relationships/slideLayout" Target="../slideLayouts/slideLayout644.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theme" Target="../theme/theme6.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0.xml"/><Relationship Id="rId13" Type="http://schemas.openxmlformats.org/officeDocument/2006/relationships/theme" Target="../theme/theme7.xml"/><Relationship Id="rId3" Type="http://schemas.openxmlformats.org/officeDocument/2006/relationships/slideLayout" Target="../slideLayouts/slideLayout75.xml"/><Relationship Id="rId7" Type="http://schemas.openxmlformats.org/officeDocument/2006/relationships/slideLayout" Target="../slideLayouts/slideLayout79.xml"/><Relationship Id="rId12" Type="http://schemas.openxmlformats.org/officeDocument/2006/relationships/slideLayout" Target="../slideLayouts/slideLayout84.xml"/><Relationship Id="rId2" Type="http://schemas.openxmlformats.org/officeDocument/2006/relationships/slideLayout" Target="../slideLayouts/slideLayout74.xml"/><Relationship Id="rId1" Type="http://schemas.openxmlformats.org/officeDocument/2006/relationships/slideLayout" Target="../slideLayouts/slideLayout73.xml"/><Relationship Id="rId6" Type="http://schemas.openxmlformats.org/officeDocument/2006/relationships/slideLayout" Target="../slideLayouts/slideLayout78.xml"/><Relationship Id="rId11" Type="http://schemas.openxmlformats.org/officeDocument/2006/relationships/slideLayout" Target="../slideLayouts/slideLayout83.xml"/><Relationship Id="rId5" Type="http://schemas.openxmlformats.org/officeDocument/2006/relationships/slideLayout" Target="../slideLayouts/slideLayout77.xml"/><Relationship Id="rId10" Type="http://schemas.openxmlformats.org/officeDocument/2006/relationships/slideLayout" Target="../slideLayouts/slideLayout82.xml"/><Relationship Id="rId4" Type="http://schemas.openxmlformats.org/officeDocument/2006/relationships/slideLayout" Target="../slideLayouts/slideLayout76.xml"/><Relationship Id="rId9" Type="http://schemas.openxmlformats.org/officeDocument/2006/relationships/slideLayout" Target="../slideLayouts/slideLayout81.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92.xml"/><Relationship Id="rId13" Type="http://schemas.openxmlformats.org/officeDocument/2006/relationships/theme" Target="../theme/theme8.xml"/><Relationship Id="rId3" Type="http://schemas.openxmlformats.org/officeDocument/2006/relationships/slideLayout" Target="../slideLayouts/slideLayout87.xml"/><Relationship Id="rId7" Type="http://schemas.openxmlformats.org/officeDocument/2006/relationships/slideLayout" Target="../slideLayouts/slideLayout91.xml"/><Relationship Id="rId12" Type="http://schemas.openxmlformats.org/officeDocument/2006/relationships/slideLayout" Target="../slideLayouts/slideLayout96.xml"/><Relationship Id="rId2" Type="http://schemas.openxmlformats.org/officeDocument/2006/relationships/slideLayout" Target="../slideLayouts/slideLayout86.xml"/><Relationship Id="rId1" Type="http://schemas.openxmlformats.org/officeDocument/2006/relationships/slideLayout" Target="../slideLayouts/slideLayout85.xml"/><Relationship Id="rId6" Type="http://schemas.openxmlformats.org/officeDocument/2006/relationships/slideLayout" Target="../slideLayouts/slideLayout90.xml"/><Relationship Id="rId11" Type="http://schemas.openxmlformats.org/officeDocument/2006/relationships/slideLayout" Target="../slideLayouts/slideLayout95.xml"/><Relationship Id="rId5" Type="http://schemas.openxmlformats.org/officeDocument/2006/relationships/slideLayout" Target="../slideLayouts/slideLayout89.xml"/><Relationship Id="rId10" Type="http://schemas.openxmlformats.org/officeDocument/2006/relationships/slideLayout" Target="../slideLayouts/slideLayout94.xml"/><Relationship Id="rId4" Type="http://schemas.openxmlformats.org/officeDocument/2006/relationships/slideLayout" Target="../slideLayouts/slideLayout88.xml"/><Relationship Id="rId9" Type="http://schemas.openxmlformats.org/officeDocument/2006/relationships/slideLayout" Target="../slideLayouts/slideLayout93.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04.xml"/><Relationship Id="rId13" Type="http://schemas.openxmlformats.org/officeDocument/2006/relationships/theme" Target="../theme/theme9.xml"/><Relationship Id="rId3" Type="http://schemas.openxmlformats.org/officeDocument/2006/relationships/slideLayout" Target="../slideLayouts/slideLayout99.xml"/><Relationship Id="rId7" Type="http://schemas.openxmlformats.org/officeDocument/2006/relationships/slideLayout" Target="../slideLayouts/slideLayout103.xml"/><Relationship Id="rId12" Type="http://schemas.openxmlformats.org/officeDocument/2006/relationships/slideLayout" Target="../slideLayouts/slideLayout108.xml"/><Relationship Id="rId2" Type="http://schemas.openxmlformats.org/officeDocument/2006/relationships/slideLayout" Target="../slideLayouts/slideLayout98.xml"/><Relationship Id="rId1" Type="http://schemas.openxmlformats.org/officeDocument/2006/relationships/slideLayout" Target="../slideLayouts/slideLayout97.xml"/><Relationship Id="rId6" Type="http://schemas.openxmlformats.org/officeDocument/2006/relationships/slideLayout" Target="../slideLayouts/slideLayout102.xml"/><Relationship Id="rId11" Type="http://schemas.openxmlformats.org/officeDocument/2006/relationships/slideLayout" Target="../slideLayouts/slideLayout107.xml"/><Relationship Id="rId5" Type="http://schemas.openxmlformats.org/officeDocument/2006/relationships/slideLayout" Target="../slideLayouts/slideLayout101.xml"/><Relationship Id="rId10" Type="http://schemas.openxmlformats.org/officeDocument/2006/relationships/slideLayout" Target="../slideLayouts/slideLayout106.xml"/><Relationship Id="rId4" Type="http://schemas.openxmlformats.org/officeDocument/2006/relationships/slideLayout" Target="../slideLayouts/slideLayout100.xml"/><Relationship Id="rId9" Type="http://schemas.openxmlformats.org/officeDocument/2006/relationships/slideLayout" Target="../slideLayouts/slideLayout10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654224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54102347"/>
      </p:ext>
    </p:extLst>
  </p:cSld>
  <p:clrMap bg1="lt1" tx1="dk1" bg2="lt2" tx2="dk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55288427"/>
      </p:ext>
    </p:extLst>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 id="214748380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76747112"/>
      </p:ext>
    </p:extLst>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 id="2147483815"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2799775"/>
      </p:ext>
    </p:extLst>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 id="2147483828"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6937875"/>
      </p:ext>
    </p:extLst>
  </p:cSld>
  <p:clrMap bg1="lt1" tx1="dk1" bg2="lt2" tx2="dk2" accent1="accent1" accent2="accent2" accent3="accent3" accent4="accent4" accent5="accent5" accent6="accent6" hlink="hlink" folHlink="folHlink"/>
  <p:sldLayoutIdLst>
    <p:sldLayoutId id="2147483830" r:id="rId1"/>
    <p:sldLayoutId id="2147483831" r:id="rId2"/>
    <p:sldLayoutId id="2147483832" r:id="rId3"/>
    <p:sldLayoutId id="2147483833" r:id="rId4"/>
    <p:sldLayoutId id="2147483834" r:id="rId5"/>
    <p:sldLayoutId id="2147483835" r:id="rId6"/>
    <p:sldLayoutId id="2147483836" r:id="rId7"/>
    <p:sldLayoutId id="2147483837" r:id="rId8"/>
    <p:sldLayoutId id="2147483838" r:id="rId9"/>
    <p:sldLayoutId id="2147483839" r:id="rId10"/>
    <p:sldLayoutId id="2147483840" r:id="rId11"/>
    <p:sldLayoutId id="2147483841"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33720643"/>
      </p:ext>
    </p:extLst>
  </p:cSld>
  <p:clrMap bg1="lt1" tx1="dk1" bg2="lt2" tx2="dk2" accent1="accent1" accent2="accent2" accent3="accent3" accent4="accent4" accent5="accent5" accent6="accent6" hlink="hlink" folHlink="folHlink"/>
  <p:sldLayoutIdLst>
    <p:sldLayoutId id="2147483843" r:id="rId1"/>
    <p:sldLayoutId id="2147483844" r:id="rId2"/>
    <p:sldLayoutId id="2147483845" r:id="rId3"/>
    <p:sldLayoutId id="2147483846" r:id="rId4"/>
    <p:sldLayoutId id="2147483847" r:id="rId5"/>
    <p:sldLayoutId id="2147483848" r:id="rId6"/>
    <p:sldLayoutId id="2147483849" r:id="rId7"/>
    <p:sldLayoutId id="2147483850" r:id="rId8"/>
    <p:sldLayoutId id="2147483851" r:id="rId9"/>
    <p:sldLayoutId id="2147483852" r:id="rId10"/>
    <p:sldLayoutId id="2147483853" r:id="rId11"/>
    <p:sldLayoutId id="2147483854"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01427836"/>
      </p:ext>
    </p:extLst>
  </p:cSld>
  <p:clrMap bg1="lt1" tx1="dk1" bg2="lt2" tx2="dk2" accent1="accent1" accent2="accent2" accent3="accent3" accent4="accent4" accent5="accent5" accent6="accent6" hlink="hlink" folHlink="folHlink"/>
  <p:sldLayoutIdLst>
    <p:sldLayoutId id="2147483856" r:id="rId1"/>
    <p:sldLayoutId id="2147483857" r:id="rId2"/>
    <p:sldLayoutId id="2147483858" r:id="rId3"/>
    <p:sldLayoutId id="2147483859" r:id="rId4"/>
    <p:sldLayoutId id="2147483860" r:id="rId5"/>
    <p:sldLayoutId id="2147483861" r:id="rId6"/>
    <p:sldLayoutId id="2147483862" r:id="rId7"/>
    <p:sldLayoutId id="2147483863" r:id="rId8"/>
    <p:sldLayoutId id="2147483864" r:id="rId9"/>
    <p:sldLayoutId id="2147483865" r:id="rId10"/>
    <p:sldLayoutId id="2147483866" r:id="rId11"/>
    <p:sldLayoutId id="2147483867"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80737541"/>
      </p:ext>
    </p:extLst>
  </p:cSld>
  <p:clrMap bg1="lt1" tx1="dk1" bg2="lt2" tx2="dk2" accent1="accent1" accent2="accent2" accent3="accent3" accent4="accent4" accent5="accent5" accent6="accent6" hlink="hlink" folHlink="folHlink"/>
  <p:sldLayoutIdLst>
    <p:sldLayoutId id="2147483869" r:id="rId1"/>
    <p:sldLayoutId id="2147483870" r:id="rId2"/>
    <p:sldLayoutId id="2147483871" r:id="rId3"/>
    <p:sldLayoutId id="2147483872" r:id="rId4"/>
    <p:sldLayoutId id="2147483873" r:id="rId5"/>
    <p:sldLayoutId id="2147483874" r:id="rId6"/>
    <p:sldLayoutId id="2147483875" r:id="rId7"/>
    <p:sldLayoutId id="2147483876" r:id="rId8"/>
    <p:sldLayoutId id="2147483877" r:id="rId9"/>
    <p:sldLayoutId id="2147483878" r:id="rId10"/>
    <p:sldLayoutId id="2147483879" r:id="rId11"/>
    <p:sldLayoutId id="2147483880"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312627783"/>
      </p:ext>
    </p:extLst>
  </p:cSld>
  <p:clrMap bg1="lt1" tx1="dk1" bg2="lt2" tx2="dk2" accent1="accent1" accent2="accent2" accent3="accent3" accent4="accent4" accent5="accent5" accent6="accent6" hlink="hlink" folHlink="folHlink"/>
  <p:sldLayoutIdLst>
    <p:sldLayoutId id="2147483882" r:id="rId1"/>
    <p:sldLayoutId id="2147483883" r:id="rId2"/>
    <p:sldLayoutId id="2147483884" r:id="rId3"/>
    <p:sldLayoutId id="2147483885" r:id="rId4"/>
    <p:sldLayoutId id="2147483886" r:id="rId5"/>
    <p:sldLayoutId id="2147483887" r:id="rId6"/>
    <p:sldLayoutId id="2147483888" r:id="rId7"/>
    <p:sldLayoutId id="2147483889" r:id="rId8"/>
    <p:sldLayoutId id="2147483890" r:id="rId9"/>
    <p:sldLayoutId id="2147483891" r:id="rId10"/>
    <p:sldLayoutId id="2147483892" r:id="rId11"/>
    <p:sldLayoutId id="2147483893"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769201679"/>
      </p:ext>
    </p:extLst>
  </p:cSld>
  <p:clrMap bg1="lt1" tx1="dk1" bg2="lt2" tx2="dk2" accent1="accent1" accent2="accent2" accent3="accent3" accent4="accent4" accent5="accent5" accent6="accent6" hlink="hlink" folHlink="folHlink"/>
  <p:sldLayoutIdLst>
    <p:sldLayoutId id="2147483895" r:id="rId1"/>
    <p:sldLayoutId id="2147483896" r:id="rId2"/>
    <p:sldLayoutId id="2147483897" r:id="rId3"/>
    <p:sldLayoutId id="2147483898" r:id="rId4"/>
    <p:sldLayoutId id="2147483899" r:id="rId5"/>
    <p:sldLayoutId id="2147483900" r:id="rId6"/>
    <p:sldLayoutId id="2147483901" r:id="rId7"/>
    <p:sldLayoutId id="2147483902" r:id="rId8"/>
    <p:sldLayoutId id="2147483903" r:id="rId9"/>
    <p:sldLayoutId id="2147483904" r:id="rId10"/>
    <p:sldLayoutId id="2147483905" r:id="rId11"/>
    <p:sldLayoutId id="2147483906"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11750476"/>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58171295"/>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6" r:id="rId9"/>
    <p:sldLayoutId id="2147483917" r:id="rId10"/>
    <p:sldLayoutId id="2147483918" r:id="rId11"/>
    <p:sldLayoutId id="2147483919"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14392928"/>
      </p:ext>
    </p:extLst>
  </p:cSld>
  <p:clrMap bg1="lt1" tx1="dk1" bg2="lt2" tx2="dk2" accent1="accent1" accent2="accent2" accent3="accent3" accent4="accent4" accent5="accent5" accent6="accent6" hlink="hlink" folHlink="folHlink"/>
  <p:sldLayoutIdLst>
    <p:sldLayoutId id="2147483921" r:id="rId1"/>
    <p:sldLayoutId id="2147483922" r:id="rId2"/>
    <p:sldLayoutId id="2147483923" r:id="rId3"/>
    <p:sldLayoutId id="2147483924" r:id="rId4"/>
    <p:sldLayoutId id="2147483925" r:id="rId5"/>
    <p:sldLayoutId id="2147483926" r:id="rId6"/>
    <p:sldLayoutId id="2147483927" r:id="rId7"/>
    <p:sldLayoutId id="2147483928" r:id="rId8"/>
    <p:sldLayoutId id="2147483929" r:id="rId9"/>
    <p:sldLayoutId id="2147483930" r:id="rId10"/>
    <p:sldLayoutId id="2147483931" r:id="rId11"/>
    <p:sldLayoutId id="214748393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32171107"/>
      </p:ext>
    </p:extLst>
  </p:cSld>
  <p:clrMap bg1="lt1" tx1="dk1" bg2="lt2" tx2="dk2" accent1="accent1" accent2="accent2" accent3="accent3" accent4="accent4" accent5="accent5" accent6="accent6" hlink="hlink" folHlink="folHlink"/>
  <p:sldLayoutIdLst>
    <p:sldLayoutId id="2147483934" r:id="rId1"/>
    <p:sldLayoutId id="2147483935" r:id="rId2"/>
    <p:sldLayoutId id="2147483936" r:id="rId3"/>
    <p:sldLayoutId id="2147483937" r:id="rId4"/>
    <p:sldLayoutId id="2147483938" r:id="rId5"/>
    <p:sldLayoutId id="2147483939" r:id="rId6"/>
    <p:sldLayoutId id="2147483940" r:id="rId7"/>
    <p:sldLayoutId id="2147483941" r:id="rId8"/>
    <p:sldLayoutId id="2147483942" r:id="rId9"/>
    <p:sldLayoutId id="2147483943" r:id="rId10"/>
    <p:sldLayoutId id="2147483944" r:id="rId11"/>
    <p:sldLayoutId id="2147483945"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78067133"/>
      </p:ext>
    </p:extLst>
  </p:cSld>
  <p:clrMap bg1="lt1" tx1="dk1" bg2="lt2" tx2="dk2" accent1="accent1" accent2="accent2" accent3="accent3" accent4="accent4" accent5="accent5" accent6="accent6" hlink="hlink" folHlink="folHlink"/>
  <p:sldLayoutIdLst>
    <p:sldLayoutId id="2147483947" r:id="rId1"/>
    <p:sldLayoutId id="2147483948" r:id="rId2"/>
    <p:sldLayoutId id="2147483949" r:id="rId3"/>
    <p:sldLayoutId id="2147483950" r:id="rId4"/>
    <p:sldLayoutId id="2147483951" r:id="rId5"/>
    <p:sldLayoutId id="2147483952" r:id="rId6"/>
    <p:sldLayoutId id="2147483953" r:id="rId7"/>
    <p:sldLayoutId id="2147483954" r:id="rId8"/>
    <p:sldLayoutId id="2147483955" r:id="rId9"/>
    <p:sldLayoutId id="2147483956" r:id="rId10"/>
    <p:sldLayoutId id="2147483957" r:id="rId11"/>
    <p:sldLayoutId id="2147483958"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32000082"/>
      </p:ext>
    </p:extLst>
  </p:cSld>
  <p:clrMap bg1="lt1" tx1="dk1" bg2="lt2" tx2="dk2" accent1="accent1" accent2="accent2" accent3="accent3" accent4="accent4" accent5="accent5" accent6="accent6" hlink="hlink" folHlink="folHlink"/>
  <p:sldLayoutIdLst>
    <p:sldLayoutId id="2147483960" r:id="rId1"/>
    <p:sldLayoutId id="2147483961" r:id="rId2"/>
    <p:sldLayoutId id="2147483962" r:id="rId3"/>
    <p:sldLayoutId id="2147483963" r:id="rId4"/>
    <p:sldLayoutId id="2147483964" r:id="rId5"/>
    <p:sldLayoutId id="2147483965" r:id="rId6"/>
    <p:sldLayoutId id="2147483966" r:id="rId7"/>
    <p:sldLayoutId id="2147483967" r:id="rId8"/>
    <p:sldLayoutId id="2147483968" r:id="rId9"/>
    <p:sldLayoutId id="2147483969" r:id="rId10"/>
    <p:sldLayoutId id="2147483970" r:id="rId11"/>
    <p:sldLayoutId id="2147483971"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71130255"/>
      </p:ext>
    </p:extLst>
  </p:cSld>
  <p:clrMap bg1="lt1" tx1="dk1" bg2="lt2" tx2="dk2" accent1="accent1" accent2="accent2" accent3="accent3" accent4="accent4" accent5="accent5" accent6="accent6" hlink="hlink" folHlink="folHlink"/>
  <p:sldLayoutIdLst>
    <p:sldLayoutId id="2147483973" r:id="rId1"/>
    <p:sldLayoutId id="2147483974" r:id="rId2"/>
    <p:sldLayoutId id="2147483975" r:id="rId3"/>
    <p:sldLayoutId id="2147483976" r:id="rId4"/>
    <p:sldLayoutId id="2147483977" r:id="rId5"/>
    <p:sldLayoutId id="2147483978" r:id="rId6"/>
    <p:sldLayoutId id="2147483979" r:id="rId7"/>
    <p:sldLayoutId id="2147483980" r:id="rId8"/>
    <p:sldLayoutId id="2147483981" r:id="rId9"/>
    <p:sldLayoutId id="2147483982" r:id="rId10"/>
    <p:sldLayoutId id="2147483983" r:id="rId11"/>
    <p:sldLayoutId id="2147483984"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6612028"/>
      </p:ext>
    </p:extLst>
  </p:cSld>
  <p:clrMap bg1="lt1" tx1="dk1" bg2="lt2" tx2="dk2" accent1="accent1" accent2="accent2" accent3="accent3" accent4="accent4" accent5="accent5" accent6="accent6" hlink="hlink" folHlink="folHlink"/>
  <p:sldLayoutIdLst>
    <p:sldLayoutId id="2147483986" r:id="rId1"/>
    <p:sldLayoutId id="2147483987" r:id="rId2"/>
    <p:sldLayoutId id="2147483988" r:id="rId3"/>
    <p:sldLayoutId id="2147483989" r:id="rId4"/>
    <p:sldLayoutId id="2147483990" r:id="rId5"/>
    <p:sldLayoutId id="2147483991" r:id="rId6"/>
    <p:sldLayoutId id="2147483992" r:id="rId7"/>
    <p:sldLayoutId id="2147483993" r:id="rId8"/>
    <p:sldLayoutId id="2147483994" r:id="rId9"/>
    <p:sldLayoutId id="2147483995" r:id="rId10"/>
    <p:sldLayoutId id="2147483996" r:id="rId11"/>
    <p:sldLayoutId id="2147483997"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27749511"/>
      </p:ext>
    </p:extLst>
  </p:cSld>
  <p:clrMap bg1="lt1" tx1="dk1" bg2="lt2" tx2="dk2" accent1="accent1" accent2="accent2" accent3="accent3" accent4="accent4" accent5="accent5" accent6="accent6" hlink="hlink" folHlink="folHlink"/>
  <p:sldLayoutIdLst>
    <p:sldLayoutId id="2147483999" r:id="rId1"/>
    <p:sldLayoutId id="2147484000" r:id="rId2"/>
    <p:sldLayoutId id="2147484001" r:id="rId3"/>
    <p:sldLayoutId id="2147484002" r:id="rId4"/>
    <p:sldLayoutId id="2147484003" r:id="rId5"/>
    <p:sldLayoutId id="2147484004" r:id="rId6"/>
    <p:sldLayoutId id="2147484005" r:id="rId7"/>
    <p:sldLayoutId id="2147484006" r:id="rId8"/>
    <p:sldLayoutId id="2147484007" r:id="rId9"/>
    <p:sldLayoutId id="2147484008" r:id="rId10"/>
    <p:sldLayoutId id="2147484009" r:id="rId11"/>
    <p:sldLayoutId id="2147484010"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10528684"/>
      </p:ext>
    </p:extLst>
  </p:cSld>
  <p:clrMap bg1="lt1" tx1="dk1" bg2="lt2" tx2="dk2" accent1="accent1" accent2="accent2" accent3="accent3" accent4="accent4" accent5="accent5" accent6="accent6" hlink="hlink" folHlink="folHlink"/>
  <p:sldLayoutIdLst>
    <p:sldLayoutId id="2147484012" r:id="rId1"/>
    <p:sldLayoutId id="2147484013" r:id="rId2"/>
    <p:sldLayoutId id="2147484014" r:id="rId3"/>
    <p:sldLayoutId id="2147484015" r:id="rId4"/>
    <p:sldLayoutId id="2147484016" r:id="rId5"/>
    <p:sldLayoutId id="2147484017" r:id="rId6"/>
    <p:sldLayoutId id="2147484018" r:id="rId7"/>
    <p:sldLayoutId id="2147484019" r:id="rId8"/>
    <p:sldLayoutId id="2147484020" r:id="rId9"/>
    <p:sldLayoutId id="2147484021" r:id="rId10"/>
    <p:sldLayoutId id="2147484022" r:id="rId11"/>
    <p:sldLayoutId id="2147484023"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43314779"/>
      </p:ext>
    </p:extLst>
  </p:cSld>
  <p:clrMap bg1="lt1" tx1="dk1" bg2="lt2" tx2="dk2" accent1="accent1" accent2="accent2" accent3="accent3" accent4="accent4" accent5="accent5" accent6="accent6" hlink="hlink" folHlink="folHlink"/>
  <p:sldLayoutIdLst>
    <p:sldLayoutId id="2147484025" r:id="rId1"/>
    <p:sldLayoutId id="2147484026" r:id="rId2"/>
    <p:sldLayoutId id="2147484027" r:id="rId3"/>
    <p:sldLayoutId id="2147484028" r:id="rId4"/>
    <p:sldLayoutId id="2147484029" r:id="rId5"/>
    <p:sldLayoutId id="2147484030" r:id="rId6"/>
    <p:sldLayoutId id="2147484031" r:id="rId7"/>
    <p:sldLayoutId id="2147484032" r:id="rId8"/>
    <p:sldLayoutId id="2147484033" r:id="rId9"/>
    <p:sldLayoutId id="2147484034" r:id="rId10"/>
    <p:sldLayoutId id="2147484035" r:id="rId11"/>
    <p:sldLayoutId id="2147484036"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88505681"/>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14039965"/>
      </p:ext>
    </p:extLst>
  </p:cSld>
  <p:clrMap bg1="lt1" tx1="dk1" bg2="lt2" tx2="dk2" accent1="accent1" accent2="accent2" accent3="accent3" accent4="accent4" accent5="accent5" accent6="accent6" hlink="hlink" folHlink="folHlink"/>
  <p:sldLayoutIdLst>
    <p:sldLayoutId id="2147484038" r:id="rId1"/>
    <p:sldLayoutId id="2147484039" r:id="rId2"/>
    <p:sldLayoutId id="2147484040" r:id="rId3"/>
    <p:sldLayoutId id="2147484041" r:id="rId4"/>
    <p:sldLayoutId id="2147484042" r:id="rId5"/>
    <p:sldLayoutId id="2147484043" r:id="rId6"/>
    <p:sldLayoutId id="2147484044" r:id="rId7"/>
    <p:sldLayoutId id="2147484045" r:id="rId8"/>
    <p:sldLayoutId id="2147484046" r:id="rId9"/>
    <p:sldLayoutId id="2147484047" r:id="rId10"/>
    <p:sldLayoutId id="2147484048" r:id="rId11"/>
    <p:sldLayoutId id="2147484049"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57171643"/>
      </p:ext>
    </p:extLst>
  </p:cSld>
  <p:clrMap bg1="lt1" tx1="dk1" bg2="lt2" tx2="dk2" accent1="accent1" accent2="accent2" accent3="accent3" accent4="accent4" accent5="accent5" accent6="accent6" hlink="hlink" folHlink="folHlink"/>
  <p:sldLayoutIdLst>
    <p:sldLayoutId id="2147484051" r:id="rId1"/>
    <p:sldLayoutId id="2147484052" r:id="rId2"/>
    <p:sldLayoutId id="2147484053" r:id="rId3"/>
    <p:sldLayoutId id="2147484054" r:id="rId4"/>
    <p:sldLayoutId id="2147484055" r:id="rId5"/>
    <p:sldLayoutId id="2147484056" r:id="rId6"/>
    <p:sldLayoutId id="2147484057" r:id="rId7"/>
    <p:sldLayoutId id="2147484058" r:id="rId8"/>
    <p:sldLayoutId id="2147484059" r:id="rId9"/>
    <p:sldLayoutId id="2147484060" r:id="rId10"/>
    <p:sldLayoutId id="2147484061" r:id="rId11"/>
    <p:sldLayoutId id="214748406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24735567"/>
      </p:ext>
    </p:extLst>
  </p:cSld>
  <p:clrMap bg1="lt1" tx1="dk1" bg2="lt2" tx2="dk2" accent1="accent1" accent2="accent2" accent3="accent3" accent4="accent4" accent5="accent5" accent6="accent6" hlink="hlink" folHlink="folHlink"/>
  <p:sldLayoutIdLst>
    <p:sldLayoutId id="2147484064" r:id="rId1"/>
    <p:sldLayoutId id="2147484065" r:id="rId2"/>
    <p:sldLayoutId id="2147484066" r:id="rId3"/>
    <p:sldLayoutId id="2147484067" r:id="rId4"/>
    <p:sldLayoutId id="2147484068" r:id="rId5"/>
    <p:sldLayoutId id="2147484069" r:id="rId6"/>
    <p:sldLayoutId id="2147484070" r:id="rId7"/>
    <p:sldLayoutId id="2147484071" r:id="rId8"/>
    <p:sldLayoutId id="2147484072" r:id="rId9"/>
    <p:sldLayoutId id="2147484073" r:id="rId10"/>
    <p:sldLayoutId id="2147484074" r:id="rId11"/>
    <p:sldLayoutId id="2147484075"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52120512"/>
      </p:ext>
    </p:extLst>
  </p:cSld>
  <p:clrMap bg1="lt1" tx1="dk1" bg2="lt2" tx2="dk2" accent1="accent1" accent2="accent2" accent3="accent3" accent4="accent4" accent5="accent5" accent6="accent6" hlink="hlink" folHlink="folHlink"/>
  <p:sldLayoutIdLst>
    <p:sldLayoutId id="2147484077" r:id="rId1"/>
    <p:sldLayoutId id="2147484078" r:id="rId2"/>
    <p:sldLayoutId id="2147484079" r:id="rId3"/>
    <p:sldLayoutId id="2147484080" r:id="rId4"/>
    <p:sldLayoutId id="2147484081" r:id="rId5"/>
    <p:sldLayoutId id="2147484082" r:id="rId6"/>
    <p:sldLayoutId id="2147484083" r:id="rId7"/>
    <p:sldLayoutId id="2147484084" r:id="rId8"/>
    <p:sldLayoutId id="2147484085" r:id="rId9"/>
    <p:sldLayoutId id="2147484086" r:id="rId10"/>
    <p:sldLayoutId id="2147484087" r:id="rId11"/>
    <p:sldLayoutId id="2147484088"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18474038"/>
      </p:ext>
    </p:extLst>
  </p:cSld>
  <p:clrMap bg1="lt1" tx1="dk1" bg2="lt2" tx2="dk2" accent1="accent1" accent2="accent2" accent3="accent3" accent4="accent4" accent5="accent5" accent6="accent6" hlink="hlink" folHlink="folHlink"/>
  <p:sldLayoutIdLst>
    <p:sldLayoutId id="2147484090" r:id="rId1"/>
    <p:sldLayoutId id="2147484091" r:id="rId2"/>
    <p:sldLayoutId id="2147484092" r:id="rId3"/>
    <p:sldLayoutId id="2147484093" r:id="rId4"/>
    <p:sldLayoutId id="2147484094" r:id="rId5"/>
    <p:sldLayoutId id="2147484095" r:id="rId6"/>
    <p:sldLayoutId id="2147484096" r:id="rId7"/>
    <p:sldLayoutId id="2147484097" r:id="rId8"/>
    <p:sldLayoutId id="2147484098" r:id="rId9"/>
    <p:sldLayoutId id="2147484099" r:id="rId10"/>
    <p:sldLayoutId id="2147484100" r:id="rId11"/>
    <p:sldLayoutId id="2147484101"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2130330"/>
      </p:ext>
    </p:extLst>
  </p:cSld>
  <p:clrMap bg1="lt1" tx1="dk1" bg2="lt2" tx2="dk2" accent1="accent1" accent2="accent2" accent3="accent3" accent4="accent4" accent5="accent5" accent6="accent6" hlink="hlink" folHlink="folHlink"/>
  <p:sldLayoutIdLst>
    <p:sldLayoutId id="2147484103" r:id="rId1"/>
    <p:sldLayoutId id="2147484104" r:id="rId2"/>
    <p:sldLayoutId id="2147484105" r:id="rId3"/>
    <p:sldLayoutId id="2147484106" r:id="rId4"/>
    <p:sldLayoutId id="2147484107" r:id="rId5"/>
    <p:sldLayoutId id="2147484108" r:id="rId6"/>
    <p:sldLayoutId id="2147484109" r:id="rId7"/>
    <p:sldLayoutId id="2147484110" r:id="rId8"/>
    <p:sldLayoutId id="2147484111" r:id="rId9"/>
    <p:sldLayoutId id="2147484112" r:id="rId10"/>
    <p:sldLayoutId id="2147484113" r:id="rId11"/>
    <p:sldLayoutId id="2147484114"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17567468"/>
      </p:ext>
    </p:extLst>
  </p:cSld>
  <p:clrMap bg1="lt1" tx1="dk1" bg2="lt2" tx2="dk2" accent1="accent1" accent2="accent2" accent3="accent3" accent4="accent4" accent5="accent5" accent6="accent6" hlink="hlink" folHlink="folHlink"/>
  <p:sldLayoutIdLst>
    <p:sldLayoutId id="2147484116" r:id="rId1"/>
    <p:sldLayoutId id="2147484117" r:id="rId2"/>
    <p:sldLayoutId id="2147484118" r:id="rId3"/>
    <p:sldLayoutId id="2147484119" r:id="rId4"/>
    <p:sldLayoutId id="2147484120" r:id="rId5"/>
    <p:sldLayoutId id="2147484121" r:id="rId6"/>
    <p:sldLayoutId id="2147484122" r:id="rId7"/>
    <p:sldLayoutId id="2147484123" r:id="rId8"/>
    <p:sldLayoutId id="2147484124" r:id="rId9"/>
    <p:sldLayoutId id="2147484125" r:id="rId10"/>
    <p:sldLayoutId id="2147484126" r:id="rId11"/>
    <p:sldLayoutId id="2147484127"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13333930"/>
      </p:ext>
    </p:extLst>
  </p:cSld>
  <p:clrMap bg1="lt1" tx1="dk1" bg2="lt2" tx2="dk2" accent1="accent1" accent2="accent2" accent3="accent3" accent4="accent4" accent5="accent5" accent6="accent6" hlink="hlink" folHlink="folHlink"/>
  <p:sldLayoutIdLst>
    <p:sldLayoutId id="2147484129" r:id="rId1"/>
    <p:sldLayoutId id="2147484130" r:id="rId2"/>
    <p:sldLayoutId id="2147484131" r:id="rId3"/>
    <p:sldLayoutId id="2147484132" r:id="rId4"/>
    <p:sldLayoutId id="2147484133" r:id="rId5"/>
    <p:sldLayoutId id="2147484134" r:id="rId6"/>
    <p:sldLayoutId id="2147484135" r:id="rId7"/>
    <p:sldLayoutId id="2147484136" r:id="rId8"/>
    <p:sldLayoutId id="2147484137" r:id="rId9"/>
    <p:sldLayoutId id="2147484138" r:id="rId10"/>
    <p:sldLayoutId id="2147484139" r:id="rId11"/>
    <p:sldLayoutId id="2147484140"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36324111"/>
      </p:ext>
    </p:extLst>
  </p:cSld>
  <p:clrMap bg1="lt1" tx1="dk1" bg2="lt2" tx2="dk2" accent1="accent1" accent2="accent2" accent3="accent3" accent4="accent4" accent5="accent5" accent6="accent6" hlink="hlink" folHlink="folHlink"/>
  <p:sldLayoutIdLst>
    <p:sldLayoutId id="2147484142" r:id="rId1"/>
    <p:sldLayoutId id="2147484143" r:id="rId2"/>
    <p:sldLayoutId id="2147484144" r:id="rId3"/>
    <p:sldLayoutId id="2147484145" r:id="rId4"/>
    <p:sldLayoutId id="2147484146" r:id="rId5"/>
    <p:sldLayoutId id="2147484147" r:id="rId6"/>
    <p:sldLayoutId id="2147484148" r:id="rId7"/>
    <p:sldLayoutId id="2147484149" r:id="rId8"/>
    <p:sldLayoutId id="2147484150" r:id="rId9"/>
    <p:sldLayoutId id="2147484151" r:id="rId10"/>
    <p:sldLayoutId id="2147484152" r:id="rId11"/>
    <p:sldLayoutId id="2147484153"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29260501"/>
      </p:ext>
    </p:extLst>
  </p:cSld>
  <p:clrMap bg1="lt1" tx1="dk1" bg2="lt2" tx2="dk2" accent1="accent1" accent2="accent2" accent3="accent3" accent4="accent4" accent5="accent5" accent6="accent6" hlink="hlink" folHlink="folHlink"/>
  <p:sldLayoutIdLst>
    <p:sldLayoutId id="2147484155" r:id="rId1"/>
    <p:sldLayoutId id="2147484156" r:id="rId2"/>
    <p:sldLayoutId id="2147484157" r:id="rId3"/>
    <p:sldLayoutId id="2147484158" r:id="rId4"/>
    <p:sldLayoutId id="2147484159" r:id="rId5"/>
    <p:sldLayoutId id="2147484160" r:id="rId6"/>
    <p:sldLayoutId id="2147484161" r:id="rId7"/>
    <p:sldLayoutId id="2147484162" r:id="rId8"/>
    <p:sldLayoutId id="2147484163" r:id="rId9"/>
    <p:sldLayoutId id="2147484164" r:id="rId10"/>
    <p:sldLayoutId id="2147484165" r:id="rId11"/>
    <p:sldLayoutId id="2147484166"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74105734"/>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45416601"/>
      </p:ext>
    </p:extLst>
  </p:cSld>
  <p:clrMap bg1="lt1" tx1="dk1" bg2="lt2" tx2="dk2" accent1="accent1" accent2="accent2" accent3="accent3" accent4="accent4" accent5="accent5" accent6="accent6" hlink="hlink" folHlink="folHlink"/>
  <p:sldLayoutIdLst>
    <p:sldLayoutId id="2147484168" r:id="rId1"/>
    <p:sldLayoutId id="2147484169" r:id="rId2"/>
    <p:sldLayoutId id="2147484170" r:id="rId3"/>
    <p:sldLayoutId id="2147484171" r:id="rId4"/>
    <p:sldLayoutId id="2147484172" r:id="rId5"/>
    <p:sldLayoutId id="2147484173" r:id="rId6"/>
    <p:sldLayoutId id="2147484174" r:id="rId7"/>
    <p:sldLayoutId id="2147484175" r:id="rId8"/>
    <p:sldLayoutId id="2147484176" r:id="rId9"/>
    <p:sldLayoutId id="2147484177" r:id="rId10"/>
    <p:sldLayoutId id="2147484178" r:id="rId11"/>
    <p:sldLayoutId id="2147484179"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35900892"/>
      </p:ext>
    </p:extLst>
  </p:cSld>
  <p:clrMap bg1="lt1" tx1="dk1" bg2="lt2" tx2="dk2" accent1="accent1" accent2="accent2" accent3="accent3" accent4="accent4" accent5="accent5" accent6="accent6" hlink="hlink" folHlink="folHlink"/>
  <p:sldLayoutIdLst>
    <p:sldLayoutId id="2147484181" r:id="rId1"/>
    <p:sldLayoutId id="2147484182" r:id="rId2"/>
    <p:sldLayoutId id="2147484183" r:id="rId3"/>
    <p:sldLayoutId id="2147484184" r:id="rId4"/>
    <p:sldLayoutId id="2147484185" r:id="rId5"/>
    <p:sldLayoutId id="2147484186" r:id="rId6"/>
    <p:sldLayoutId id="2147484187" r:id="rId7"/>
    <p:sldLayoutId id="2147484188" r:id="rId8"/>
    <p:sldLayoutId id="2147484189" r:id="rId9"/>
    <p:sldLayoutId id="2147484190" r:id="rId10"/>
    <p:sldLayoutId id="2147484191" r:id="rId11"/>
    <p:sldLayoutId id="214748419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79343752"/>
      </p:ext>
    </p:extLst>
  </p:cSld>
  <p:clrMap bg1="lt1" tx1="dk1" bg2="lt2" tx2="dk2" accent1="accent1" accent2="accent2" accent3="accent3" accent4="accent4" accent5="accent5" accent6="accent6" hlink="hlink" folHlink="folHlink"/>
  <p:sldLayoutIdLst>
    <p:sldLayoutId id="2147484194" r:id="rId1"/>
    <p:sldLayoutId id="2147484195" r:id="rId2"/>
    <p:sldLayoutId id="2147484196" r:id="rId3"/>
    <p:sldLayoutId id="2147484197" r:id="rId4"/>
    <p:sldLayoutId id="2147484198" r:id="rId5"/>
    <p:sldLayoutId id="2147484199" r:id="rId6"/>
    <p:sldLayoutId id="2147484200" r:id="rId7"/>
    <p:sldLayoutId id="2147484201" r:id="rId8"/>
    <p:sldLayoutId id="2147484202" r:id="rId9"/>
    <p:sldLayoutId id="2147484203" r:id="rId10"/>
    <p:sldLayoutId id="2147484204" r:id="rId11"/>
    <p:sldLayoutId id="2147484205"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4949122"/>
      </p:ext>
    </p:extLst>
  </p:cSld>
  <p:clrMap bg1="lt1" tx1="dk1" bg2="lt2" tx2="dk2" accent1="accent1" accent2="accent2" accent3="accent3" accent4="accent4" accent5="accent5" accent6="accent6" hlink="hlink" folHlink="folHlink"/>
  <p:sldLayoutIdLst>
    <p:sldLayoutId id="2147484207" r:id="rId1"/>
    <p:sldLayoutId id="2147484208" r:id="rId2"/>
    <p:sldLayoutId id="2147484209" r:id="rId3"/>
    <p:sldLayoutId id="2147484210" r:id="rId4"/>
    <p:sldLayoutId id="2147484211" r:id="rId5"/>
    <p:sldLayoutId id="2147484212" r:id="rId6"/>
    <p:sldLayoutId id="2147484213" r:id="rId7"/>
    <p:sldLayoutId id="2147484214" r:id="rId8"/>
    <p:sldLayoutId id="2147484215" r:id="rId9"/>
    <p:sldLayoutId id="2147484216" r:id="rId10"/>
    <p:sldLayoutId id="2147484217" r:id="rId11"/>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7532134"/>
      </p:ext>
    </p:extLst>
  </p:cSld>
  <p:clrMap bg1="lt1" tx1="dk1" bg2="lt2" tx2="dk2" accent1="accent1" accent2="accent2" accent3="accent3" accent4="accent4" accent5="accent5" accent6="accent6" hlink="hlink" folHlink="folHlink"/>
  <p:sldLayoutIdLst>
    <p:sldLayoutId id="2147484220" r:id="rId1"/>
    <p:sldLayoutId id="2147484221" r:id="rId2"/>
    <p:sldLayoutId id="2147484222" r:id="rId3"/>
    <p:sldLayoutId id="2147484223" r:id="rId4"/>
    <p:sldLayoutId id="2147484224" r:id="rId5"/>
    <p:sldLayoutId id="2147484225" r:id="rId6"/>
    <p:sldLayoutId id="2147484226" r:id="rId7"/>
    <p:sldLayoutId id="2147484227" r:id="rId8"/>
    <p:sldLayoutId id="2147484228" r:id="rId9"/>
    <p:sldLayoutId id="2147484229" r:id="rId10"/>
    <p:sldLayoutId id="2147484230" r:id="rId11"/>
    <p:sldLayoutId id="2147484231"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06706370"/>
      </p:ext>
    </p:extLst>
  </p:cSld>
  <p:clrMap bg1="lt1" tx1="dk1" bg2="lt2" tx2="dk2" accent1="accent1" accent2="accent2" accent3="accent3" accent4="accent4" accent5="accent5" accent6="accent6" hlink="hlink" folHlink="folHlink"/>
  <p:sldLayoutIdLst>
    <p:sldLayoutId id="2147484233" r:id="rId1"/>
    <p:sldLayoutId id="2147484234" r:id="rId2"/>
    <p:sldLayoutId id="2147484235" r:id="rId3"/>
    <p:sldLayoutId id="2147484236" r:id="rId4"/>
    <p:sldLayoutId id="2147484237" r:id="rId5"/>
    <p:sldLayoutId id="2147484238" r:id="rId6"/>
    <p:sldLayoutId id="2147484239" r:id="rId7"/>
    <p:sldLayoutId id="2147484240" r:id="rId8"/>
    <p:sldLayoutId id="2147484241" r:id="rId9"/>
    <p:sldLayoutId id="2147484242" r:id="rId10"/>
    <p:sldLayoutId id="2147484243" r:id="rId11"/>
    <p:sldLayoutId id="2147484244"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76807696"/>
      </p:ext>
    </p:extLst>
  </p:cSld>
  <p:clrMap bg1="lt1" tx1="dk1" bg2="lt2" tx2="dk2" accent1="accent1" accent2="accent2" accent3="accent3" accent4="accent4" accent5="accent5" accent6="accent6" hlink="hlink" folHlink="folHlink"/>
  <p:sldLayoutIdLst>
    <p:sldLayoutId id="2147484246" r:id="rId1"/>
    <p:sldLayoutId id="2147484247" r:id="rId2"/>
    <p:sldLayoutId id="2147484248" r:id="rId3"/>
    <p:sldLayoutId id="2147484249" r:id="rId4"/>
    <p:sldLayoutId id="2147484250" r:id="rId5"/>
    <p:sldLayoutId id="2147484251" r:id="rId6"/>
    <p:sldLayoutId id="2147484252" r:id="rId7"/>
    <p:sldLayoutId id="2147484253" r:id="rId8"/>
    <p:sldLayoutId id="2147484254" r:id="rId9"/>
    <p:sldLayoutId id="2147484255" r:id="rId10"/>
    <p:sldLayoutId id="2147484256" r:id="rId11"/>
    <p:sldLayoutId id="2147484257"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6135222"/>
      </p:ext>
    </p:extLst>
  </p:cSld>
  <p:clrMap bg1="lt1" tx1="dk1" bg2="lt2" tx2="dk2" accent1="accent1" accent2="accent2" accent3="accent3" accent4="accent4" accent5="accent5" accent6="accent6" hlink="hlink" folHlink="folHlink"/>
  <p:sldLayoutIdLst>
    <p:sldLayoutId id="2147484259" r:id="rId1"/>
    <p:sldLayoutId id="2147484260" r:id="rId2"/>
    <p:sldLayoutId id="2147484261" r:id="rId3"/>
    <p:sldLayoutId id="2147484262" r:id="rId4"/>
    <p:sldLayoutId id="2147484263" r:id="rId5"/>
    <p:sldLayoutId id="2147484264" r:id="rId6"/>
    <p:sldLayoutId id="2147484265" r:id="rId7"/>
    <p:sldLayoutId id="2147484266" r:id="rId8"/>
    <p:sldLayoutId id="2147484267" r:id="rId9"/>
    <p:sldLayoutId id="2147484268" r:id="rId10"/>
    <p:sldLayoutId id="2147484269" r:id="rId11"/>
    <p:sldLayoutId id="2147484270"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26759426"/>
      </p:ext>
    </p:extLst>
  </p:cSld>
  <p:clrMap bg1="lt1" tx1="dk1" bg2="lt2" tx2="dk2" accent1="accent1" accent2="accent2" accent3="accent3" accent4="accent4" accent5="accent5" accent6="accent6" hlink="hlink" folHlink="folHlink"/>
  <p:sldLayoutIdLst>
    <p:sldLayoutId id="2147484272" r:id="rId1"/>
    <p:sldLayoutId id="2147484273" r:id="rId2"/>
    <p:sldLayoutId id="2147484274" r:id="rId3"/>
    <p:sldLayoutId id="2147484275" r:id="rId4"/>
    <p:sldLayoutId id="2147484276" r:id="rId5"/>
    <p:sldLayoutId id="2147484277" r:id="rId6"/>
    <p:sldLayoutId id="2147484278" r:id="rId7"/>
    <p:sldLayoutId id="2147484279" r:id="rId8"/>
    <p:sldLayoutId id="2147484280" r:id="rId9"/>
    <p:sldLayoutId id="2147484281" r:id="rId10"/>
    <p:sldLayoutId id="2147484282" r:id="rId11"/>
    <p:sldLayoutId id="2147484283"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329724083"/>
      </p:ext>
    </p:extLst>
  </p:cSld>
  <p:clrMap bg1="lt1" tx1="dk1" bg2="lt2" tx2="dk2" accent1="accent1" accent2="accent2" accent3="accent3" accent4="accent4" accent5="accent5" accent6="accent6" hlink="hlink" folHlink="folHlink"/>
  <p:sldLayoutIdLst>
    <p:sldLayoutId id="2147484285" r:id="rId1"/>
    <p:sldLayoutId id="2147484286" r:id="rId2"/>
    <p:sldLayoutId id="2147484287" r:id="rId3"/>
    <p:sldLayoutId id="2147484288" r:id="rId4"/>
    <p:sldLayoutId id="2147484289" r:id="rId5"/>
    <p:sldLayoutId id="2147484290" r:id="rId6"/>
    <p:sldLayoutId id="2147484291" r:id="rId7"/>
    <p:sldLayoutId id="2147484292" r:id="rId8"/>
    <p:sldLayoutId id="2147484293" r:id="rId9"/>
    <p:sldLayoutId id="2147484294" r:id="rId10"/>
    <p:sldLayoutId id="2147484295" r:id="rId11"/>
    <p:sldLayoutId id="2147484296"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63051545"/>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02632058"/>
      </p:ext>
    </p:extLst>
  </p:cSld>
  <p:clrMap bg1="lt1" tx1="dk1" bg2="lt2" tx2="dk2" accent1="accent1" accent2="accent2" accent3="accent3" accent4="accent4" accent5="accent5" accent6="accent6" hlink="hlink" folHlink="folHlink"/>
  <p:sldLayoutIdLst>
    <p:sldLayoutId id="2147484298" r:id="rId1"/>
    <p:sldLayoutId id="2147484299" r:id="rId2"/>
    <p:sldLayoutId id="2147484300" r:id="rId3"/>
    <p:sldLayoutId id="2147484301" r:id="rId4"/>
    <p:sldLayoutId id="2147484302" r:id="rId5"/>
    <p:sldLayoutId id="2147484303" r:id="rId6"/>
    <p:sldLayoutId id="2147484304" r:id="rId7"/>
    <p:sldLayoutId id="2147484305" r:id="rId8"/>
    <p:sldLayoutId id="2147484306" r:id="rId9"/>
    <p:sldLayoutId id="2147484307" r:id="rId10"/>
    <p:sldLayoutId id="2147484308" r:id="rId11"/>
    <p:sldLayoutId id="2147484309"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47480762"/>
      </p:ext>
    </p:extLst>
  </p:cSld>
  <p:clrMap bg1="lt1" tx1="dk1" bg2="lt2" tx2="dk2" accent1="accent1" accent2="accent2" accent3="accent3" accent4="accent4" accent5="accent5" accent6="accent6" hlink="hlink" folHlink="folHlink"/>
  <p:sldLayoutIdLst>
    <p:sldLayoutId id="2147484311" r:id="rId1"/>
    <p:sldLayoutId id="2147484312" r:id="rId2"/>
    <p:sldLayoutId id="2147484313" r:id="rId3"/>
    <p:sldLayoutId id="2147484314" r:id="rId4"/>
    <p:sldLayoutId id="2147484315" r:id="rId5"/>
    <p:sldLayoutId id="2147484316" r:id="rId6"/>
    <p:sldLayoutId id="2147484317" r:id="rId7"/>
    <p:sldLayoutId id="2147484318" r:id="rId8"/>
    <p:sldLayoutId id="2147484319" r:id="rId9"/>
    <p:sldLayoutId id="2147484320" r:id="rId10"/>
    <p:sldLayoutId id="2147484321" r:id="rId11"/>
    <p:sldLayoutId id="214748432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39190999"/>
      </p:ext>
    </p:extLst>
  </p:cSld>
  <p:clrMap bg1="lt1" tx1="dk1" bg2="lt2" tx2="dk2" accent1="accent1" accent2="accent2" accent3="accent3" accent4="accent4" accent5="accent5" accent6="accent6" hlink="hlink" folHlink="folHlink"/>
  <p:sldLayoutIdLst>
    <p:sldLayoutId id="2147484324" r:id="rId1"/>
    <p:sldLayoutId id="2147484325" r:id="rId2"/>
    <p:sldLayoutId id="2147484326" r:id="rId3"/>
    <p:sldLayoutId id="2147484327" r:id="rId4"/>
    <p:sldLayoutId id="2147484328" r:id="rId5"/>
    <p:sldLayoutId id="2147484329" r:id="rId6"/>
    <p:sldLayoutId id="2147484330" r:id="rId7"/>
    <p:sldLayoutId id="2147484331" r:id="rId8"/>
    <p:sldLayoutId id="2147484332" r:id="rId9"/>
    <p:sldLayoutId id="2147484333" r:id="rId10"/>
    <p:sldLayoutId id="2147484334" r:id="rId11"/>
    <p:sldLayoutId id="2147484335"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15663115"/>
      </p:ext>
    </p:extLst>
  </p:cSld>
  <p:clrMap bg1="lt1" tx1="dk1" bg2="lt2" tx2="dk2" accent1="accent1" accent2="accent2" accent3="accent3" accent4="accent4" accent5="accent5" accent6="accent6" hlink="hlink" folHlink="folHlink"/>
  <p:sldLayoutIdLst>
    <p:sldLayoutId id="2147484337" r:id="rId1"/>
    <p:sldLayoutId id="2147484338" r:id="rId2"/>
    <p:sldLayoutId id="2147484339" r:id="rId3"/>
    <p:sldLayoutId id="2147484340" r:id="rId4"/>
    <p:sldLayoutId id="2147484341" r:id="rId5"/>
    <p:sldLayoutId id="2147484342" r:id="rId6"/>
    <p:sldLayoutId id="2147484343" r:id="rId7"/>
    <p:sldLayoutId id="2147484344" r:id="rId8"/>
    <p:sldLayoutId id="2147484345" r:id="rId9"/>
    <p:sldLayoutId id="2147484346" r:id="rId10"/>
    <p:sldLayoutId id="2147484347" r:id="rId11"/>
    <p:sldLayoutId id="2147484348"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85581411"/>
      </p:ext>
    </p:extLst>
  </p:cSld>
  <p:clrMap bg1="lt1" tx1="dk1" bg2="lt2" tx2="dk2" accent1="accent1" accent2="accent2" accent3="accent3" accent4="accent4" accent5="accent5" accent6="accent6" hlink="hlink" folHlink="folHlink"/>
  <p:sldLayoutIdLst>
    <p:sldLayoutId id="2147484350" r:id="rId1"/>
    <p:sldLayoutId id="2147484351" r:id="rId2"/>
    <p:sldLayoutId id="2147484352" r:id="rId3"/>
    <p:sldLayoutId id="2147484353" r:id="rId4"/>
    <p:sldLayoutId id="2147484354" r:id="rId5"/>
    <p:sldLayoutId id="2147484355" r:id="rId6"/>
    <p:sldLayoutId id="2147484356" r:id="rId7"/>
    <p:sldLayoutId id="2147484357" r:id="rId8"/>
    <p:sldLayoutId id="2147484358" r:id="rId9"/>
    <p:sldLayoutId id="2147484359" r:id="rId10"/>
    <p:sldLayoutId id="2147484360" r:id="rId11"/>
    <p:sldLayoutId id="2147484361"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8897705"/>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8057703"/>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60576381"/>
      </p:ext>
    </p:extLst>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 id="2147483763"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02832304"/>
      </p:ext>
    </p:extLst>
  </p:cSld>
  <p:clrMap bg1="lt1" tx1="dk1" bg2="lt2" tx2="dk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 id="2147483776"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6.xml"/><Relationship Id="rId1" Type="http://schemas.openxmlformats.org/officeDocument/2006/relationships/tags" Target="../tags/tag4.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2.xml"/><Relationship Id="rId1" Type="http://schemas.openxmlformats.org/officeDocument/2006/relationships/tags" Target="../tags/tag5.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54.xml"/><Relationship Id="rId1" Type="http://schemas.openxmlformats.org/officeDocument/2006/relationships/tags" Target="../tags/tag6.xml"/><Relationship Id="rId5" Type="http://schemas.openxmlformats.org/officeDocument/2006/relationships/image" Target="../media/image2.emf"/><Relationship Id="rId4" Type="http://schemas.openxmlformats.org/officeDocument/2006/relationships/image" Target="../media/image1.e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66.xml"/><Relationship Id="rId1" Type="http://schemas.openxmlformats.org/officeDocument/2006/relationships/tags" Target="../tags/tag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8.xml"/><Relationship Id="rId1" Type="http://schemas.openxmlformats.org/officeDocument/2006/relationships/tags" Target="../tags/tag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8.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4.xml"/><Relationship Id="rId1" Type="http://schemas.openxmlformats.org/officeDocument/2006/relationships/tags" Target="../tags/tag3.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90.xml"/><Relationship Id="rId1" Type="http://schemas.openxmlformats.org/officeDocument/2006/relationships/tags" Target="../tags/tag9.xml"/></Relationships>
</file>

<file path=ppt/slides/_rels/slide31.xml.rels><?xml version="1.0" encoding="UTF-8" standalone="yes"?>
<Relationships xmlns="http://schemas.openxmlformats.org/package/2006/relationships"><Relationship Id="rId8" Type="http://schemas.openxmlformats.org/officeDocument/2006/relationships/image" Target="../media/image7.emf"/><Relationship Id="rId3" Type="http://schemas.openxmlformats.org/officeDocument/2006/relationships/notesSlide" Target="../notesSlides/notesSlide9.xml"/><Relationship Id="rId7" Type="http://schemas.openxmlformats.org/officeDocument/2006/relationships/image" Target="../media/image6.png"/><Relationship Id="rId2" Type="http://schemas.openxmlformats.org/officeDocument/2006/relationships/slideLayout" Target="../slideLayouts/slideLayout102.xml"/><Relationship Id="rId1" Type="http://schemas.openxmlformats.org/officeDocument/2006/relationships/tags" Target="../tags/tag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e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0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0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08.xml"/></Relationships>
</file>

<file path=ppt/slides/_rels/slide35.xml.rels><?xml version="1.0" encoding="UTF-8" standalone="yes"?>
<Relationships xmlns="http://schemas.openxmlformats.org/package/2006/relationships"><Relationship Id="rId8" Type="http://schemas.openxmlformats.org/officeDocument/2006/relationships/image" Target="../media/image7.emf"/><Relationship Id="rId3" Type="http://schemas.openxmlformats.org/officeDocument/2006/relationships/notesSlide" Target="../notesSlides/notesSlide10.xml"/><Relationship Id="rId7" Type="http://schemas.openxmlformats.org/officeDocument/2006/relationships/image" Target="../media/image10.png"/><Relationship Id="rId2" Type="http://schemas.openxmlformats.org/officeDocument/2006/relationships/slideLayout" Target="../slideLayouts/slideLayout114.xml"/><Relationship Id="rId1" Type="http://schemas.openxmlformats.org/officeDocument/2006/relationships/tags" Target="../tags/tag11.xml"/><Relationship Id="rId6" Type="http://schemas.openxmlformats.org/officeDocument/2006/relationships/image" Target="../media/image9.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e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1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1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1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1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1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1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1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1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1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1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1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1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14.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32.xml"/><Relationship Id="rId1" Type="http://schemas.openxmlformats.org/officeDocument/2006/relationships/tags" Target="../tags/tag12.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38.xml"/><Relationship Id="rId1" Type="http://schemas.openxmlformats.org/officeDocument/2006/relationships/tags" Target="../tags/tag13.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50.xml"/><Relationship Id="rId1" Type="http://schemas.openxmlformats.org/officeDocument/2006/relationships/tags" Target="../tags/tag14.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62.xml"/><Relationship Id="rId1" Type="http://schemas.openxmlformats.org/officeDocument/2006/relationships/tags" Target="../tags/tag15.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74.xml"/><Relationship Id="rId1" Type="http://schemas.openxmlformats.org/officeDocument/2006/relationships/tags" Target="../tags/tag16.xml"/></Relationships>
</file>

<file path=ppt/slides/_rels/slide56.xml.rels><?xml version="1.0" encoding="UTF-8" standalone="yes"?>
<Relationships xmlns="http://schemas.openxmlformats.org/package/2006/relationships"><Relationship Id="rId8" Type="http://schemas.openxmlformats.org/officeDocument/2006/relationships/image" Target="../media/image7.emf"/><Relationship Id="rId3" Type="http://schemas.openxmlformats.org/officeDocument/2006/relationships/notesSlide" Target="../notesSlides/notesSlide16.xml"/><Relationship Id="rId7" Type="http://schemas.openxmlformats.org/officeDocument/2006/relationships/image" Target="../media/image3.png"/><Relationship Id="rId2" Type="http://schemas.openxmlformats.org/officeDocument/2006/relationships/slideLayout" Target="../slideLayouts/slideLayout186.xml"/><Relationship Id="rId1" Type="http://schemas.openxmlformats.org/officeDocument/2006/relationships/tags" Target="../tags/tag17.xml"/><Relationship Id="rId6" Type="http://schemas.openxmlformats.org/officeDocument/2006/relationships/image" Target="../media/image10.png"/><Relationship Id="rId5" Type="http://schemas.openxmlformats.org/officeDocument/2006/relationships/image" Target="../media/image11.png"/><Relationship Id="rId4" Type="http://schemas.openxmlformats.org/officeDocument/2006/relationships/image" Target="../media/image4.png"/><Relationship Id="rId9" Type="http://schemas.openxmlformats.org/officeDocument/2006/relationships/image" Target="../media/image8.emf"/></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98.xml"/><Relationship Id="rId1" Type="http://schemas.openxmlformats.org/officeDocument/2006/relationships/tags" Target="../tags/tag18.xml"/><Relationship Id="rId5" Type="http://schemas.openxmlformats.org/officeDocument/2006/relationships/image" Target="../media/image8.emf"/><Relationship Id="rId4" Type="http://schemas.openxmlformats.org/officeDocument/2006/relationships/image" Target="../media/image7.emf"/></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10.xml"/><Relationship Id="rId1" Type="http://schemas.openxmlformats.org/officeDocument/2006/relationships/tags" Target="../tags/tag19.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22.xml"/><Relationship Id="rId1" Type="http://schemas.openxmlformats.org/officeDocument/2006/relationships/tags" Target="../tags/tag2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34.xml"/><Relationship Id="rId1" Type="http://schemas.openxmlformats.org/officeDocument/2006/relationships/tags" Target="../tags/tag21.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551.xml"/><Relationship Id="rId1" Type="http://schemas.openxmlformats.org/officeDocument/2006/relationships/tags" Target="../tags/tag22.xml"/></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563.xml"/><Relationship Id="rId1" Type="http://schemas.openxmlformats.org/officeDocument/2006/relationships/tags" Target="../tags/tag23.xml"/></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52.xml"/><Relationship Id="rId1" Type="http://schemas.openxmlformats.org/officeDocument/2006/relationships/tags" Target="../tags/tag24.xml"/></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58.xml"/><Relationship Id="rId1" Type="http://schemas.openxmlformats.org/officeDocument/2006/relationships/tags" Target="../tags/tag25.xml"/><Relationship Id="rId4" Type="http://schemas.openxmlformats.org/officeDocument/2006/relationships/image" Target="../media/image7.emf"/></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70.xml"/><Relationship Id="rId1" Type="http://schemas.openxmlformats.org/officeDocument/2006/relationships/tags" Target="../tags/tag26.xml"/><Relationship Id="rId5" Type="http://schemas.openxmlformats.org/officeDocument/2006/relationships/image" Target="../media/image8.emf"/><Relationship Id="rId4" Type="http://schemas.openxmlformats.org/officeDocument/2006/relationships/image" Target="../media/image7.emf"/></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82.xml"/><Relationship Id="rId1" Type="http://schemas.openxmlformats.org/officeDocument/2006/relationships/tags" Target="../tags/tag27.xml"/></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94.xml"/><Relationship Id="rId1" Type="http://schemas.openxmlformats.org/officeDocument/2006/relationships/tags" Target="../tags/tag28.xml"/></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306.xml"/><Relationship Id="rId1" Type="http://schemas.openxmlformats.org/officeDocument/2006/relationships/tags" Target="../tags/tag29.xml"/></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575.xml"/><Relationship Id="rId1" Type="http://schemas.openxmlformats.org/officeDocument/2006/relationships/tags" Target="../tags/tag3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587.xml"/><Relationship Id="rId1" Type="http://schemas.openxmlformats.org/officeDocument/2006/relationships/tags" Target="../tags/tag31.xml"/></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599.xml"/><Relationship Id="rId1" Type="http://schemas.openxmlformats.org/officeDocument/2006/relationships/tags" Target="../tags/tag32.xml"/></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318.xml"/><Relationship Id="rId1" Type="http://schemas.openxmlformats.org/officeDocument/2006/relationships/tags" Target="../tags/tag33.xml"/></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330.xml"/><Relationship Id="rId1" Type="http://schemas.openxmlformats.org/officeDocument/2006/relationships/tags" Target="../tags/tag34.xml"/></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342.xml"/><Relationship Id="rId1" Type="http://schemas.openxmlformats.org/officeDocument/2006/relationships/tags" Target="../tags/tag35.xml"/></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354.xml"/><Relationship Id="rId1" Type="http://schemas.openxmlformats.org/officeDocument/2006/relationships/tags" Target="../tags/tag36.xml"/></Relationships>
</file>

<file path=ppt/slides/_rels/slide7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366.xml"/><Relationship Id="rId1" Type="http://schemas.openxmlformats.org/officeDocument/2006/relationships/tags" Target="../tags/tag37.xml"/></Relationships>
</file>

<file path=ppt/slides/_rels/slide7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611.xml"/><Relationship Id="rId1" Type="http://schemas.openxmlformats.org/officeDocument/2006/relationships/tags" Target="../tags/tag38.xml"/></Relationships>
</file>

<file path=ppt/slides/_rels/slide7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378.xml"/><Relationship Id="rId1" Type="http://schemas.openxmlformats.org/officeDocument/2006/relationships/tags" Target="../tags/tag39.xml"/></Relationships>
</file>

<file path=ppt/slides/_rels/slide7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396.xml"/><Relationship Id="rId1" Type="http://schemas.openxmlformats.org/officeDocument/2006/relationships/tags" Target="../tags/tag4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402.xml"/><Relationship Id="rId1" Type="http://schemas.openxmlformats.org/officeDocument/2006/relationships/tags" Target="../tags/tag41.xml"/></Relationships>
</file>

<file path=ppt/slides/_rels/slide8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414.xml"/><Relationship Id="rId1" Type="http://schemas.openxmlformats.org/officeDocument/2006/relationships/tags" Target="../tags/tag42.xml"/><Relationship Id="rId5" Type="http://schemas.openxmlformats.org/officeDocument/2006/relationships/image" Target="../media/image2.emf"/><Relationship Id="rId4" Type="http://schemas.openxmlformats.org/officeDocument/2006/relationships/image" Target="../media/image1.emf"/></Relationships>
</file>

<file path=ppt/slides/_rels/slide8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426.xml"/><Relationship Id="rId1" Type="http://schemas.openxmlformats.org/officeDocument/2006/relationships/tags" Target="../tags/tag43.xml"/><Relationship Id="rId5" Type="http://schemas.openxmlformats.org/officeDocument/2006/relationships/image" Target="../media/image2.emf"/><Relationship Id="rId4" Type="http://schemas.openxmlformats.org/officeDocument/2006/relationships/image" Target="../media/image1.emf"/></Relationships>
</file>

<file path=ppt/slides/_rels/slide83.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438.xml"/><Relationship Id="rId1" Type="http://schemas.openxmlformats.org/officeDocument/2006/relationships/tags" Target="../tags/tag44.xml"/><Relationship Id="rId6" Type="http://schemas.openxmlformats.org/officeDocument/2006/relationships/image" Target="../media/image13.emf"/><Relationship Id="rId5" Type="http://schemas.openxmlformats.org/officeDocument/2006/relationships/image" Target="../media/image1.emf"/><Relationship Id="rId4" Type="http://schemas.openxmlformats.org/officeDocument/2006/relationships/image" Target="../media/image12.emf"/></Relationships>
</file>

<file path=ppt/slides/_rels/slide8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450.xml"/><Relationship Id="rId1" Type="http://schemas.openxmlformats.org/officeDocument/2006/relationships/tags" Target="../tags/tag45.xml"/></Relationships>
</file>

<file path=ppt/slides/_rels/slide85.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462.xml"/><Relationship Id="rId1" Type="http://schemas.openxmlformats.org/officeDocument/2006/relationships/tags" Target="../tags/tag46.xml"/></Relationships>
</file>

<file path=ppt/slides/_rels/slide86.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623.xml"/><Relationship Id="rId1" Type="http://schemas.openxmlformats.org/officeDocument/2006/relationships/tags" Target="../tags/tag47.xml"/></Relationships>
</file>

<file path=ppt/slides/_rels/slide87.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635.xml"/><Relationship Id="rId1" Type="http://schemas.openxmlformats.org/officeDocument/2006/relationships/tags" Target="../tags/tag48.xml"/></Relationships>
</file>

<file path=ppt/slides/_rels/slide88.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647.xml"/><Relationship Id="rId1" Type="http://schemas.openxmlformats.org/officeDocument/2006/relationships/tags" Target="../tags/tag49.xml"/></Relationships>
</file>

<file path=ppt/slides/_rels/slide89.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480.xml"/><Relationship Id="rId1" Type="http://schemas.openxmlformats.org/officeDocument/2006/relationships/tags" Target="../tags/tag5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0.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492.xml"/><Relationship Id="rId1" Type="http://schemas.openxmlformats.org/officeDocument/2006/relationships/tags" Target="../tags/tag51.xml"/></Relationships>
</file>

<file path=ppt/slides/_rels/slide91.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504.xml"/><Relationship Id="rId1" Type="http://schemas.openxmlformats.org/officeDocument/2006/relationships/tags" Target="../tags/tag52.xml"/></Relationships>
</file>

<file path=ppt/slides/_rels/slide92.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527.xml"/><Relationship Id="rId1" Type="http://schemas.openxmlformats.org/officeDocument/2006/relationships/tags" Target="../tags/tag53.xml"/></Relationships>
</file>

<file path=ppt/slides/_rels/slide93.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539.xml"/><Relationship Id="rId1" Type="http://schemas.openxmlformats.org/officeDocument/2006/relationships/tags" Target="../tags/tag54.xml"/></Relationships>
</file>

<file path=ppt/slides/slide1.xml><?xml version="1.0" encoding="utf-8"?>
<p:sld xmlns:a="http://schemas.openxmlformats.org/drawingml/2006/main" xmlns:r="http://schemas.openxmlformats.org/officeDocument/2006/relationships" xmlns:p="http://schemas.openxmlformats.org/presentationml/2006/main">
  <p:cSld name="28ad4195-a72c-4709-86eb-8c14d2f5e9e3">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00400" y="1828800"/>
            <a:ext cx="5732417" cy="1016000"/>
          </a:xfrm>
        </p:spPr>
        <p:txBody>
          <a:bodyPr/>
          <a:lstStyle/>
          <a:p>
            <a:r>
              <a:rPr lang="en-US" dirty="0"/>
              <a:t>Module 10</a:t>
            </a:r>
          </a:p>
        </p:txBody>
      </p:sp>
      <p:sp>
        <p:nvSpPr>
          <p:cNvPr id="3" name="Subtitle 2"/>
          <p:cNvSpPr>
            <a:spLocks noGrp="1"/>
          </p:cNvSpPr>
          <p:nvPr>
            <p:ph type="subTitle" sz="quarter" idx="1"/>
          </p:nvPr>
        </p:nvSpPr>
        <p:spPr/>
        <p:txBody>
          <a:bodyPr/>
          <a:lstStyle/>
          <a:p>
            <a:r>
              <a:rPr lang="en-US" dirty="0"/>
              <a:t>Implementing and administering AD FS
</a:t>
            </a:r>
          </a:p>
        </p:txBody>
      </p:sp>
    </p:spTree>
    <p:custDataLst>
      <p:tags r:id="rId1"/>
    </p:custDataLst>
    <p:extLst>
      <p:ext uri="{BB962C8B-B14F-4D97-AF65-F5344CB8AC3E}">
        <p14:creationId xmlns:p14="http://schemas.microsoft.com/office/powerpoint/2010/main" val="5378988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 enhance interoperability, web services are defined by a set of industry standards:</a:t>
            </a:r>
          </a:p>
        </p:txBody>
      </p:sp>
      <p:sp>
        <p:nvSpPr>
          <p:cNvPr id="3" name="Text Placeholder 2"/>
          <p:cNvSpPr>
            <a:spLocks noGrp="1"/>
          </p:cNvSpPr>
          <p:nvPr>
            <p:ph type="body" idx="1"/>
          </p:nvPr>
        </p:nvSpPr>
        <p:spPr>
          <a:xfrm>
            <a:off x="244699" y="759855"/>
            <a:ext cx="8770512" cy="6162540"/>
          </a:xfrm>
        </p:spPr>
        <p:txBody>
          <a:bodyPr>
            <a:normAutofit fontScale="77500" lnSpcReduction="20000"/>
          </a:bodyPr>
          <a:lstStyle/>
          <a:p>
            <a:r>
              <a:rPr lang="en-US" dirty="0"/>
              <a:t> Most web services use XML to transmit data through HTTP and HTTPS. With XML, developers </a:t>
            </a:r>
            <a:r>
              <a:rPr lang="en-US" dirty="0" smtClean="0"/>
              <a:t>can create </a:t>
            </a:r>
            <a:r>
              <a:rPr lang="en-US" dirty="0"/>
              <a:t>their own customized tags, thereby facilitating the definition, transmission, validation, </a:t>
            </a:r>
            <a:r>
              <a:rPr lang="en-US" dirty="0" smtClean="0"/>
              <a:t>and interpretation </a:t>
            </a:r>
            <a:r>
              <a:rPr lang="en-US" dirty="0"/>
              <a:t>of data between applications and organizations.</a:t>
            </a:r>
          </a:p>
          <a:p>
            <a:r>
              <a:rPr lang="en-US" dirty="0"/>
              <a:t> Web services expose useful functionality to web users through a standard web protocol. In most </a:t>
            </a:r>
            <a:r>
              <a:rPr lang="en-US" dirty="0" smtClean="0"/>
              <a:t>cases, web </a:t>
            </a:r>
            <a:r>
              <a:rPr lang="en-US" dirty="0"/>
              <a:t>services use SOAP, which is the communication protocol for XML web services. SOAP is </a:t>
            </a:r>
            <a:r>
              <a:rPr lang="en-US" dirty="0" smtClean="0"/>
              <a:t>a specification </a:t>
            </a:r>
            <a:r>
              <a:rPr lang="en-US" dirty="0"/>
              <a:t>that defines the XML format for messages, and it essentially describes what a valid </a:t>
            </a:r>
            <a:r>
              <a:rPr lang="en-US" dirty="0" smtClean="0"/>
              <a:t>XML document </a:t>
            </a:r>
            <a:r>
              <a:rPr lang="en-US" dirty="0"/>
              <a:t>looks like.</a:t>
            </a:r>
          </a:p>
          <a:p>
            <a:r>
              <a:rPr lang="en-US" dirty="0"/>
              <a:t> Web services provide a way to describe their interfaces in enough detail to allow a user to build a </a:t>
            </a:r>
            <a:r>
              <a:rPr lang="en-US" dirty="0" smtClean="0"/>
              <a:t>client application </a:t>
            </a:r>
            <a:r>
              <a:rPr lang="en-US" dirty="0"/>
              <a:t>to communicate with a service. This description is usually provided in an XML </a:t>
            </a:r>
            <a:r>
              <a:rPr lang="en-US" dirty="0" smtClean="0"/>
              <a:t>document called </a:t>
            </a:r>
            <a:r>
              <a:rPr lang="en-US" dirty="0"/>
              <a:t>a WSDL document. In other words, a WSDL file is an XML document that describes a set of SOAP</a:t>
            </a:r>
          </a:p>
          <a:p>
            <a:r>
              <a:rPr lang="en-US" dirty="0"/>
              <a:t>messages and how those messages are exchanged.</a:t>
            </a:r>
          </a:p>
          <a:p>
            <a:pPr marL="0" indent="0">
              <a:buNone/>
            </a:pPr>
            <a:r>
              <a:rPr lang="en-US" dirty="0"/>
              <a:t> Web services are registered so that potential users can easily find them. This is done with </a:t>
            </a:r>
            <a:r>
              <a:rPr lang="en-US" dirty="0" smtClean="0"/>
              <a:t>Universal Description</a:t>
            </a:r>
            <a:r>
              <a:rPr lang="en-US" dirty="0"/>
              <a:t>, Discovery, and Integration (UDDI). A </a:t>
            </a:r>
            <a:r>
              <a:rPr lang="en-US" i="1" dirty="0"/>
              <a:t>UDDI directory entry </a:t>
            </a:r>
            <a:r>
              <a:rPr lang="en-US" dirty="0"/>
              <a:t>is an XML file that describes </a:t>
            </a:r>
            <a:r>
              <a:rPr lang="en-US" dirty="0" smtClean="0"/>
              <a:t>a business </a:t>
            </a:r>
            <a:r>
              <a:rPr lang="en-US" dirty="0"/>
              <a:t>and the services it offers.</a:t>
            </a:r>
          </a:p>
        </p:txBody>
      </p:sp>
    </p:spTree>
    <p:extLst>
      <p:ext uri="{BB962C8B-B14F-4D97-AF65-F5344CB8AC3E}">
        <p14:creationId xmlns:p14="http://schemas.microsoft.com/office/powerpoint/2010/main" val="262055362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Web Services Security specifications</a:t>
            </a:r>
            <a:endParaRPr lang="en-US" dirty="0"/>
          </a:p>
        </p:txBody>
      </p:sp>
      <p:sp>
        <p:nvSpPr>
          <p:cNvPr id="3" name="Text Placeholder 2"/>
          <p:cNvSpPr>
            <a:spLocks noGrp="1"/>
          </p:cNvSpPr>
          <p:nvPr>
            <p:ph type="body" idx="1"/>
          </p:nvPr>
        </p:nvSpPr>
        <p:spPr>
          <a:xfrm>
            <a:off x="175452" y="776517"/>
            <a:ext cx="8814001" cy="5920497"/>
          </a:xfrm>
        </p:spPr>
        <p:txBody>
          <a:bodyPr>
            <a:normAutofit lnSpcReduction="10000"/>
          </a:bodyPr>
          <a:lstStyle/>
          <a:p>
            <a:r>
              <a:rPr lang="en-US" sz="1600" dirty="0"/>
              <a:t>Web services specifications include several components that are commonly known as WS-* </a:t>
            </a:r>
            <a:r>
              <a:rPr lang="en-US" sz="1600" dirty="0" err="1" smtClean="0"/>
              <a:t>specifications.However</a:t>
            </a:r>
            <a:r>
              <a:rPr lang="en-US" sz="1600" dirty="0"/>
              <a:t>, the most relevant specifications for an AD FS environment are the </a:t>
            </a:r>
            <a:endParaRPr lang="en-US" sz="1600" dirty="0" smtClean="0"/>
          </a:p>
          <a:p>
            <a:r>
              <a:rPr lang="en-US" sz="1600" dirty="0" smtClean="0"/>
              <a:t>Web </a:t>
            </a:r>
            <a:r>
              <a:rPr lang="en-US" sz="1600" dirty="0"/>
              <a:t>Services </a:t>
            </a:r>
            <a:r>
              <a:rPr lang="en-US" sz="1600" dirty="0" smtClean="0"/>
              <a:t>Security (WS-Security</a:t>
            </a:r>
            <a:r>
              <a:rPr lang="en-US" sz="1600" dirty="0"/>
              <a:t>) specifications. WS-Security includes the following specifications:</a:t>
            </a:r>
          </a:p>
          <a:p>
            <a:pPr marL="0" indent="0">
              <a:buNone/>
            </a:pPr>
            <a:r>
              <a:rPr lang="en-US" sz="1600" b="1" dirty="0" smtClean="0"/>
              <a:t> </a:t>
            </a:r>
            <a:r>
              <a:rPr lang="en-US" sz="1600" b="1" dirty="0"/>
              <a:t>WS-Security</a:t>
            </a:r>
            <a:r>
              <a:rPr lang="en-US" sz="1600" dirty="0"/>
              <a:t>: SOAP Message Security and X.509 Certificate Token Profile. WS-Security </a:t>
            </a:r>
            <a:r>
              <a:rPr lang="en-US" sz="1600" dirty="0" smtClean="0"/>
              <a:t>describes enhancements </a:t>
            </a:r>
            <a:r>
              <a:rPr lang="en-US" sz="1600" dirty="0"/>
              <a:t>to SOAP messaging that provide quality of protection through message integrity,</a:t>
            </a:r>
          </a:p>
          <a:p>
            <a:r>
              <a:rPr lang="en-US" sz="1600" dirty="0"/>
              <a:t>message confidentiality, and single-message authentication. WS-Security also provides a </a:t>
            </a:r>
            <a:r>
              <a:rPr lang="en-US" sz="1600" dirty="0" smtClean="0"/>
              <a:t>general </a:t>
            </a:r>
            <a:r>
              <a:rPr lang="en-US" sz="1600" dirty="0" err="1" smtClean="0"/>
              <a:t>purpose,yet</a:t>
            </a:r>
            <a:r>
              <a:rPr lang="en-US" sz="1600" dirty="0" smtClean="0"/>
              <a:t> </a:t>
            </a:r>
            <a:r>
              <a:rPr lang="en-US" sz="1600" dirty="0"/>
              <a:t>extensible, mechanism for associating security tokens with messages. Additionally, it</a:t>
            </a:r>
          </a:p>
          <a:p>
            <a:r>
              <a:rPr lang="en-US" sz="1600" dirty="0"/>
              <a:t>provides a mechanism to encode binary security tokens—specifically, X.509 certificates and </a:t>
            </a:r>
            <a:r>
              <a:rPr lang="en-US" sz="1600" dirty="0" smtClean="0"/>
              <a:t>Kerberos tickets—in </a:t>
            </a:r>
            <a:r>
              <a:rPr lang="en-US" sz="1600" dirty="0"/>
              <a:t>SOAP messages.</a:t>
            </a:r>
          </a:p>
          <a:p>
            <a:pPr marL="0" indent="0">
              <a:buNone/>
            </a:pPr>
            <a:r>
              <a:rPr lang="en-US" sz="1600" dirty="0" smtClean="0"/>
              <a:t> </a:t>
            </a:r>
            <a:r>
              <a:rPr lang="en-US" sz="1600" b="1" dirty="0"/>
              <a:t>Web Services Trust (WS-Trust). </a:t>
            </a:r>
            <a:r>
              <a:rPr lang="en-US" sz="1600" dirty="0"/>
              <a:t>WS-Trust defines extensions that build on WS-Security to request </a:t>
            </a:r>
            <a:r>
              <a:rPr lang="en-US" sz="1600" dirty="0" smtClean="0"/>
              <a:t>and issue </a:t>
            </a:r>
            <a:r>
              <a:rPr lang="en-US" sz="1600" dirty="0"/>
              <a:t>security tokens and to manage trust relationships</a:t>
            </a:r>
            <a:r>
              <a:rPr lang="en-US" sz="1600" dirty="0" smtClean="0"/>
              <a:t>. </a:t>
            </a:r>
            <a:r>
              <a:rPr lang="en-US" sz="1600" dirty="0"/>
              <a:t>Web Services Federation (WS-Federation). WS-Federation defines mechanisms that WS-Security </a:t>
            </a:r>
            <a:r>
              <a:rPr lang="en-US" sz="1600" dirty="0" smtClean="0"/>
              <a:t>can use </a:t>
            </a:r>
            <a:r>
              <a:rPr lang="en-US" sz="1600" dirty="0"/>
              <a:t>to allow attribute-based identity, authentication, and authorization federation across different trust</a:t>
            </a:r>
          </a:p>
          <a:p>
            <a:r>
              <a:rPr lang="en-US" sz="1600" dirty="0"/>
              <a:t>realms.</a:t>
            </a:r>
          </a:p>
          <a:p>
            <a:pPr marL="0" indent="0">
              <a:buNone/>
            </a:pPr>
            <a:r>
              <a:rPr lang="en-US" sz="1600" b="1" dirty="0" smtClean="0"/>
              <a:t>WS-Federation </a:t>
            </a:r>
            <a:r>
              <a:rPr lang="en-US" sz="1600" b="1" dirty="0"/>
              <a:t>Passive Requestor Profile (WS-F PRP). </a:t>
            </a:r>
            <a:r>
              <a:rPr lang="en-US" sz="1600" dirty="0"/>
              <a:t>This WS-Security extension describes how </a:t>
            </a:r>
            <a:r>
              <a:rPr lang="en-US" sz="1600" dirty="0" smtClean="0"/>
              <a:t>passive clients</a:t>
            </a:r>
            <a:r>
              <a:rPr lang="en-US" sz="1600" dirty="0"/>
              <a:t>, such as web browsers, can acquire tokens from a federation server and how the clients </a:t>
            </a:r>
            <a:r>
              <a:rPr lang="en-US" sz="1600" dirty="0" smtClean="0"/>
              <a:t>can submit </a:t>
            </a:r>
            <a:r>
              <a:rPr lang="en-US" sz="1600" dirty="0"/>
              <a:t>tokens to a federation server. The passive requestors of this profile are limited to the HTTP </a:t>
            </a:r>
            <a:r>
              <a:rPr lang="en-US" sz="1600" dirty="0" smtClean="0"/>
              <a:t>or HTTPS </a:t>
            </a:r>
            <a:r>
              <a:rPr lang="en-US" sz="1600" dirty="0"/>
              <a:t>protocol.</a:t>
            </a:r>
          </a:p>
          <a:p>
            <a:r>
              <a:rPr lang="en-US" sz="1600" dirty="0"/>
              <a:t> WS-Federation Active Requestor Profile. This WS-Security extension describes how active clients, </a:t>
            </a:r>
            <a:r>
              <a:rPr lang="en-US" sz="1600" dirty="0" smtClean="0"/>
              <a:t>such as </a:t>
            </a:r>
            <a:r>
              <a:rPr lang="en-US" sz="1600" dirty="0"/>
              <a:t>SOAP-based mobile-device apps, can be authenticated and authorized, and how the clients </a:t>
            </a:r>
            <a:r>
              <a:rPr lang="en-US" sz="1600" dirty="0" smtClean="0"/>
              <a:t>can submit </a:t>
            </a:r>
            <a:r>
              <a:rPr lang="en-US" sz="1600" dirty="0"/>
              <a:t>claims in a federation scenario</a:t>
            </a:r>
          </a:p>
        </p:txBody>
      </p:sp>
    </p:spTree>
    <p:extLst>
      <p:ext uri="{BB962C8B-B14F-4D97-AF65-F5344CB8AC3E}">
        <p14:creationId xmlns:p14="http://schemas.microsoft.com/office/powerpoint/2010/main" val="198987512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AD FS?</a:t>
            </a:r>
          </a:p>
        </p:txBody>
      </p:sp>
      <p:sp>
        <p:nvSpPr>
          <p:cNvPr id="3" name="Text Placeholder 2"/>
          <p:cNvSpPr>
            <a:spLocks noGrp="1"/>
          </p:cNvSpPr>
          <p:nvPr>
            <p:ph type="body" idx="1"/>
          </p:nvPr>
        </p:nvSpPr>
        <p:spPr>
          <a:xfrm>
            <a:off x="0" y="721217"/>
            <a:ext cx="9144000" cy="5447354"/>
          </a:xfrm>
        </p:spPr>
        <p:txBody>
          <a:bodyPr>
            <a:normAutofit fontScale="92500" lnSpcReduction="20000"/>
          </a:bodyPr>
          <a:lstStyle/>
          <a:p>
            <a:r>
              <a:rPr lang="en-US" dirty="0"/>
              <a:t>AD FS is the Microsoft implementation of </a:t>
            </a:r>
            <a:r>
              <a:rPr lang="en-US" dirty="0" smtClean="0"/>
              <a:t>an identity </a:t>
            </a:r>
            <a:r>
              <a:rPr lang="en-US" dirty="0"/>
              <a:t>federation solution that uses </a:t>
            </a:r>
            <a:r>
              <a:rPr lang="en-US" dirty="0" smtClean="0"/>
              <a:t>claims-based authentication</a:t>
            </a:r>
            <a:r>
              <a:rPr lang="en-US" dirty="0"/>
              <a:t>. AD FS provides the mechanisms </a:t>
            </a:r>
            <a:r>
              <a:rPr lang="en-US" dirty="0" smtClean="0"/>
              <a:t>to implement </a:t>
            </a:r>
            <a:r>
              <a:rPr lang="en-US" dirty="0"/>
              <a:t>both the identity provider and </a:t>
            </a:r>
            <a:r>
              <a:rPr lang="en-US" dirty="0" smtClean="0"/>
              <a:t>the service </a:t>
            </a:r>
            <a:r>
              <a:rPr lang="en-US" dirty="0"/>
              <a:t>provider components in an </a:t>
            </a:r>
            <a:r>
              <a:rPr lang="en-US" dirty="0" smtClean="0"/>
              <a:t>identity federation deployment</a:t>
            </a:r>
          </a:p>
          <a:p>
            <a:r>
              <a:rPr lang="en-US" b="1" dirty="0"/>
              <a:t>AD FS provides the following features</a:t>
            </a:r>
            <a:r>
              <a:rPr lang="en-US" dirty="0"/>
              <a:t>:</a:t>
            </a:r>
          </a:p>
          <a:p>
            <a:r>
              <a:rPr lang="en-US" dirty="0"/>
              <a:t> An enterprise claims provider for claims-based applications. You can configure an AD FS server as </a:t>
            </a:r>
            <a:r>
              <a:rPr lang="en-US" dirty="0" smtClean="0"/>
              <a:t>a claims </a:t>
            </a:r>
            <a:r>
              <a:rPr lang="en-US" dirty="0"/>
              <a:t>provider, which means that the AD FS server can issue claims about authenticated users. </a:t>
            </a:r>
            <a:r>
              <a:rPr lang="en-US" dirty="0" smtClean="0"/>
              <a:t>This allows </a:t>
            </a:r>
            <a:r>
              <a:rPr lang="en-US" dirty="0"/>
              <a:t>an organization to provide its users with access to claims-aware applications in </a:t>
            </a:r>
            <a:r>
              <a:rPr lang="en-US" dirty="0" smtClean="0"/>
              <a:t>another organization </a:t>
            </a:r>
            <a:r>
              <a:rPr lang="en-US" dirty="0"/>
              <a:t>by using SSO.</a:t>
            </a:r>
          </a:p>
          <a:p>
            <a:r>
              <a:rPr lang="en-US" dirty="0"/>
              <a:t> A federation service provider for identity federation across domains. This service offers federated </a:t>
            </a:r>
            <a:r>
              <a:rPr lang="en-US" dirty="0" smtClean="0"/>
              <a:t>web SSO </a:t>
            </a:r>
            <a:r>
              <a:rPr lang="en-US" dirty="0"/>
              <a:t>across domains, thereby enhancing security and reducing overhead for IT administrators.</a:t>
            </a:r>
          </a:p>
        </p:txBody>
      </p:sp>
    </p:spTree>
    <p:extLst>
      <p:ext uri="{BB962C8B-B14F-4D97-AF65-F5344CB8AC3E}">
        <p14:creationId xmlns:p14="http://schemas.microsoft.com/office/powerpoint/2010/main" val="273369352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AD FS features</a:t>
            </a:r>
            <a:endParaRPr lang="en-US" dirty="0"/>
          </a:p>
        </p:txBody>
      </p:sp>
      <p:sp>
        <p:nvSpPr>
          <p:cNvPr id="3" name="Text Placeholder 2"/>
          <p:cNvSpPr>
            <a:spLocks noGrp="1"/>
          </p:cNvSpPr>
          <p:nvPr>
            <p:ph type="body" idx="1"/>
          </p:nvPr>
        </p:nvSpPr>
        <p:spPr>
          <a:xfrm>
            <a:off x="0" y="850006"/>
            <a:ext cx="9144000" cy="6007993"/>
          </a:xfrm>
        </p:spPr>
        <p:txBody>
          <a:bodyPr>
            <a:normAutofit fontScale="55000" lnSpcReduction="20000"/>
          </a:bodyPr>
          <a:lstStyle/>
          <a:p>
            <a:r>
              <a:rPr lang="en-US" dirty="0" smtClean="0"/>
              <a:t> </a:t>
            </a:r>
            <a:r>
              <a:rPr lang="en-US" dirty="0"/>
              <a:t>Web SSO. Many organizations deploy AD DS. After authenticating to AD DS through IWA, users can</a:t>
            </a:r>
          </a:p>
          <a:p>
            <a:r>
              <a:rPr lang="en-US" dirty="0"/>
              <a:t>access all other resources that they have permission to access within the AD DS forest </a:t>
            </a:r>
            <a:r>
              <a:rPr lang="en-US" dirty="0" smtClean="0"/>
              <a:t>boundaries. AD </a:t>
            </a:r>
            <a:r>
              <a:rPr lang="en-US" dirty="0"/>
              <a:t>FS extends this capability to intranet or Internet-facing applications, enabling customers, </a:t>
            </a:r>
            <a:r>
              <a:rPr lang="en-US" dirty="0" smtClean="0"/>
              <a:t>partners, and </a:t>
            </a:r>
            <a:r>
              <a:rPr lang="en-US" dirty="0"/>
              <a:t>suppliers to have a similar, streamlined user experience when they access an organization’s </a:t>
            </a:r>
            <a:r>
              <a:rPr lang="en-US" dirty="0" err="1"/>
              <a:t>webbased</a:t>
            </a:r>
            <a:endParaRPr lang="en-US" dirty="0"/>
          </a:p>
          <a:p>
            <a:r>
              <a:rPr lang="en-US" dirty="0"/>
              <a:t>applications</a:t>
            </a:r>
            <a:r>
              <a:rPr lang="en-US" dirty="0" smtClean="0"/>
              <a:t>.  </a:t>
            </a:r>
          </a:p>
          <a:p>
            <a:r>
              <a:rPr lang="en-US" b="1" dirty="0" smtClean="0"/>
              <a:t>Web-services </a:t>
            </a:r>
            <a:r>
              <a:rPr lang="en-US" b="1" dirty="0"/>
              <a:t>interoperability. </a:t>
            </a:r>
            <a:r>
              <a:rPr lang="en-US" dirty="0"/>
              <a:t>AD FS is compatible with the web services specifications. AD FS </a:t>
            </a:r>
            <a:r>
              <a:rPr lang="en-US" dirty="0" smtClean="0"/>
              <a:t>employs the </a:t>
            </a:r>
            <a:r>
              <a:rPr lang="en-US" dirty="0"/>
              <a:t>federation specification of WS-* called WS-Federation. WS-Federation makes it possible </a:t>
            </a:r>
            <a:r>
              <a:rPr lang="en-US" dirty="0" smtClean="0"/>
              <a:t>for environments </a:t>
            </a:r>
            <a:r>
              <a:rPr lang="en-US" dirty="0"/>
              <a:t>that do not use the Windows Identity Foundation (WIF) identity model to federate </a:t>
            </a:r>
            <a:r>
              <a:rPr lang="en-US" dirty="0" smtClean="0"/>
              <a:t>with environments </a:t>
            </a:r>
            <a:r>
              <a:rPr lang="en-US" dirty="0"/>
              <a:t>that use the Windows operating system.</a:t>
            </a:r>
          </a:p>
          <a:p>
            <a:pPr marL="0" indent="0">
              <a:buNone/>
            </a:pPr>
            <a:r>
              <a:rPr lang="en-US" b="1" dirty="0"/>
              <a:t> </a:t>
            </a:r>
            <a:r>
              <a:rPr lang="en-US" b="1" dirty="0" smtClean="0"/>
              <a:t>Passive </a:t>
            </a:r>
            <a:r>
              <a:rPr lang="en-US" b="1" dirty="0"/>
              <a:t>and smart client support</a:t>
            </a:r>
            <a:r>
              <a:rPr lang="en-US" dirty="0"/>
              <a:t>. Because AD FS is based on the WS-* architecture, it </a:t>
            </a:r>
            <a:r>
              <a:rPr lang="en-US" dirty="0" smtClean="0"/>
              <a:t>supports federated    communications </a:t>
            </a:r>
            <a:r>
              <a:rPr lang="en-US" dirty="0"/>
              <a:t>between any WS-enabled endpoints, including communications </a:t>
            </a:r>
            <a:r>
              <a:rPr lang="en-US" dirty="0" smtClean="0"/>
              <a:t>between servers </a:t>
            </a:r>
            <a:r>
              <a:rPr lang="en-US" dirty="0"/>
              <a:t>and passive clients, such as browsers. AD FS in Windows Server 2016 allows access for </a:t>
            </a:r>
            <a:r>
              <a:rPr lang="en-US" dirty="0" err="1" smtClean="0"/>
              <a:t>SOAPbased</a:t>
            </a:r>
            <a:r>
              <a:rPr lang="en-US" dirty="0"/>
              <a:t> </a:t>
            </a:r>
            <a:r>
              <a:rPr lang="en-US" dirty="0" smtClean="0"/>
              <a:t>smart </a:t>
            </a:r>
            <a:r>
              <a:rPr lang="en-US" dirty="0"/>
              <a:t>clients, such as mobile phones, personal digital assistants, and desktop apps. AD </a:t>
            </a:r>
            <a:r>
              <a:rPr lang="en-US" dirty="0" smtClean="0"/>
              <a:t>FS implements </a:t>
            </a:r>
            <a:r>
              <a:rPr lang="en-US" dirty="0"/>
              <a:t>WS-F PRP and some of the WS-Federation Active Requestor Profile standards for </a:t>
            </a:r>
            <a:r>
              <a:rPr lang="en-US" dirty="0" smtClean="0"/>
              <a:t>client support</a:t>
            </a:r>
            <a:r>
              <a:rPr lang="en-US" dirty="0"/>
              <a:t>.</a:t>
            </a:r>
          </a:p>
          <a:p>
            <a:pPr marL="0" indent="0">
              <a:buNone/>
            </a:pPr>
            <a:r>
              <a:rPr lang="en-US" dirty="0" smtClean="0"/>
              <a:t> </a:t>
            </a:r>
            <a:r>
              <a:rPr lang="en-US" dirty="0"/>
              <a:t>An extensible architecture. AD FS provides an extensible architecture that supports various </a:t>
            </a:r>
            <a:r>
              <a:rPr lang="en-US" dirty="0" smtClean="0"/>
              <a:t>security token </a:t>
            </a:r>
            <a:r>
              <a:rPr lang="en-US" dirty="0"/>
              <a:t>types, including SAML tokens and Kerberos authentication through Windows </a:t>
            </a:r>
            <a:r>
              <a:rPr lang="en-US" dirty="0" smtClean="0"/>
              <a:t>authentication,</a:t>
            </a:r>
          </a:p>
          <a:p>
            <a:pPr marL="0" indent="0">
              <a:buNone/>
            </a:pPr>
            <a:r>
              <a:rPr lang="en-US" dirty="0" smtClean="0"/>
              <a:t>and the ability to perform custom claims transformations. For example, AD FS can convert one token type </a:t>
            </a:r>
            <a:r>
              <a:rPr lang="en-US" dirty="0"/>
              <a:t>to another, or it can add custom business logic as a variable in an access request. </a:t>
            </a:r>
            <a:r>
              <a:rPr lang="en-US" dirty="0" smtClean="0"/>
              <a:t>Organizations can </a:t>
            </a:r>
            <a:r>
              <a:rPr lang="en-US" dirty="0"/>
              <a:t>use this extensibility to modify AD FS to coexist with their existing security infrastructure </a:t>
            </a:r>
            <a:r>
              <a:rPr lang="en-US" dirty="0" smtClean="0"/>
              <a:t>and business </a:t>
            </a:r>
            <a:r>
              <a:rPr lang="en-US" dirty="0"/>
              <a:t>policies.</a:t>
            </a:r>
          </a:p>
          <a:p>
            <a:pPr marL="0" indent="0">
              <a:buNone/>
            </a:pPr>
            <a:r>
              <a:rPr lang="en-US" dirty="0" smtClean="0"/>
              <a:t> </a:t>
            </a:r>
            <a:r>
              <a:rPr lang="en-US" b="1" dirty="0"/>
              <a:t>Enhanced security</a:t>
            </a:r>
            <a:r>
              <a:rPr lang="en-US" dirty="0"/>
              <a:t>. AD FS also increases the security of federated solutions by delegating responsibility</a:t>
            </a:r>
          </a:p>
          <a:p>
            <a:r>
              <a:rPr lang="en-US" dirty="0"/>
              <a:t>for account management to the organization closest to the user. Each individual organization in a</a:t>
            </a:r>
          </a:p>
          <a:p>
            <a:r>
              <a:rPr lang="en-US" dirty="0"/>
              <a:t>federation continues to manage its own identities, and each is capable of the security-enhanced</a:t>
            </a:r>
          </a:p>
          <a:p>
            <a:r>
              <a:rPr lang="en-US" dirty="0"/>
              <a:t>sharing and accepting of identities and credentials from other members’ sources.</a:t>
            </a:r>
          </a:p>
        </p:txBody>
      </p:sp>
    </p:spTree>
    <p:extLst>
      <p:ext uri="{BB962C8B-B14F-4D97-AF65-F5344CB8AC3E}">
        <p14:creationId xmlns:p14="http://schemas.microsoft.com/office/powerpoint/2010/main" val="95319212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New AD FS features that </a:t>
            </a:r>
            <a:r>
              <a:rPr lang="en-US" b="1" dirty="0" smtClean="0"/>
              <a:t>Windows Server </a:t>
            </a:r>
            <a:r>
              <a:rPr lang="en-US" b="1" dirty="0"/>
              <a:t>2012 introduces</a:t>
            </a:r>
            <a:endParaRPr lang="en-US" dirty="0"/>
          </a:p>
        </p:txBody>
      </p:sp>
      <p:sp>
        <p:nvSpPr>
          <p:cNvPr id="3" name="Text Placeholder 2"/>
          <p:cNvSpPr>
            <a:spLocks noGrp="1"/>
          </p:cNvSpPr>
          <p:nvPr>
            <p:ph type="body" idx="1"/>
          </p:nvPr>
        </p:nvSpPr>
        <p:spPr/>
        <p:txBody>
          <a:bodyPr>
            <a:normAutofit fontScale="77500" lnSpcReduction="20000"/>
          </a:bodyPr>
          <a:lstStyle/>
          <a:p>
            <a:pPr marL="0" indent="0">
              <a:buNone/>
            </a:pPr>
            <a:r>
              <a:rPr lang="en-US" dirty="0"/>
              <a:t>The AD FS version that ships with Windows </a:t>
            </a:r>
            <a:r>
              <a:rPr lang="en-US" dirty="0" smtClean="0"/>
              <a:t>Server 2012 </a:t>
            </a:r>
            <a:r>
              <a:rPr lang="en-US" dirty="0"/>
              <a:t>includes several new features</a:t>
            </a:r>
            <a:r>
              <a:rPr lang="en-US" dirty="0" smtClean="0"/>
              <a:t>: </a:t>
            </a:r>
            <a:r>
              <a:rPr lang="en-US" dirty="0"/>
              <a:t>Integration with the Windows Server </a:t>
            </a:r>
            <a:r>
              <a:rPr lang="en-US" dirty="0" smtClean="0"/>
              <a:t>2012 operating </a:t>
            </a:r>
            <a:r>
              <a:rPr lang="en-US" dirty="0"/>
              <a:t>system. In Windows Server </a:t>
            </a:r>
            <a:r>
              <a:rPr lang="en-US" dirty="0" smtClean="0"/>
              <a:t>2012,AD </a:t>
            </a:r>
            <a:r>
              <a:rPr lang="en-US" dirty="0"/>
              <a:t>FS is included as a server role that you </a:t>
            </a:r>
            <a:r>
              <a:rPr lang="en-US" dirty="0" smtClean="0"/>
              <a:t>can install </a:t>
            </a:r>
            <a:r>
              <a:rPr lang="en-US" dirty="0"/>
              <a:t>by using Server Manager. When </a:t>
            </a:r>
            <a:r>
              <a:rPr lang="en-US" dirty="0" smtClean="0"/>
              <a:t>you install </a:t>
            </a:r>
            <a:r>
              <a:rPr lang="en-US" dirty="0"/>
              <a:t>the server role, all the </a:t>
            </a:r>
            <a:r>
              <a:rPr lang="en-US" dirty="0" smtClean="0"/>
              <a:t>required operating </a:t>
            </a:r>
            <a:r>
              <a:rPr lang="en-US" dirty="0"/>
              <a:t>system components automatically</a:t>
            </a:r>
          </a:p>
          <a:p>
            <a:r>
              <a:rPr lang="en-US" dirty="0"/>
              <a:t>install</a:t>
            </a:r>
            <a:r>
              <a:rPr lang="en-US" dirty="0" smtClean="0"/>
              <a:t>. </a:t>
            </a:r>
            <a:r>
              <a:rPr lang="en-US" dirty="0"/>
              <a:t>Integration with Dynamic Access Control. When you deploy Dynamic Access Control, you </a:t>
            </a:r>
            <a:r>
              <a:rPr lang="en-US" dirty="0" smtClean="0"/>
              <a:t>can configure </a:t>
            </a:r>
            <a:r>
              <a:rPr lang="en-US" dirty="0"/>
              <a:t>user and device claims that are issued by AD DS domain controllers. AD FS can consume </a:t>
            </a:r>
            <a:r>
              <a:rPr lang="en-US" dirty="0" smtClean="0"/>
              <a:t>the AD </a:t>
            </a:r>
            <a:r>
              <a:rPr lang="en-US" dirty="0"/>
              <a:t>DS claims that domain controllers issue. This means that AD FS can make authorization decisions</a:t>
            </a:r>
          </a:p>
          <a:p>
            <a:r>
              <a:rPr lang="en-US" dirty="0"/>
              <a:t>based on both user accounts and computer accounts.</a:t>
            </a:r>
          </a:p>
          <a:p>
            <a:r>
              <a:rPr lang="en-US" dirty="0"/>
              <a:t> Windows PowerShell command-line interface </a:t>
            </a:r>
            <a:r>
              <a:rPr lang="en-US" dirty="0" err="1"/>
              <a:t>cmdlets</a:t>
            </a:r>
            <a:r>
              <a:rPr lang="en-US" dirty="0"/>
              <a:t> for administering AD FS. Windows Server </a:t>
            </a:r>
            <a:r>
              <a:rPr lang="en-US" dirty="0" smtClean="0"/>
              <a:t>2012 provides </a:t>
            </a:r>
            <a:r>
              <a:rPr lang="en-US" dirty="0"/>
              <a:t>several new </a:t>
            </a:r>
            <a:r>
              <a:rPr lang="en-US" dirty="0" err="1"/>
              <a:t>cmdlets</a:t>
            </a:r>
            <a:r>
              <a:rPr lang="en-US" dirty="0"/>
              <a:t> that you can use to install and configure the AD FS server role</a:t>
            </a:r>
          </a:p>
        </p:txBody>
      </p:sp>
    </p:spTree>
    <p:extLst>
      <p:ext uri="{BB962C8B-B14F-4D97-AF65-F5344CB8AC3E}">
        <p14:creationId xmlns:p14="http://schemas.microsoft.com/office/powerpoint/2010/main" val="65768684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New AD FS features that Windows Server 2016 introduces</a:t>
            </a:r>
            <a:endParaRPr lang="en-US" dirty="0"/>
          </a:p>
        </p:txBody>
      </p:sp>
      <p:sp>
        <p:nvSpPr>
          <p:cNvPr id="3" name="Text Placeholder 2"/>
          <p:cNvSpPr>
            <a:spLocks noGrp="1"/>
          </p:cNvSpPr>
          <p:nvPr>
            <p:ph type="body" idx="1"/>
          </p:nvPr>
        </p:nvSpPr>
        <p:spPr>
          <a:xfrm>
            <a:off x="25758" y="721218"/>
            <a:ext cx="9208394" cy="6136782"/>
          </a:xfrm>
        </p:spPr>
        <p:txBody>
          <a:bodyPr>
            <a:normAutofit fontScale="55000" lnSpcReduction="20000"/>
          </a:bodyPr>
          <a:lstStyle/>
          <a:p>
            <a:r>
              <a:rPr lang="en-US" dirty="0"/>
              <a:t>The AD FS version that ships with Windows Server 2016 includes the following new features</a:t>
            </a:r>
            <a:r>
              <a:rPr lang="en-US" dirty="0" smtClean="0"/>
              <a:t>: </a:t>
            </a:r>
            <a:r>
              <a:rPr lang="en-US" dirty="0"/>
              <a:t>Support for any directory that is Lightweight Directory Access Protocol (LDAP) version 3 (v3) compliant.</a:t>
            </a:r>
          </a:p>
          <a:p>
            <a:r>
              <a:rPr lang="en-US" dirty="0"/>
              <a:t>This allows your users </a:t>
            </a:r>
            <a:r>
              <a:rPr lang="en-US" dirty="0" smtClean="0"/>
              <a:t>to: Sign </a:t>
            </a:r>
            <a:r>
              <a:rPr lang="en-US" dirty="0"/>
              <a:t>in to AD FS from any third-party directory that is LDAP v3 compliant.</a:t>
            </a:r>
          </a:p>
          <a:p>
            <a:r>
              <a:rPr lang="en-US" dirty="0" smtClean="0"/>
              <a:t> </a:t>
            </a:r>
            <a:r>
              <a:rPr lang="en-US" dirty="0"/>
              <a:t>Sign in from untrusted or partially trusted AD DS domains and forests.</a:t>
            </a:r>
          </a:p>
          <a:p>
            <a:r>
              <a:rPr lang="en-US" dirty="0" smtClean="0"/>
              <a:t>New </a:t>
            </a:r>
            <a:r>
              <a:rPr lang="en-US" dirty="0"/>
              <a:t>factors of authentication. AD FS provides additional ways to authenticate users and devices. In</a:t>
            </a:r>
          </a:p>
          <a:p>
            <a:r>
              <a:rPr lang="en-US" dirty="0"/>
              <a:t>addition to using AD DS and LDAP v3 directories, you can configure Azure Multi-Factor Authentication</a:t>
            </a:r>
          </a:p>
          <a:p>
            <a:r>
              <a:rPr lang="en-US" dirty="0"/>
              <a:t>as an authentication method</a:t>
            </a:r>
            <a:r>
              <a:rPr lang="en-US" dirty="0" smtClean="0"/>
              <a:t>.  </a:t>
            </a:r>
            <a:r>
              <a:rPr lang="en-US" dirty="0"/>
              <a:t>Improvements in AD FS management, including</a:t>
            </a:r>
            <a:r>
              <a:rPr lang="en-US" dirty="0" smtClean="0"/>
              <a:t>:  </a:t>
            </a:r>
            <a:r>
              <a:rPr lang="en-US" dirty="0"/>
              <a:t>Application policies. In AD FS for Windows Server 2016, you must use claims rules language </a:t>
            </a:r>
            <a:r>
              <a:rPr lang="en-US" dirty="0" smtClean="0"/>
              <a:t>to create </a:t>
            </a:r>
            <a:r>
              <a:rPr lang="en-US" dirty="0"/>
              <a:t>custom AD FS policies. AD FS in Windows Server 2016 provides wizard-based management,</a:t>
            </a:r>
          </a:p>
          <a:p>
            <a:r>
              <a:rPr lang="en-US" dirty="0"/>
              <a:t>making it easier to create custom policies.</a:t>
            </a:r>
          </a:p>
          <a:p>
            <a:pPr marL="0" indent="0">
              <a:buNone/>
            </a:pPr>
            <a:r>
              <a:rPr lang="en-US" dirty="0" smtClean="0"/>
              <a:t>    Delegated </a:t>
            </a:r>
            <a:r>
              <a:rPr lang="en-US" dirty="0"/>
              <a:t>service management. AD FS in Windows Server 2016 separates the AD FS server</a:t>
            </a:r>
          </a:p>
          <a:p>
            <a:r>
              <a:rPr lang="en-US" dirty="0"/>
              <a:t>administrators from the AD FS service administrators. This means that the AD FS administrator is</a:t>
            </a:r>
          </a:p>
          <a:p>
            <a:r>
              <a:rPr lang="en-US" dirty="0" smtClean="0"/>
              <a:t>   no </a:t>
            </a:r>
            <a:r>
              <a:rPr lang="en-US" dirty="0"/>
              <a:t>longer required to be a local server administrator.</a:t>
            </a:r>
          </a:p>
          <a:p>
            <a:r>
              <a:rPr lang="en-US" dirty="0"/>
              <a:t> Conditional access. AD FS in Windows Server 2016 provides improvements in device registration by</a:t>
            </a:r>
          </a:p>
          <a:p>
            <a:r>
              <a:rPr lang="en-US" dirty="0"/>
              <a:t>working with Azure Active Directory (Azure AD) to restrict devices or require multiple factors of</a:t>
            </a:r>
          </a:p>
          <a:p>
            <a:r>
              <a:rPr lang="en-US" dirty="0"/>
              <a:t>authentication, based on management or compliance status. For example, with conditional access,</a:t>
            </a:r>
          </a:p>
          <a:p>
            <a:r>
              <a:rPr lang="en-US" dirty="0"/>
              <a:t>you </a:t>
            </a:r>
            <a:r>
              <a:rPr lang="en-US" dirty="0" smtClean="0"/>
              <a:t>can: Allow </a:t>
            </a:r>
            <a:r>
              <a:rPr lang="en-US" dirty="0"/>
              <a:t>access from only those of your users’ devices that are managed or compliant with corporate</a:t>
            </a:r>
          </a:p>
          <a:p>
            <a:r>
              <a:rPr lang="en-US" dirty="0"/>
              <a:t>standards</a:t>
            </a:r>
            <a:r>
              <a:rPr lang="en-US" dirty="0" smtClean="0"/>
              <a:t>. </a:t>
            </a:r>
            <a:r>
              <a:rPr lang="en-US" dirty="0"/>
              <a:t>Restrict access to computers joined to the corporate domain, including managed devices and</a:t>
            </a:r>
          </a:p>
          <a:p>
            <a:r>
              <a:rPr lang="en-US" dirty="0"/>
              <a:t>computers joined to the domain</a:t>
            </a:r>
          </a:p>
        </p:txBody>
      </p:sp>
    </p:spTree>
    <p:extLst>
      <p:ext uri="{BB962C8B-B14F-4D97-AF65-F5344CB8AC3E}">
        <p14:creationId xmlns:p14="http://schemas.microsoft.com/office/powerpoint/2010/main" val="250333553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AD FS enables SSO in a single organization</a:t>
            </a:r>
          </a:p>
        </p:txBody>
      </p:sp>
      <p:sp>
        <p:nvSpPr>
          <p:cNvPr id="3" name="Text Placeholder 2"/>
          <p:cNvSpPr>
            <a:spLocks noGrp="1"/>
          </p:cNvSpPr>
          <p:nvPr>
            <p:ph type="body" idx="1"/>
          </p:nvPr>
        </p:nvSpPr>
        <p:spPr>
          <a:xfrm>
            <a:off x="218941" y="1021215"/>
            <a:ext cx="8731875" cy="5147356"/>
          </a:xfrm>
        </p:spPr>
        <p:txBody>
          <a:bodyPr>
            <a:noAutofit/>
          </a:bodyPr>
          <a:lstStyle/>
          <a:p>
            <a:r>
              <a:rPr lang="en-US" sz="1400" dirty="0"/>
              <a:t>For many organizations, configuring access </a:t>
            </a:r>
            <a:r>
              <a:rPr lang="en-US" sz="1400" dirty="0" smtClean="0"/>
              <a:t>to applications </a:t>
            </a:r>
            <a:r>
              <a:rPr lang="en-US" sz="1400" dirty="0"/>
              <a:t>and services might not require an</a:t>
            </a:r>
          </a:p>
          <a:p>
            <a:r>
              <a:rPr lang="en-US" sz="1400" dirty="0"/>
              <a:t>AD FS deployment. If all users are members of </a:t>
            </a:r>
            <a:r>
              <a:rPr lang="en-US" sz="1400" dirty="0" smtClean="0"/>
              <a:t>the same </a:t>
            </a:r>
            <a:r>
              <a:rPr lang="en-US" sz="1400" dirty="0"/>
              <a:t>AD DS forest, and if all applications run on</a:t>
            </a:r>
          </a:p>
          <a:p>
            <a:r>
              <a:rPr lang="en-US" sz="1400" dirty="0"/>
              <a:t>servers that are members of the same forest, </a:t>
            </a:r>
            <a:r>
              <a:rPr lang="en-US" sz="1400" dirty="0" smtClean="0"/>
              <a:t>you can </a:t>
            </a:r>
            <a:r>
              <a:rPr lang="en-US" sz="1400" dirty="0"/>
              <a:t>use AD DS authentication to provide access to</a:t>
            </a:r>
          </a:p>
          <a:p>
            <a:r>
              <a:rPr lang="en-US" sz="1400" dirty="0"/>
              <a:t>the application. However, several scenarios exist </a:t>
            </a:r>
            <a:r>
              <a:rPr lang="en-US" sz="1400" dirty="0" smtClean="0"/>
              <a:t>in which </a:t>
            </a:r>
            <a:r>
              <a:rPr lang="en-US" sz="1400" dirty="0"/>
              <a:t>you can use AD FS to optimize the user</a:t>
            </a:r>
          </a:p>
          <a:p>
            <a:r>
              <a:rPr lang="en-US" sz="1400" dirty="0"/>
              <a:t>experience by enabling SSO. In a </a:t>
            </a:r>
            <a:r>
              <a:rPr lang="en-US" sz="1400" dirty="0" smtClean="0"/>
              <a:t>single organization</a:t>
            </a:r>
            <a:r>
              <a:rPr lang="en-US" sz="1400" dirty="0"/>
              <a:t>, you can use AD FS to enable </a:t>
            </a:r>
            <a:r>
              <a:rPr lang="en-US" sz="1400" dirty="0" smtClean="0"/>
              <a:t>SSO when</a:t>
            </a:r>
            <a:r>
              <a:rPr lang="en-US" sz="1400" dirty="0"/>
              <a:t>:</a:t>
            </a:r>
          </a:p>
          <a:p>
            <a:r>
              <a:rPr lang="en-US" sz="1400" dirty="0" smtClean="0"/>
              <a:t>Your </a:t>
            </a:r>
            <a:r>
              <a:rPr lang="en-US" sz="1400" dirty="0"/>
              <a:t>applications might not be running </a:t>
            </a:r>
            <a:r>
              <a:rPr lang="en-US" sz="1400" dirty="0" smtClean="0"/>
              <a:t>on Windows-based </a:t>
            </a:r>
            <a:r>
              <a:rPr lang="en-US" sz="1400" dirty="0"/>
              <a:t>servers or on any servers that support AD DS authentication, or they might be </a:t>
            </a:r>
            <a:r>
              <a:rPr lang="en-US" sz="1400" dirty="0" smtClean="0"/>
              <a:t>running on </a:t>
            </a:r>
            <a:r>
              <a:rPr lang="en-US" sz="1400" dirty="0"/>
              <a:t>servers that are running Windows Server and that are not joined to the domain. The </a:t>
            </a:r>
            <a:r>
              <a:rPr lang="en-US" sz="1400" dirty="0" smtClean="0"/>
              <a:t>applications might </a:t>
            </a:r>
            <a:r>
              <a:rPr lang="en-US" sz="1400" dirty="0"/>
              <a:t>require SAML or web services for authentication and authorization.</a:t>
            </a:r>
          </a:p>
          <a:p>
            <a:r>
              <a:rPr lang="en-US" sz="1400" dirty="0"/>
              <a:t> You have multiple domains and forests. This might be a result of mergers and acquisitions or </a:t>
            </a:r>
            <a:r>
              <a:rPr lang="en-US" sz="1400" dirty="0" smtClean="0"/>
              <a:t>because of </a:t>
            </a:r>
            <a:r>
              <a:rPr lang="en-US" sz="1400" dirty="0"/>
              <a:t>security requirements. Users in multiple forests might require access to the same </a:t>
            </a:r>
            <a:r>
              <a:rPr lang="en-US" sz="1400" dirty="0" smtClean="0"/>
              <a:t>applications. Users </a:t>
            </a:r>
            <a:r>
              <a:rPr lang="en-US" sz="1400" dirty="0"/>
              <a:t>from outside the office might require access to applications that are running on internal servers.</a:t>
            </a:r>
          </a:p>
          <a:p>
            <a:r>
              <a:rPr lang="en-US" sz="1400" dirty="0"/>
              <a:t>External users might sign in to applications from computers that are not part of the internal domain.</a:t>
            </a:r>
          </a:p>
          <a:p>
            <a:r>
              <a:rPr lang="en-US" sz="1400" dirty="0"/>
              <a:t>You can use AD FS to enable SSO in these scenarios. If your organization has a single AD DS forest, </a:t>
            </a:r>
            <a:r>
              <a:rPr lang="en-US" sz="1400" dirty="0" smtClean="0"/>
              <a:t>you must </a:t>
            </a:r>
            <a:r>
              <a:rPr lang="en-US" sz="1400" dirty="0"/>
              <a:t>deploy only a single federation server. This server can operate as the claims provider so that </a:t>
            </a:r>
            <a:r>
              <a:rPr lang="en-US" sz="1400" dirty="0" smtClean="0"/>
              <a:t>it authenticates </a:t>
            </a:r>
            <a:r>
              <a:rPr lang="en-US" sz="1400" dirty="0"/>
              <a:t>user requests and issues the claims. The same server is also the relying party to </a:t>
            </a:r>
            <a:r>
              <a:rPr lang="en-US" sz="1400" dirty="0" smtClean="0"/>
              <a:t>provide authorization </a:t>
            </a:r>
            <a:r>
              <a:rPr lang="en-US" sz="1400" dirty="0"/>
              <a:t>for application access.</a:t>
            </a:r>
          </a:p>
        </p:txBody>
      </p:sp>
    </p:spTree>
    <p:extLst>
      <p:ext uri="{BB962C8B-B14F-4D97-AF65-F5344CB8AC3E}">
        <p14:creationId xmlns:p14="http://schemas.microsoft.com/office/powerpoint/2010/main" val="290575558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following steps describe the communication flow in this scenario:</a:t>
            </a:r>
          </a:p>
        </p:txBody>
      </p:sp>
      <p:sp>
        <p:nvSpPr>
          <p:cNvPr id="3" name="Text Placeholder 2"/>
          <p:cNvSpPr>
            <a:spLocks noGrp="1"/>
          </p:cNvSpPr>
          <p:nvPr>
            <p:ph type="body" idx="1"/>
          </p:nvPr>
        </p:nvSpPr>
        <p:spPr>
          <a:xfrm>
            <a:off x="141668" y="824248"/>
            <a:ext cx="8796270" cy="6033752"/>
          </a:xfrm>
        </p:spPr>
        <p:txBody>
          <a:bodyPr>
            <a:normAutofit fontScale="55000" lnSpcReduction="20000"/>
          </a:bodyPr>
          <a:lstStyle/>
          <a:p>
            <a:r>
              <a:rPr lang="en-US" dirty="0"/>
              <a:t>1. The client computer, which is located outside of the network, accesses a web-based application on </a:t>
            </a:r>
            <a:r>
              <a:rPr lang="en-US" dirty="0" smtClean="0"/>
              <a:t>the web </a:t>
            </a:r>
            <a:r>
              <a:rPr lang="en-US" dirty="0"/>
              <a:t>server. The client computer sends an HTTPS request to the web server.</a:t>
            </a:r>
          </a:p>
          <a:p>
            <a:r>
              <a:rPr lang="en-US" dirty="0"/>
              <a:t>2. The web server receives the request and identifies that the client computer does not have a claim.</a:t>
            </a:r>
          </a:p>
          <a:p>
            <a:r>
              <a:rPr lang="en-US" dirty="0"/>
              <a:t>3. The web server redirects the client computer to the Web Application Proxy. The client computer </a:t>
            </a:r>
            <a:r>
              <a:rPr lang="en-US" dirty="0" smtClean="0"/>
              <a:t>sends an </a:t>
            </a:r>
            <a:r>
              <a:rPr lang="en-US" dirty="0"/>
              <a:t>HTTPS request to the Web Application Proxy. Depending on the scenario, the Web Application</a:t>
            </a:r>
          </a:p>
          <a:p>
            <a:r>
              <a:rPr lang="en-US" dirty="0"/>
              <a:t>Proxy might prompt the user for authentication or use Windows authentication to collect the </a:t>
            </a:r>
            <a:r>
              <a:rPr lang="en-US" dirty="0" smtClean="0"/>
              <a:t>user’s credentials</a:t>
            </a:r>
            <a:r>
              <a:rPr lang="en-US" dirty="0"/>
              <a:t>.</a:t>
            </a:r>
          </a:p>
          <a:p>
            <a:r>
              <a:rPr lang="en-US" dirty="0"/>
              <a:t>4. The Web Application Proxy transmits the request and the credentials to the federation server.</a:t>
            </a:r>
          </a:p>
          <a:p>
            <a:r>
              <a:rPr lang="en-US" dirty="0"/>
              <a:t>5. The federation server uses AD DS to authenticate the user.</a:t>
            </a:r>
          </a:p>
          <a:p>
            <a:r>
              <a:rPr lang="en-US" dirty="0"/>
              <a:t>6. If the authentication succeeds, the federation server collects AD DS information about the user </a:t>
            </a:r>
            <a:r>
              <a:rPr lang="en-US" dirty="0" smtClean="0"/>
              <a:t>and uses </a:t>
            </a:r>
            <a:r>
              <a:rPr lang="en-US" dirty="0"/>
              <a:t>it to generate the user’s claims</a:t>
            </a:r>
            <a:r>
              <a:rPr lang="en-US" dirty="0" smtClean="0"/>
              <a:t>.</a:t>
            </a:r>
          </a:p>
          <a:p>
            <a:r>
              <a:rPr lang="en-US" b="1" dirty="0"/>
              <a:t>Note: </a:t>
            </a:r>
            <a:r>
              <a:rPr lang="en-US" dirty="0"/>
              <a:t>A relying party trust for the web application must exist in AD FS. If the same user tries</a:t>
            </a:r>
          </a:p>
          <a:p>
            <a:pPr marL="0" indent="0">
              <a:buNone/>
            </a:pPr>
            <a:endParaRPr lang="en-US" dirty="0" smtClean="0"/>
          </a:p>
          <a:p>
            <a:pPr marL="0" indent="0">
              <a:buNone/>
            </a:pPr>
            <a:r>
              <a:rPr lang="en-US" dirty="0" smtClean="0"/>
              <a:t>to </a:t>
            </a:r>
            <a:r>
              <a:rPr lang="en-US" dirty="0"/>
              <a:t>access a different web application, the security token can include different user claims. </a:t>
            </a:r>
            <a:r>
              <a:rPr lang="en-US" dirty="0" smtClean="0"/>
              <a:t>That token </a:t>
            </a:r>
            <a:r>
              <a:rPr lang="en-US" dirty="0"/>
              <a:t>then is passed to the user and the web application</a:t>
            </a:r>
            <a:r>
              <a:rPr lang="en-US" dirty="0" smtClean="0"/>
              <a:t>.</a:t>
            </a:r>
          </a:p>
          <a:p>
            <a:r>
              <a:rPr lang="en-US" dirty="0"/>
              <a:t>7. If the authentication succeeds, the authentication information and other information is collected in a</a:t>
            </a:r>
          </a:p>
          <a:p>
            <a:r>
              <a:rPr lang="en-US" dirty="0"/>
              <a:t>security token and passed back to the Web Application Proxy.</a:t>
            </a:r>
          </a:p>
          <a:p>
            <a:r>
              <a:rPr lang="en-US" b="1" dirty="0"/>
              <a:t>Note: </a:t>
            </a:r>
            <a:r>
              <a:rPr lang="en-US" dirty="0"/>
              <a:t>The server signs this security token for the specific web application. Consequently, a</a:t>
            </a:r>
          </a:p>
          <a:p>
            <a:r>
              <a:rPr lang="en-US" dirty="0"/>
              <a:t>relying party trust with this web application must exist in AD FS.</a:t>
            </a:r>
          </a:p>
          <a:p>
            <a:r>
              <a:rPr lang="en-US" dirty="0"/>
              <a:t>8. The Web Application Proxy passes the token to the client.</a:t>
            </a:r>
          </a:p>
          <a:p>
            <a:r>
              <a:rPr lang="en-US" dirty="0"/>
              <a:t>9. The client presents the token to the web server, and the web resource:</a:t>
            </a:r>
          </a:p>
          <a:p>
            <a:r>
              <a:rPr lang="en-US" dirty="0"/>
              <a:t>10. Receives the request and validates the signed tokens.</a:t>
            </a:r>
          </a:p>
          <a:p>
            <a:r>
              <a:rPr lang="en-US" dirty="0"/>
              <a:t>11. Uses the claims in the user’s token to provide access to the application.</a:t>
            </a:r>
          </a:p>
        </p:txBody>
      </p:sp>
    </p:spTree>
    <p:extLst>
      <p:ext uri="{BB962C8B-B14F-4D97-AF65-F5344CB8AC3E}">
        <p14:creationId xmlns:p14="http://schemas.microsoft.com/office/powerpoint/2010/main" val="339362328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7194677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297239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2860066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ea367f19-9d6e-41a1-9059-59031fe9de1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1: Overview of AD FS</a:t>
            </a:r>
          </a:p>
        </p:txBody>
      </p:sp>
      <p:sp>
        <p:nvSpPr>
          <p:cNvPr id="3" name="Text Placeholder 2"/>
          <p:cNvSpPr>
            <a:spLocks noGrp="1"/>
          </p:cNvSpPr>
          <p:nvPr>
            <p:ph type="body" idx="1"/>
          </p:nvPr>
        </p:nvSpPr>
        <p:spPr/>
        <p:txBody>
          <a:bodyPr/>
          <a:lstStyle/>
          <a:p>
            <a:r>
              <a:rPr lang="en-US" dirty="0"/>
              <a:t>What is identity federation?
What are claims-based identity and claims-based authentication?
Overview of web services
What is AD FS?
What is new in AD FS in Windows Server 2016?
How AD FS enables SSO in a single organization
How AD FS enables SSO in a business-to-business federation</a:t>
            </a:r>
          </a:p>
        </p:txBody>
      </p:sp>
    </p:spTree>
    <p:custDataLst>
      <p:tags r:id="rId1"/>
    </p:custDataLst>
    <p:extLst>
      <p:ext uri="{BB962C8B-B14F-4D97-AF65-F5344CB8AC3E}">
        <p14:creationId xmlns:p14="http://schemas.microsoft.com/office/powerpoint/2010/main" val="312329777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name="5a2b60c2-07ed-4cca-96d7-5c7d7a90012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identity federation?</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Allows identification, authentication, and authorization across organizational and platform boundaries</a:t>
            </a:r>
            <a:endParaRPr lang="en-US" sz="900" kern="0" dirty="0">
              <a:solidFill>
                <a:srgbClr val="000000"/>
              </a:solidFill>
            </a:endParaRPr>
          </a:p>
          <a:p>
            <a:pPr lvl="0"/>
            <a:r>
              <a:rPr lang="en-US" kern="0" dirty="0">
                <a:solidFill>
                  <a:srgbClr val="000000"/>
                </a:solidFill>
              </a:rPr>
              <a:t>Requires a federated trust relationship between two organizations or entities</a:t>
            </a:r>
            <a:endParaRPr lang="en-US" sz="900" kern="0" dirty="0">
              <a:solidFill>
                <a:srgbClr val="000000"/>
              </a:solidFill>
            </a:endParaRPr>
          </a:p>
          <a:p>
            <a:pPr lvl="0"/>
            <a:r>
              <a:rPr lang="en-US" kern="0" dirty="0">
                <a:solidFill>
                  <a:srgbClr val="000000"/>
                </a:solidFill>
              </a:rPr>
              <a:t>Allows organizations to retain control over who can access resources</a:t>
            </a:r>
            <a:endParaRPr lang="en-US" sz="900" kern="0" dirty="0">
              <a:solidFill>
                <a:srgbClr val="000000"/>
              </a:solidFill>
            </a:endParaRPr>
          </a:p>
          <a:p>
            <a:pPr lvl="0"/>
            <a:r>
              <a:rPr lang="en-US" kern="0" dirty="0">
                <a:solidFill>
                  <a:srgbClr val="000000"/>
                </a:solidFill>
              </a:rPr>
              <a:t>Allows organizations to retain control of their user and group accounts</a:t>
            </a:r>
          </a:p>
          <a:p>
            <a:pPr lvl="0"/>
            <a:endParaRPr lang="en-US" kern="0" dirty="0">
              <a:solidFill>
                <a:srgbClr val="000000"/>
              </a:solidFill>
            </a:endParaRPr>
          </a:p>
        </p:txBody>
      </p:sp>
    </p:spTree>
    <p:custDataLst>
      <p:tags r:id="rId1"/>
    </p:custDataLst>
    <p:extLst>
      <p:ext uri="{BB962C8B-B14F-4D97-AF65-F5344CB8AC3E}">
        <p14:creationId xmlns:p14="http://schemas.microsoft.com/office/powerpoint/2010/main" val="383339850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name="c7f898f4-bb7d-4b63-abee-232c987739a1">
    <p:spTree>
      <p:nvGrpSpPr>
        <p:cNvPr id="1" name=""/>
        <p:cNvGrpSpPr/>
        <p:nvPr/>
      </p:nvGrpSpPr>
      <p:grpSpPr>
        <a:xfrm>
          <a:off x="0" y="0"/>
          <a:ext cx="0" cy="0"/>
          <a:chOff x="0" y="0"/>
          <a:chExt cx="0" cy="0"/>
        </a:xfrm>
      </p:grpSpPr>
      <p:sp>
        <p:nvSpPr>
          <p:cNvPr id="2" name="Title 1"/>
          <p:cNvSpPr>
            <a:spLocks noGrp="1"/>
          </p:cNvSpPr>
          <p:nvPr>
            <p:ph type="title"/>
          </p:nvPr>
        </p:nvSpPr>
        <p:spPr>
          <a:xfrm>
            <a:off x="460375" y="-2"/>
            <a:ext cx="8109658" cy="740664"/>
          </a:xfrm>
        </p:spPr>
        <p:txBody>
          <a:bodyPr/>
          <a:lstStyle/>
          <a:p>
            <a:r>
              <a:rPr lang="en-US" dirty="0"/>
              <a:t>What are claims-based identity and claims-based authentication?</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342900" lvl="1" indent="-342900"/>
            <a:r>
              <a:rPr lang="en-CA" kern="0" dirty="0">
                <a:solidFill>
                  <a:srgbClr val="000000"/>
                </a:solidFill>
              </a:rPr>
              <a:t>Claims provide information about the users</a:t>
            </a:r>
          </a:p>
          <a:p>
            <a:pPr marL="342900" lvl="1" indent="-342900"/>
            <a:r>
              <a:rPr lang="en-CA" kern="0" dirty="0">
                <a:solidFill>
                  <a:srgbClr val="000000"/>
                </a:solidFill>
              </a:rPr>
              <a:t>T</a:t>
            </a:r>
            <a:r>
              <a:rPr lang="en-US" kern="0" dirty="0">
                <a:solidFill>
                  <a:srgbClr val="000000"/>
                </a:solidFill>
              </a:rPr>
              <a:t>he users’ identity provider supplies information that the application provider accepts </a:t>
            </a:r>
          </a:p>
        </p:txBody>
      </p:sp>
      <p:grpSp>
        <p:nvGrpSpPr>
          <p:cNvPr id="5" name="Group 4" descr="Diagram of how the identity provider provides security tokens that are sent to the application provider, which is running an AD FS–compatible application. Two secure servers are connected by a horizontal arrow that passes through a cloud. The secure server on the left is labeled “Identity Provider” and “Security Token service. The secure server on the right is labeled “Application Provider” and “Application.”&#10;&#10;"/>
          <p:cNvGrpSpPr/>
          <p:nvPr/>
        </p:nvGrpSpPr>
        <p:grpSpPr>
          <a:xfrm>
            <a:off x="296341" y="2281084"/>
            <a:ext cx="8331879" cy="3475029"/>
            <a:chOff x="296341" y="2281084"/>
            <a:chExt cx="8331879" cy="3475029"/>
          </a:xfrm>
        </p:grpSpPr>
        <p:grpSp>
          <p:nvGrpSpPr>
            <p:cNvPr id="6" name="Group 4"/>
            <p:cNvGrpSpPr>
              <a:grpSpLocks noChangeAspect="1"/>
            </p:cNvGrpSpPr>
            <p:nvPr/>
          </p:nvGrpSpPr>
          <p:grpSpPr bwMode="auto">
            <a:xfrm>
              <a:off x="3104268" y="2281084"/>
              <a:ext cx="3846443" cy="2169422"/>
              <a:chOff x="6696" y="1934"/>
              <a:chExt cx="539" cy="304"/>
            </a:xfrm>
          </p:grpSpPr>
          <p:sp>
            <p:nvSpPr>
              <p:cNvPr id="18" name="AutoShape 3"/>
              <p:cNvSpPr>
                <a:spLocks noChangeAspect="1" noChangeArrowheads="1" noTextEdit="1"/>
              </p:cNvSpPr>
              <p:nvPr/>
            </p:nvSpPr>
            <p:spPr bwMode="auto">
              <a:xfrm>
                <a:off x="6696" y="1934"/>
                <a:ext cx="539"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9" name="Freeform 5"/>
              <p:cNvSpPr>
                <a:spLocks/>
              </p:cNvSpPr>
              <p:nvPr/>
            </p:nvSpPr>
            <p:spPr bwMode="auto">
              <a:xfrm>
                <a:off x="6699" y="2031"/>
                <a:ext cx="402" cy="205"/>
              </a:xfrm>
              <a:custGeom>
                <a:avLst/>
                <a:gdLst>
                  <a:gd name="T0" fmla="*/ 187 w 224"/>
                  <a:gd name="T1" fmla="*/ 53 h 126"/>
                  <a:gd name="T2" fmla="*/ 183 w 224"/>
                  <a:gd name="T3" fmla="*/ 53 h 126"/>
                  <a:gd name="T4" fmla="*/ 187 w 224"/>
                  <a:gd name="T5" fmla="*/ 37 h 126"/>
                  <a:gd name="T6" fmla="*/ 150 w 224"/>
                  <a:gd name="T7" fmla="*/ 0 h 126"/>
                  <a:gd name="T8" fmla="*/ 114 w 224"/>
                  <a:gd name="T9" fmla="*/ 32 h 126"/>
                  <a:gd name="T10" fmla="*/ 86 w 224"/>
                  <a:gd name="T11" fmla="*/ 20 h 126"/>
                  <a:gd name="T12" fmla="*/ 49 w 224"/>
                  <a:gd name="T13" fmla="*/ 55 h 126"/>
                  <a:gd name="T14" fmla="*/ 37 w 224"/>
                  <a:gd name="T15" fmla="*/ 53 h 126"/>
                  <a:gd name="T16" fmla="*/ 0 w 224"/>
                  <a:gd name="T17" fmla="*/ 90 h 126"/>
                  <a:gd name="T18" fmla="*/ 37 w 224"/>
                  <a:gd name="T19" fmla="*/ 126 h 126"/>
                  <a:gd name="T20" fmla="*/ 187 w 224"/>
                  <a:gd name="T21" fmla="*/ 126 h 126"/>
                  <a:gd name="T22" fmla="*/ 224 w 224"/>
                  <a:gd name="T23" fmla="*/ 90 h 126"/>
                  <a:gd name="T24" fmla="*/ 187 w 224"/>
                  <a:gd name="T25" fmla="*/ 53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4" h="126">
                    <a:moveTo>
                      <a:pt x="187" y="53"/>
                    </a:moveTo>
                    <a:cubicBezTo>
                      <a:pt x="186" y="53"/>
                      <a:pt x="184" y="53"/>
                      <a:pt x="183" y="53"/>
                    </a:cubicBezTo>
                    <a:cubicBezTo>
                      <a:pt x="185" y="48"/>
                      <a:pt x="187" y="42"/>
                      <a:pt x="187" y="37"/>
                    </a:cubicBezTo>
                    <a:cubicBezTo>
                      <a:pt x="187" y="16"/>
                      <a:pt x="170" y="0"/>
                      <a:pt x="150" y="0"/>
                    </a:cubicBezTo>
                    <a:cubicBezTo>
                      <a:pt x="131" y="0"/>
                      <a:pt x="116" y="14"/>
                      <a:pt x="114" y="32"/>
                    </a:cubicBezTo>
                    <a:cubicBezTo>
                      <a:pt x="107" y="25"/>
                      <a:pt x="97" y="20"/>
                      <a:pt x="86" y="20"/>
                    </a:cubicBezTo>
                    <a:cubicBezTo>
                      <a:pt x="67" y="20"/>
                      <a:pt x="50" y="36"/>
                      <a:pt x="49" y="55"/>
                    </a:cubicBezTo>
                    <a:cubicBezTo>
                      <a:pt x="45" y="54"/>
                      <a:pt x="41" y="53"/>
                      <a:pt x="37" y="53"/>
                    </a:cubicBezTo>
                    <a:cubicBezTo>
                      <a:pt x="16" y="53"/>
                      <a:pt x="0" y="69"/>
                      <a:pt x="0" y="90"/>
                    </a:cubicBezTo>
                    <a:cubicBezTo>
                      <a:pt x="0" y="110"/>
                      <a:pt x="16" y="126"/>
                      <a:pt x="37" y="126"/>
                    </a:cubicBezTo>
                    <a:cubicBezTo>
                      <a:pt x="187" y="126"/>
                      <a:pt x="187" y="126"/>
                      <a:pt x="187" y="126"/>
                    </a:cubicBezTo>
                    <a:cubicBezTo>
                      <a:pt x="207" y="126"/>
                      <a:pt x="224" y="110"/>
                      <a:pt x="224" y="90"/>
                    </a:cubicBezTo>
                    <a:cubicBezTo>
                      <a:pt x="224" y="69"/>
                      <a:pt x="207" y="53"/>
                      <a:pt x="187" y="53"/>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grpSp>
        <p:sp>
          <p:nvSpPr>
            <p:cNvPr id="7" name="Text Box 3"/>
            <p:cNvSpPr txBox="1">
              <a:spLocks noChangeArrowheads="1"/>
            </p:cNvSpPr>
            <p:nvPr/>
          </p:nvSpPr>
          <p:spPr bwMode="blackWhite">
            <a:xfrm>
              <a:off x="7099759" y="5048226"/>
              <a:ext cx="1470274" cy="707886"/>
            </a:xfrm>
            <a:prstGeom prst="rect">
              <a:avLst/>
            </a:prstGeom>
            <a:noFill/>
            <a:ln w="9525">
              <a:noFill/>
              <a:miter lim="800000"/>
              <a:headEnd/>
              <a:tailEnd/>
            </a:ln>
            <a:effectLst/>
          </p:spPr>
          <p:txBody>
            <a:bodyPr wrap="none">
              <a:spAutoFit/>
              <a:flatTx/>
            </a:bodyPr>
            <a:lstStyle/>
            <a:p>
              <a:pPr lvl="0" algn="ctr" eaLnBrk="0" fontAlgn="base" hangingPunct="0">
                <a:spcBef>
                  <a:spcPct val="0"/>
                </a:spcBef>
                <a:spcAft>
                  <a:spcPct val="0"/>
                </a:spcAft>
                <a:defRPr/>
              </a:pPr>
              <a:r>
                <a:rPr lang="en-US" sz="2000" dirty="0">
                  <a:solidFill>
                    <a:srgbClr val="000000"/>
                  </a:solidFill>
                  <a:latin typeface="Segoe UI" pitchFamily="34" charset="0"/>
                  <a:ea typeface="Segoe UI" pitchFamily="34" charset="0"/>
                  <a:cs typeface="Segoe UI" pitchFamily="34" charset="0"/>
                </a:rPr>
                <a:t>Application</a:t>
              </a:r>
            </a:p>
            <a:p>
              <a:pPr lvl="0" algn="ctr" eaLnBrk="0" fontAlgn="base" hangingPunct="0">
                <a:spcBef>
                  <a:spcPct val="0"/>
                </a:spcBef>
                <a:spcAft>
                  <a:spcPct val="0"/>
                </a:spcAft>
                <a:defRPr/>
              </a:pPr>
              <a:r>
                <a:rPr lang="en-US" sz="2000" dirty="0">
                  <a:solidFill>
                    <a:srgbClr val="000000"/>
                  </a:solidFill>
                  <a:latin typeface="Segoe UI" pitchFamily="34" charset="0"/>
                  <a:ea typeface="Segoe UI" pitchFamily="34" charset="0"/>
                  <a:cs typeface="Segoe UI" pitchFamily="34" charset="0"/>
                </a:rPr>
                <a:t>provider</a:t>
              </a:r>
            </a:p>
          </p:txBody>
        </p:sp>
        <p:sp>
          <p:nvSpPr>
            <p:cNvPr id="8" name="Text Box 5"/>
            <p:cNvSpPr txBox="1">
              <a:spLocks noChangeArrowheads="1"/>
            </p:cNvSpPr>
            <p:nvPr/>
          </p:nvSpPr>
          <p:spPr bwMode="blackWhite">
            <a:xfrm>
              <a:off x="585311" y="5048227"/>
              <a:ext cx="1133452" cy="707886"/>
            </a:xfrm>
            <a:prstGeom prst="rect">
              <a:avLst/>
            </a:prstGeom>
            <a:noFill/>
            <a:ln w="9525">
              <a:noFill/>
              <a:miter lim="800000"/>
              <a:headEnd/>
              <a:tailEnd/>
            </a:ln>
            <a:effectLst/>
          </p:spPr>
          <p:txBody>
            <a:bodyPr wrap="none">
              <a:spAutoFit/>
              <a:flatTx/>
            </a:bodyPr>
            <a:lstStyle/>
            <a:p>
              <a:pPr lvl="0" algn="ctr" eaLnBrk="0" fontAlgn="base" hangingPunct="0">
                <a:spcBef>
                  <a:spcPct val="0"/>
                </a:spcBef>
                <a:spcAft>
                  <a:spcPct val="0"/>
                </a:spcAft>
                <a:defRPr/>
              </a:pPr>
              <a:r>
                <a:rPr lang="en-US" sz="2000" dirty="0">
                  <a:solidFill>
                    <a:srgbClr val="000000"/>
                  </a:solidFill>
                  <a:latin typeface="Segoe UI" pitchFamily="34" charset="0"/>
                  <a:ea typeface="Segoe UI" pitchFamily="34" charset="0"/>
                  <a:cs typeface="Segoe UI" pitchFamily="34" charset="0"/>
                </a:rPr>
                <a:t>Identity</a:t>
              </a:r>
            </a:p>
            <a:p>
              <a:pPr lvl="0" algn="ctr" eaLnBrk="0" fontAlgn="base" hangingPunct="0">
                <a:spcBef>
                  <a:spcPct val="0"/>
                </a:spcBef>
                <a:spcAft>
                  <a:spcPct val="0"/>
                </a:spcAft>
                <a:defRPr/>
              </a:pPr>
              <a:r>
                <a:rPr lang="en-US" sz="2000" dirty="0">
                  <a:solidFill>
                    <a:srgbClr val="000000"/>
                  </a:solidFill>
                  <a:latin typeface="Segoe UI" pitchFamily="34" charset="0"/>
                  <a:ea typeface="Segoe UI" pitchFamily="34" charset="0"/>
                  <a:cs typeface="Segoe UI" pitchFamily="34" charset="0"/>
                </a:rPr>
                <a:t>provider</a:t>
              </a:r>
            </a:p>
          </p:txBody>
        </p:sp>
        <p:sp>
          <p:nvSpPr>
            <p:cNvPr id="9" name="Text Box 7"/>
            <p:cNvSpPr txBox="1">
              <a:spLocks noChangeArrowheads="1"/>
            </p:cNvSpPr>
            <p:nvPr/>
          </p:nvSpPr>
          <p:spPr bwMode="auto">
            <a:xfrm>
              <a:off x="6896656" y="2962810"/>
              <a:ext cx="1731564" cy="461665"/>
            </a:xfrm>
            <a:prstGeom prst="rect">
              <a:avLst/>
            </a:prstGeom>
            <a:noFill/>
            <a:ln w="9525">
              <a:noFill/>
              <a:miter lim="800000"/>
              <a:headEnd/>
              <a:tailEnd/>
            </a:ln>
            <a:effectLst/>
          </p:spPr>
          <p:txBody>
            <a:bodyPr wrap="none">
              <a:spAutoFit/>
            </a:bodyPr>
            <a:lstStyle/>
            <a:p>
              <a:pPr lvl="0" algn="ctr" fontAlgn="base">
                <a:spcBef>
                  <a:spcPct val="0"/>
                </a:spcBef>
                <a:spcAft>
                  <a:spcPct val="0"/>
                </a:spcAft>
                <a:defRPr/>
              </a:pPr>
              <a:r>
                <a:rPr lang="en-US" sz="2400" dirty="0">
                  <a:solidFill>
                    <a:srgbClr val="000000"/>
                  </a:solidFill>
                  <a:latin typeface="Segoe UI" pitchFamily="34" charset="0"/>
                  <a:ea typeface="Segoe UI" pitchFamily="34" charset="0"/>
                  <a:cs typeface="Segoe UI" pitchFamily="34" charset="0"/>
                </a:rPr>
                <a:t>Application</a:t>
              </a:r>
            </a:p>
          </p:txBody>
        </p:sp>
        <p:sp>
          <p:nvSpPr>
            <p:cNvPr id="10" name="Text Box 11"/>
            <p:cNvSpPr txBox="1">
              <a:spLocks noChangeArrowheads="1"/>
            </p:cNvSpPr>
            <p:nvPr/>
          </p:nvSpPr>
          <p:spPr bwMode="auto">
            <a:xfrm>
              <a:off x="1147997" y="2382683"/>
              <a:ext cx="1261884" cy="1200329"/>
            </a:xfrm>
            <a:prstGeom prst="rect">
              <a:avLst/>
            </a:prstGeom>
            <a:noFill/>
            <a:ln w="9525">
              <a:noFill/>
              <a:miter lim="800000"/>
              <a:headEnd/>
              <a:tailEnd/>
            </a:ln>
            <a:effectLst/>
          </p:spPr>
          <p:txBody>
            <a:bodyPr wrap="none">
              <a:spAutoFit/>
            </a:bodyPr>
            <a:lstStyle/>
            <a:p>
              <a:pPr lvl="0" fontAlgn="base">
                <a:spcBef>
                  <a:spcPct val="0"/>
                </a:spcBef>
                <a:spcAft>
                  <a:spcPct val="0"/>
                </a:spcAft>
                <a:defRPr/>
              </a:pPr>
              <a:r>
                <a:rPr lang="en-US" sz="2400" dirty="0">
                  <a:solidFill>
                    <a:srgbClr val="000000"/>
                  </a:solidFill>
                  <a:latin typeface="Segoe UI" pitchFamily="34" charset="0"/>
                  <a:ea typeface="Segoe UI" pitchFamily="34" charset="0"/>
                  <a:cs typeface="Segoe UI" pitchFamily="34" charset="0"/>
                </a:rPr>
                <a:t>Security</a:t>
              </a:r>
            </a:p>
            <a:p>
              <a:pPr lvl="0" fontAlgn="base">
                <a:spcBef>
                  <a:spcPct val="0"/>
                </a:spcBef>
                <a:spcAft>
                  <a:spcPct val="0"/>
                </a:spcAft>
                <a:defRPr/>
              </a:pPr>
              <a:r>
                <a:rPr lang="en-US" sz="2400" dirty="0">
                  <a:solidFill>
                    <a:srgbClr val="000000"/>
                  </a:solidFill>
                  <a:latin typeface="Segoe UI" pitchFamily="34" charset="0"/>
                  <a:ea typeface="Segoe UI" pitchFamily="34" charset="0"/>
                  <a:cs typeface="Segoe UI" pitchFamily="34" charset="0"/>
                </a:rPr>
                <a:t>token</a:t>
              </a:r>
            </a:p>
            <a:p>
              <a:pPr lvl="0" fontAlgn="base">
                <a:spcBef>
                  <a:spcPct val="0"/>
                </a:spcBef>
                <a:spcAft>
                  <a:spcPct val="0"/>
                </a:spcAft>
                <a:defRPr/>
              </a:pPr>
              <a:r>
                <a:rPr lang="en-US" sz="2400" dirty="0">
                  <a:solidFill>
                    <a:srgbClr val="000000"/>
                  </a:solidFill>
                  <a:latin typeface="Segoe UI" pitchFamily="34" charset="0"/>
                  <a:ea typeface="Segoe UI" pitchFamily="34" charset="0"/>
                  <a:cs typeface="Segoe UI" pitchFamily="34" charset="0"/>
                </a:rPr>
                <a:t>service</a:t>
              </a:r>
            </a:p>
          </p:txBody>
        </p:sp>
        <p:sp>
          <p:nvSpPr>
            <p:cNvPr id="11" name="TextBox 10"/>
            <p:cNvSpPr txBox="1"/>
            <p:nvPr/>
          </p:nvSpPr>
          <p:spPr>
            <a:xfrm>
              <a:off x="1686915" y="3997927"/>
              <a:ext cx="1791773" cy="1015663"/>
            </a:xfrm>
            <a:prstGeom prst="rect">
              <a:avLst/>
            </a:prstGeom>
            <a:noFill/>
          </p:spPr>
          <p:txBody>
            <a:bodyPr wrap="none" rtlCol="0">
              <a:spAutoFit/>
            </a:bodyPr>
            <a:lstStyle/>
            <a:p>
              <a:pPr lvl="0" algn="ctr" fontAlgn="base">
                <a:spcBef>
                  <a:spcPct val="0"/>
                </a:spcBef>
                <a:spcAft>
                  <a:spcPct val="0"/>
                </a:spcAft>
                <a:defRPr/>
              </a:pPr>
              <a:r>
                <a:rPr lang="en-US" sz="2000" dirty="0">
                  <a:solidFill>
                    <a:srgbClr val="000000"/>
                  </a:solidFill>
                  <a:latin typeface="Segoe UI" pitchFamily="34" charset="0"/>
                  <a:ea typeface="Segoe UI" pitchFamily="34" charset="0"/>
                  <a:cs typeface="Segoe UI" pitchFamily="34" charset="0"/>
                </a:rPr>
                <a:t>Security token</a:t>
              </a:r>
            </a:p>
            <a:p>
              <a:pPr lvl="0" algn="ctr" fontAlgn="base">
                <a:spcBef>
                  <a:spcPct val="0"/>
                </a:spcBef>
                <a:spcAft>
                  <a:spcPct val="0"/>
                </a:spcAft>
                <a:defRPr/>
              </a:pPr>
              <a:r>
                <a:rPr lang="en-US" sz="2000" dirty="0">
                  <a:solidFill>
                    <a:srgbClr val="000000"/>
                  </a:solidFill>
                  <a:latin typeface="Segoe UI" pitchFamily="34" charset="0"/>
                  <a:ea typeface="Segoe UI" pitchFamily="34" charset="0"/>
                  <a:cs typeface="Segoe UI" pitchFamily="34" charset="0"/>
                </a:rPr>
                <a:t>(outgoing</a:t>
              </a:r>
            </a:p>
            <a:p>
              <a:pPr lvl="0" algn="ctr" fontAlgn="base">
                <a:spcBef>
                  <a:spcPct val="0"/>
                </a:spcBef>
                <a:spcAft>
                  <a:spcPct val="0"/>
                </a:spcAft>
                <a:defRPr/>
              </a:pPr>
              <a:r>
                <a:rPr lang="en-US" sz="2000" dirty="0">
                  <a:solidFill>
                    <a:srgbClr val="000000"/>
                  </a:solidFill>
                  <a:latin typeface="Segoe UI" pitchFamily="34" charset="0"/>
                  <a:ea typeface="Segoe UI" pitchFamily="34" charset="0"/>
                  <a:cs typeface="Segoe UI" pitchFamily="34" charset="0"/>
                </a:rPr>
                <a:t>claims)</a:t>
              </a:r>
              <a:endParaRPr lang="en-US" sz="2000" b="1" dirty="0">
                <a:solidFill>
                  <a:srgbClr val="000000"/>
                </a:solidFill>
                <a:latin typeface="Verdana" pitchFamily="34" charset="0"/>
                <a:cs typeface="Arial" charset="0"/>
              </a:endParaRPr>
            </a:p>
          </p:txBody>
        </p:sp>
        <p:sp>
          <p:nvSpPr>
            <p:cNvPr id="12" name="TextBox 11"/>
            <p:cNvSpPr txBox="1"/>
            <p:nvPr/>
          </p:nvSpPr>
          <p:spPr>
            <a:xfrm>
              <a:off x="5655943" y="3996154"/>
              <a:ext cx="1791773" cy="1015663"/>
            </a:xfrm>
            <a:prstGeom prst="rect">
              <a:avLst/>
            </a:prstGeom>
            <a:noFill/>
          </p:spPr>
          <p:txBody>
            <a:bodyPr wrap="none" rtlCol="0">
              <a:spAutoFit/>
            </a:bodyPr>
            <a:lstStyle/>
            <a:p>
              <a:pPr lvl="0" algn="ctr" fontAlgn="base">
                <a:spcBef>
                  <a:spcPct val="0"/>
                </a:spcBef>
                <a:spcAft>
                  <a:spcPct val="0"/>
                </a:spcAft>
                <a:defRPr/>
              </a:pPr>
              <a:r>
                <a:rPr lang="en-US" sz="2000" dirty="0">
                  <a:solidFill>
                    <a:srgbClr val="000000"/>
                  </a:solidFill>
                  <a:latin typeface="Segoe UI" pitchFamily="34" charset="0"/>
                  <a:ea typeface="Segoe UI" pitchFamily="34" charset="0"/>
                  <a:cs typeface="Segoe UI" pitchFamily="34" charset="0"/>
                </a:rPr>
                <a:t>Security token</a:t>
              </a:r>
            </a:p>
            <a:p>
              <a:pPr lvl="0" algn="ctr" fontAlgn="base">
                <a:spcBef>
                  <a:spcPct val="0"/>
                </a:spcBef>
                <a:spcAft>
                  <a:spcPct val="0"/>
                </a:spcAft>
                <a:defRPr/>
              </a:pPr>
              <a:r>
                <a:rPr lang="en-US" sz="2000" dirty="0">
                  <a:solidFill>
                    <a:srgbClr val="000000"/>
                  </a:solidFill>
                  <a:latin typeface="Segoe UI" pitchFamily="34" charset="0"/>
                  <a:ea typeface="Segoe UI" pitchFamily="34" charset="0"/>
                  <a:cs typeface="Segoe UI" pitchFamily="34" charset="0"/>
                </a:rPr>
                <a:t>(incoming</a:t>
              </a:r>
            </a:p>
            <a:p>
              <a:pPr lvl="0" algn="ctr" fontAlgn="base">
                <a:spcBef>
                  <a:spcPct val="0"/>
                </a:spcBef>
                <a:spcAft>
                  <a:spcPct val="0"/>
                </a:spcAft>
                <a:defRPr/>
              </a:pPr>
              <a:r>
                <a:rPr lang="en-US" sz="2000" dirty="0">
                  <a:solidFill>
                    <a:srgbClr val="000000"/>
                  </a:solidFill>
                  <a:latin typeface="Segoe UI" pitchFamily="34" charset="0"/>
                  <a:ea typeface="Segoe UI" pitchFamily="34" charset="0"/>
                  <a:cs typeface="Segoe UI" pitchFamily="34" charset="0"/>
                </a:rPr>
                <a:t>claims)</a:t>
              </a:r>
              <a:endParaRPr lang="en-US" sz="2000" b="1" dirty="0">
                <a:solidFill>
                  <a:srgbClr val="000000"/>
                </a:solidFill>
                <a:latin typeface="Verdana" pitchFamily="34" charset="0"/>
                <a:cs typeface="Arial" charset="0"/>
              </a:endParaRPr>
            </a:p>
          </p:txBody>
        </p:sp>
        <p:cxnSp>
          <p:nvCxnSpPr>
            <p:cNvPr id="13" name="Straight Arrow Connector 12"/>
            <p:cNvCxnSpPr/>
            <p:nvPr/>
          </p:nvCxnSpPr>
          <p:spPr bwMode="auto">
            <a:xfrm flipH="1">
              <a:off x="5291850" y="3966066"/>
              <a:ext cx="2092971" cy="1"/>
            </a:xfrm>
            <a:prstGeom prst="straightConnector1">
              <a:avLst/>
            </a:prstGeom>
            <a:ln>
              <a:solidFill>
                <a:schemeClr val="tx1"/>
              </a:solidFill>
              <a:headEnd type="arrow" w="med" len="med"/>
              <a:tailEnd type="none"/>
            </a:ln>
            <a:effectLst/>
          </p:spPr>
          <p:style>
            <a:lnRef idx="3">
              <a:schemeClr val="dk1"/>
            </a:lnRef>
            <a:fillRef idx="0">
              <a:schemeClr val="dk1"/>
            </a:fillRef>
            <a:effectRef idx="2">
              <a:schemeClr val="dk1"/>
            </a:effectRef>
            <a:fontRef idx="minor">
              <a:schemeClr val="tx1"/>
            </a:fontRef>
          </p:style>
        </p:cxnSp>
        <p:cxnSp>
          <p:nvCxnSpPr>
            <p:cNvPr id="14" name="Straight Arrow Connector 13"/>
            <p:cNvCxnSpPr/>
            <p:nvPr/>
          </p:nvCxnSpPr>
          <p:spPr bwMode="auto">
            <a:xfrm flipV="1">
              <a:off x="1564725" y="3966067"/>
              <a:ext cx="2190152" cy="6030"/>
            </a:xfrm>
            <a:prstGeom prst="straightConnector1">
              <a:avLst/>
            </a:prstGeom>
            <a:ln>
              <a:solidFill>
                <a:schemeClr val="tx1"/>
              </a:solidFill>
              <a:headEnd type="none" w="med" len="med"/>
              <a:tailEnd type="arrow"/>
            </a:ln>
            <a:effectLst/>
          </p:spPr>
          <p:style>
            <a:lnRef idx="3">
              <a:schemeClr val="dk1"/>
            </a:lnRef>
            <a:fillRef idx="0">
              <a:schemeClr val="dk1"/>
            </a:fillRef>
            <a:effectRef idx="2">
              <a:schemeClr val="dk1"/>
            </a:effectRef>
            <a:fontRef idx="minor">
              <a:schemeClr val="tx1"/>
            </a:fontRef>
          </p:style>
        </p:cxnSp>
        <p:grpSp>
          <p:nvGrpSpPr>
            <p:cNvPr id="15" name="Group 14"/>
            <p:cNvGrpSpPr/>
            <p:nvPr/>
          </p:nvGrpSpPr>
          <p:grpSpPr>
            <a:xfrm>
              <a:off x="296341" y="3324557"/>
              <a:ext cx="2082068" cy="2082068"/>
              <a:chOff x="3829986" y="4480593"/>
              <a:chExt cx="2082068" cy="2082068"/>
            </a:xfrm>
          </p:grpSpPr>
          <p:pic>
            <p:nvPicPr>
              <p:cNvPr id="16" name="Picture 15"/>
              <p:cNvPicPr>
                <a:picLocks noChangeAspect="1"/>
              </p:cNvPicPr>
              <p:nvPr/>
            </p:nvPicPr>
            <p:blipFill>
              <a:blip r:embed="rId4"/>
              <a:stretch>
                <a:fillRect/>
              </a:stretch>
            </p:blipFill>
            <p:spPr>
              <a:xfrm>
                <a:off x="4203508" y="4726054"/>
                <a:ext cx="619953" cy="1166969"/>
              </a:xfrm>
              <a:prstGeom prst="rect">
                <a:avLst/>
              </a:prstGeom>
            </p:spPr>
          </p:pic>
          <p:pic>
            <p:nvPicPr>
              <p:cNvPr id="17" name="Picture 16"/>
              <p:cNvPicPr>
                <a:picLocks noChangeAspect="1"/>
              </p:cNvPicPr>
              <p:nvPr/>
            </p:nvPicPr>
            <p:blipFill>
              <a:blip r:embed="rId5"/>
              <a:stretch>
                <a:fillRect/>
              </a:stretch>
            </p:blipFill>
            <p:spPr>
              <a:xfrm>
                <a:off x="3829986" y="4480593"/>
                <a:ext cx="2082068" cy="2082068"/>
              </a:xfrm>
              <a:prstGeom prst="rect">
                <a:avLst/>
              </a:prstGeom>
            </p:spPr>
          </p:pic>
        </p:grpSp>
      </p:grpSp>
      <p:grpSp>
        <p:nvGrpSpPr>
          <p:cNvPr id="20" name="Group 19"/>
          <p:cNvGrpSpPr/>
          <p:nvPr/>
        </p:nvGrpSpPr>
        <p:grpSpPr>
          <a:xfrm>
            <a:off x="7201184" y="3287476"/>
            <a:ext cx="2082068" cy="2082068"/>
            <a:chOff x="3829986" y="4480593"/>
            <a:chExt cx="2082068" cy="2082068"/>
          </a:xfrm>
        </p:grpSpPr>
        <p:pic>
          <p:nvPicPr>
            <p:cNvPr id="21" name="Picture 20"/>
            <p:cNvPicPr>
              <a:picLocks noChangeAspect="1"/>
            </p:cNvPicPr>
            <p:nvPr/>
          </p:nvPicPr>
          <p:blipFill>
            <a:blip r:embed="rId4"/>
            <a:stretch>
              <a:fillRect/>
            </a:stretch>
          </p:blipFill>
          <p:spPr>
            <a:xfrm>
              <a:off x="4203508" y="4726054"/>
              <a:ext cx="619953" cy="1166969"/>
            </a:xfrm>
            <a:prstGeom prst="rect">
              <a:avLst/>
            </a:prstGeom>
          </p:spPr>
        </p:pic>
        <p:pic>
          <p:nvPicPr>
            <p:cNvPr id="22" name="Picture 21"/>
            <p:cNvPicPr>
              <a:picLocks noChangeAspect="1"/>
            </p:cNvPicPr>
            <p:nvPr/>
          </p:nvPicPr>
          <p:blipFill>
            <a:blip r:embed="rId5"/>
            <a:stretch>
              <a:fillRect/>
            </a:stretch>
          </p:blipFill>
          <p:spPr>
            <a:xfrm>
              <a:off x="3829986" y="4480593"/>
              <a:ext cx="2082068" cy="2082068"/>
            </a:xfrm>
            <a:prstGeom prst="rect">
              <a:avLst/>
            </a:prstGeom>
          </p:spPr>
        </p:pic>
      </p:grpSp>
    </p:spTree>
    <p:custDataLst>
      <p:tags r:id="rId1"/>
    </p:custDataLst>
    <p:extLst>
      <p:ext uri="{BB962C8B-B14F-4D97-AF65-F5344CB8AC3E}">
        <p14:creationId xmlns:p14="http://schemas.microsoft.com/office/powerpoint/2010/main" val="156112316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are claims-based identity and claims-based authentication?</a:t>
            </a:r>
          </a:p>
        </p:txBody>
      </p:sp>
      <p:sp>
        <p:nvSpPr>
          <p:cNvPr id="3" name="Rectangle 2"/>
          <p:cNvSpPr/>
          <p:nvPr/>
        </p:nvSpPr>
        <p:spPr>
          <a:xfrm>
            <a:off x="90152" y="798490"/>
            <a:ext cx="8899302" cy="5078313"/>
          </a:xfrm>
          <a:prstGeom prst="rect">
            <a:avLst/>
          </a:prstGeom>
        </p:spPr>
        <p:txBody>
          <a:bodyPr wrap="square">
            <a:spAutoFit/>
          </a:bodyPr>
          <a:lstStyle/>
          <a:p>
            <a:r>
              <a:rPr lang="en-US" dirty="0"/>
              <a:t>In most organizations, users sign in to the </a:t>
            </a:r>
            <a:r>
              <a:rPr lang="en-US" dirty="0" smtClean="0"/>
              <a:t>network and </a:t>
            </a:r>
            <a:r>
              <a:rPr lang="en-US" dirty="0"/>
              <a:t>are authenticated by an AD DS </a:t>
            </a:r>
            <a:r>
              <a:rPr lang="en-US" dirty="0" smtClean="0"/>
              <a:t>domain controller</a:t>
            </a:r>
            <a:r>
              <a:rPr lang="en-US" dirty="0"/>
              <a:t>. A user who provides the </a:t>
            </a:r>
            <a:r>
              <a:rPr lang="en-US" dirty="0" smtClean="0"/>
              <a:t>right credentials </a:t>
            </a:r>
            <a:r>
              <a:rPr lang="en-US" dirty="0"/>
              <a:t>to the domain controller is granted </a:t>
            </a:r>
            <a:r>
              <a:rPr lang="en-US" dirty="0" smtClean="0"/>
              <a:t>a security </a:t>
            </a:r>
            <a:r>
              <a:rPr lang="en-US" dirty="0"/>
              <a:t>token. Applications that are running </a:t>
            </a:r>
            <a:r>
              <a:rPr lang="en-US" dirty="0" smtClean="0"/>
              <a:t>on servers </a:t>
            </a:r>
            <a:r>
              <a:rPr lang="en-US" dirty="0"/>
              <a:t>in the same AD DS environment trust the</a:t>
            </a:r>
          </a:p>
          <a:p>
            <a:r>
              <a:rPr lang="en-US" dirty="0"/>
              <a:t>security tokens that the AD DS domain </a:t>
            </a:r>
            <a:r>
              <a:rPr lang="en-US" dirty="0" smtClean="0"/>
              <a:t>controllers provide</a:t>
            </a:r>
            <a:r>
              <a:rPr lang="en-US" dirty="0"/>
              <a:t>. This is because the servers </a:t>
            </a:r>
            <a:r>
              <a:rPr lang="en-US" dirty="0" smtClean="0"/>
              <a:t>can communicate </a:t>
            </a:r>
            <a:r>
              <a:rPr lang="en-US" dirty="0"/>
              <a:t>with the same domain controllers on</a:t>
            </a:r>
          </a:p>
          <a:p>
            <a:r>
              <a:rPr lang="en-US" dirty="0"/>
              <a:t>which the users </a:t>
            </a:r>
            <a:r>
              <a:rPr lang="en-US" dirty="0" err="1" smtClean="0"/>
              <a:t>authenticate.That</a:t>
            </a:r>
            <a:r>
              <a:rPr lang="en-US" dirty="0" smtClean="0"/>
              <a:t> </a:t>
            </a:r>
            <a:r>
              <a:rPr lang="en-US" dirty="0"/>
              <a:t>type of authentication does not extend</a:t>
            </a:r>
          </a:p>
          <a:p>
            <a:r>
              <a:rPr lang="en-US" dirty="0"/>
              <a:t>outside of AD DS forest boundaries easily. You </a:t>
            </a:r>
            <a:r>
              <a:rPr lang="en-US" dirty="0" smtClean="0"/>
              <a:t>can implement </a:t>
            </a:r>
            <a:r>
              <a:rPr lang="en-US" dirty="0"/>
              <a:t>trusts based on the Kerberos V5 authentication protocol or on Integrated Windows</a:t>
            </a:r>
          </a:p>
          <a:p>
            <a:r>
              <a:rPr lang="en-US" dirty="0"/>
              <a:t>Authentication (IWA) between two AD DS forests. However, client computers and domain controllers </a:t>
            </a:r>
            <a:r>
              <a:rPr lang="en-US" dirty="0" smtClean="0"/>
              <a:t>on both </a:t>
            </a:r>
            <a:r>
              <a:rPr lang="en-US" dirty="0"/>
              <a:t>sides of the trust must communicate with domain controllers in the other forest to make decisions</a:t>
            </a:r>
          </a:p>
          <a:p>
            <a:r>
              <a:rPr lang="en-US" dirty="0"/>
              <a:t>about authentication and authorization. This communication requires network traffic that is sent </a:t>
            </a:r>
            <a:r>
              <a:rPr lang="en-US" dirty="0" smtClean="0"/>
              <a:t>on multiple </a:t>
            </a:r>
            <a:r>
              <a:rPr lang="en-US" dirty="0"/>
              <a:t>ports, so these ports must be open on all firewalls between the domain controllers and the other</a:t>
            </a:r>
          </a:p>
          <a:p>
            <a:r>
              <a:rPr lang="en-US" dirty="0"/>
              <a:t>computers. The problem becomes even more complicated when users must access resources that </a:t>
            </a:r>
            <a:r>
              <a:rPr lang="en-US" dirty="0" smtClean="0"/>
              <a:t>are hosted </a:t>
            </a:r>
            <a:r>
              <a:rPr lang="en-US" dirty="0"/>
              <a:t>in cloud-based systems, such as Microsoft Azure or Microsoft Office 365</a:t>
            </a:r>
          </a:p>
        </p:txBody>
      </p:sp>
    </p:spTree>
    <p:extLst>
      <p:ext uri="{BB962C8B-B14F-4D97-AF65-F5344CB8AC3E}">
        <p14:creationId xmlns:p14="http://schemas.microsoft.com/office/powerpoint/2010/main" val="211947601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80304" y="759854"/>
            <a:ext cx="8783392" cy="2308324"/>
          </a:xfrm>
          <a:prstGeom prst="rect">
            <a:avLst/>
          </a:prstGeom>
        </p:spPr>
        <p:txBody>
          <a:bodyPr wrap="square">
            <a:spAutoFit/>
          </a:bodyPr>
          <a:lstStyle/>
          <a:p>
            <a:r>
              <a:rPr lang="en-US" dirty="0"/>
              <a:t>Claims-based authentication provides a mechanism for separating user authentication and </a:t>
            </a:r>
            <a:r>
              <a:rPr lang="en-US" dirty="0" smtClean="0"/>
              <a:t>authorization from </a:t>
            </a:r>
            <a:r>
              <a:rPr lang="en-US" dirty="0"/>
              <a:t>individual applications. With claims-based authentication, users can authenticate to a directory service</a:t>
            </a:r>
          </a:p>
          <a:p>
            <a:r>
              <a:rPr lang="en-US" dirty="0"/>
              <a:t>that is located within their organization and be granted a claim based on that authentication. The claim </a:t>
            </a:r>
            <a:r>
              <a:rPr lang="en-US" dirty="0" smtClean="0"/>
              <a:t>is then </a:t>
            </a:r>
            <a:r>
              <a:rPr lang="en-US" dirty="0"/>
              <a:t>presented to an application that is running in a different organization. The application allows user</a:t>
            </a:r>
          </a:p>
          <a:p>
            <a:r>
              <a:rPr lang="en-US" dirty="0"/>
              <a:t>access to information or features based on the claims presented. All communication occurs over HTTPS</a:t>
            </a:r>
          </a:p>
        </p:txBody>
      </p:sp>
      <p:sp>
        <p:nvSpPr>
          <p:cNvPr id="4" name="Rectangle 3"/>
          <p:cNvSpPr/>
          <p:nvPr/>
        </p:nvSpPr>
        <p:spPr>
          <a:xfrm>
            <a:off x="296214" y="2975019"/>
            <a:ext cx="8757634" cy="3416320"/>
          </a:xfrm>
          <a:prstGeom prst="rect">
            <a:avLst/>
          </a:prstGeom>
        </p:spPr>
        <p:txBody>
          <a:bodyPr wrap="square">
            <a:spAutoFit/>
          </a:bodyPr>
          <a:lstStyle/>
          <a:p>
            <a:r>
              <a:rPr lang="en-US" dirty="0"/>
              <a:t>The </a:t>
            </a:r>
            <a:r>
              <a:rPr lang="en-US" i="1" dirty="0"/>
              <a:t>claim </a:t>
            </a:r>
            <a:r>
              <a:rPr lang="en-US" dirty="0"/>
              <a:t>that is used in claims-based authentication is a statement about a user that is defined in </a:t>
            </a:r>
            <a:r>
              <a:rPr lang="en-US" dirty="0" smtClean="0"/>
              <a:t>one organization </a:t>
            </a:r>
            <a:r>
              <a:rPr lang="en-US" dirty="0"/>
              <a:t>or technology and trusted in another. The claim can include a variety of information. For</a:t>
            </a:r>
          </a:p>
          <a:p>
            <a:r>
              <a:rPr lang="en-US" dirty="0"/>
              <a:t>example, the claim can define the user’s email address, the user principal name (UPN), and </a:t>
            </a:r>
            <a:r>
              <a:rPr lang="en-US" dirty="0" smtClean="0"/>
              <a:t>information about </a:t>
            </a:r>
            <a:r>
              <a:rPr lang="en-US" dirty="0"/>
              <a:t>specific groups to which the user belongs. This information is collected from the identity store when</a:t>
            </a:r>
          </a:p>
          <a:p>
            <a:r>
              <a:rPr lang="en-US" dirty="0"/>
              <a:t>the user successfully </a:t>
            </a:r>
            <a:r>
              <a:rPr lang="en-US" dirty="0" smtClean="0"/>
              <a:t>authenticates. The </a:t>
            </a:r>
            <a:r>
              <a:rPr lang="en-US" dirty="0"/>
              <a:t>organization that manages the application defines the types of claims that the application will accept.</a:t>
            </a:r>
          </a:p>
          <a:p>
            <a:r>
              <a:rPr lang="en-US" dirty="0"/>
              <a:t>For example, the application might require the user’s email address to verify identity and then use </a:t>
            </a:r>
            <a:r>
              <a:rPr lang="en-US" dirty="0" smtClean="0"/>
              <a:t>the group </a:t>
            </a:r>
            <a:r>
              <a:rPr lang="en-US" dirty="0"/>
              <a:t>membership that is presented inside the claim to determine what level of access the user will have</a:t>
            </a:r>
          </a:p>
          <a:p>
            <a:r>
              <a:rPr lang="en-US" dirty="0"/>
              <a:t>within the application</a:t>
            </a:r>
          </a:p>
        </p:txBody>
      </p:sp>
    </p:spTree>
    <p:extLst>
      <p:ext uri="{BB962C8B-B14F-4D97-AF65-F5344CB8AC3E}">
        <p14:creationId xmlns:p14="http://schemas.microsoft.com/office/powerpoint/2010/main" val="240905789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name="15d925b5-0e33-43a1-a0ec-10c8965b8dc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 of web services</a:t>
            </a:r>
          </a:p>
        </p:txBody>
      </p:sp>
      <p:sp>
        <p:nvSpPr>
          <p:cNvPr id="4" name="Content Placeholder 1"/>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Web services comprise a standardized set of specifications used to build applications and services</a:t>
            </a:r>
          </a:p>
          <a:p>
            <a:pPr lvl="0"/>
            <a:r>
              <a:rPr lang="en-US" kern="0" dirty="0">
                <a:solidFill>
                  <a:srgbClr val="000000"/>
                </a:solidFill>
              </a:rPr>
              <a:t>Web services typically:</a:t>
            </a:r>
          </a:p>
          <a:p>
            <a:pPr lvl="1"/>
            <a:r>
              <a:rPr lang="en-US" kern="0" dirty="0">
                <a:solidFill>
                  <a:srgbClr val="000000"/>
                </a:solidFill>
              </a:rPr>
              <a:t>Transmit data as XML</a:t>
            </a:r>
          </a:p>
          <a:p>
            <a:pPr lvl="1"/>
            <a:r>
              <a:rPr lang="en-US" kern="0" dirty="0">
                <a:solidFill>
                  <a:srgbClr val="000000"/>
                </a:solidFill>
              </a:rPr>
              <a:t>Use SOAP to define the XML message format</a:t>
            </a:r>
          </a:p>
          <a:p>
            <a:pPr lvl="1"/>
            <a:r>
              <a:rPr lang="en-US" kern="0" dirty="0">
                <a:solidFill>
                  <a:srgbClr val="000000"/>
                </a:solidFill>
              </a:rPr>
              <a:t>Use WSDL to define valid SOAP messages</a:t>
            </a:r>
          </a:p>
          <a:p>
            <a:pPr lvl="1"/>
            <a:r>
              <a:rPr lang="en-US" kern="0" dirty="0">
                <a:solidFill>
                  <a:srgbClr val="000000"/>
                </a:solidFill>
              </a:rPr>
              <a:t>Use UDDI to describe available web services</a:t>
            </a:r>
          </a:p>
          <a:p>
            <a:pPr lvl="0"/>
            <a:r>
              <a:rPr lang="en-US" kern="0" dirty="0">
                <a:solidFill>
                  <a:srgbClr val="000000"/>
                </a:solidFill>
              </a:rPr>
              <a:t>SAML is a standard for exchanging identity claims</a:t>
            </a:r>
          </a:p>
          <a:p>
            <a:pPr marL="0" lvl="0" indent="0">
              <a:buNone/>
            </a:pPr>
            <a:endParaRPr lang="en-US" kern="0" dirty="0">
              <a:solidFill>
                <a:srgbClr val="000000"/>
              </a:solidFill>
            </a:endParaRPr>
          </a:p>
        </p:txBody>
      </p:sp>
    </p:spTree>
    <p:custDataLst>
      <p:tags r:id="rId1"/>
    </p:custDataLst>
    <p:extLst>
      <p:ext uri="{BB962C8B-B14F-4D97-AF65-F5344CB8AC3E}">
        <p14:creationId xmlns:p14="http://schemas.microsoft.com/office/powerpoint/2010/main" val="206479252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 of web services</a:t>
            </a:r>
          </a:p>
        </p:txBody>
      </p:sp>
      <p:sp>
        <p:nvSpPr>
          <p:cNvPr id="3" name="Rectangle 2"/>
          <p:cNvSpPr/>
          <p:nvPr/>
        </p:nvSpPr>
        <p:spPr>
          <a:xfrm>
            <a:off x="373487" y="746975"/>
            <a:ext cx="8293995" cy="3693319"/>
          </a:xfrm>
          <a:prstGeom prst="rect">
            <a:avLst/>
          </a:prstGeom>
        </p:spPr>
        <p:txBody>
          <a:bodyPr wrap="square">
            <a:spAutoFit/>
          </a:bodyPr>
          <a:lstStyle/>
          <a:p>
            <a:r>
              <a:rPr lang="en-US" dirty="0"/>
              <a:t>For claims-based authentication to </a:t>
            </a:r>
            <a:r>
              <a:rPr lang="en-US" dirty="0" err="1" smtClean="0"/>
              <a:t>work,organizations</a:t>
            </a:r>
            <a:r>
              <a:rPr lang="en-US" dirty="0" smtClean="0"/>
              <a:t> </a:t>
            </a:r>
            <a:r>
              <a:rPr lang="en-US" dirty="0"/>
              <a:t>must agree on the format </a:t>
            </a:r>
            <a:r>
              <a:rPr lang="en-US" dirty="0" smtClean="0"/>
              <a:t>for exchanging </a:t>
            </a:r>
            <a:r>
              <a:rPr lang="en-US" dirty="0"/>
              <a:t>claims. Rather than have each business</a:t>
            </a:r>
          </a:p>
          <a:p>
            <a:r>
              <a:rPr lang="en-US" dirty="0"/>
              <a:t>define this format, a set of specifications </a:t>
            </a:r>
            <a:r>
              <a:rPr lang="en-US" dirty="0" smtClean="0"/>
              <a:t>broadly identified </a:t>
            </a:r>
            <a:r>
              <a:rPr lang="en-US" dirty="0"/>
              <a:t>as </a:t>
            </a:r>
            <a:r>
              <a:rPr lang="en-US" i="1" dirty="0"/>
              <a:t>web services </a:t>
            </a:r>
            <a:r>
              <a:rPr lang="en-US" dirty="0"/>
              <a:t>has been developed. </a:t>
            </a:r>
            <a:r>
              <a:rPr lang="en-US" dirty="0" smtClean="0"/>
              <a:t>Any organization </a:t>
            </a:r>
            <a:r>
              <a:rPr lang="en-US" dirty="0"/>
              <a:t>that wants to implement a </a:t>
            </a:r>
            <a:r>
              <a:rPr lang="en-US" dirty="0" smtClean="0"/>
              <a:t>federated identity </a:t>
            </a:r>
            <a:r>
              <a:rPr lang="en-US" dirty="0"/>
              <a:t>solution can use this set of </a:t>
            </a:r>
            <a:r>
              <a:rPr lang="en-US" dirty="0" smtClean="0"/>
              <a:t>specifications. Web </a:t>
            </a:r>
            <a:r>
              <a:rPr lang="en-US" dirty="0"/>
              <a:t>services comprise a set of specifications that</a:t>
            </a:r>
          </a:p>
          <a:p>
            <a:r>
              <a:rPr lang="en-US" dirty="0"/>
              <a:t>are used for building connected applications </a:t>
            </a:r>
            <a:r>
              <a:rPr lang="en-US" dirty="0" smtClean="0"/>
              <a:t>and services </a:t>
            </a:r>
            <a:r>
              <a:rPr lang="en-US" dirty="0"/>
              <a:t>and whose functionalities and </a:t>
            </a:r>
            <a:r>
              <a:rPr lang="en-US" dirty="0" smtClean="0"/>
              <a:t>interfaces are </a:t>
            </a:r>
            <a:r>
              <a:rPr lang="en-US" dirty="0"/>
              <a:t>exposed to potential users through </a:t>
            </a:r>
            <a:r>
              <a:rPr lang="en-US" dirty="0" err="1" smtClean="0"/>
              <a:t>webtechnology</a:t>
            </a:r>
            <a:r>
              <a:rPr lang="en-US" dirty="0" smtClean="0"/>
              <a:t> </a:t>
            </a:r>
            <a:r>
              <a:rPr lang="en-US" dirty="0"/>
              <a:t>standards, such as XML, Simple Object</a:t>
            </a:r>
          </a:p>
          <a:p>
            <a:r>
              <a:rPr lang="en-US" dirty="0"/>
              <a:t>Access Protocol (SOAP), Web Services Description Language (WSDL), HTTP, and HTTPS. The goal </a:t>
            </a:r>
            <a:r>
              <a:rPr lang="en-US" dirty="0" smtClean="0"/>
              <a:t>of creating </a:t>
            </a:r>
            <a:r>
              <a:rPr lang="en-US" dirty="0"/>
              <a:t>web applications by using web services is to simplify interoperability for applications across</a:t>
            </a:r>
          </a:p>
          <a:p>
            <a:r>
              <a:rPr lang="en-US" dirty="0"/>
              <a:t>multiple development platforms, technologies, and networks</a:t>
            </a:r>
          </a:p>
        </p:txBody>
      </p:sp>
    </p:spTree>
    <p:extLst>
      <p:ext uri="{BB962C8B-B14F-4D97-AF65-F5344CB8AC3E}">
        <p14:creationId xmlns:p14="http://schemas.microsoft.com/office/powerpoint/2010/main" val="404264306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57577" y="862885"/>
            <a:ext cx="8744755" cy="5909310"/>
          </a:xfrm>
          <a:prstGeom prst="rect">
            <a:avLst/>
          </a:prstGeom>
        </p:spPr>
        <p:txBody>
          <a:bodyPr wrap="square">
            <a:spAutoFit/>
          </a:bodyPr>
          <a:lstStyle/>
          <a:p>
            <a:r>
              <a:rPr lang="en-US" dirty="0"/>
              <a:t>To enhance interoperability, web services are defined by a set of industry standards:</a:t>
            </a:r>
          </a:p>
          <a:p>
            <a:r>
              <a:rPr lang="en-US" dirty="0" smtClean="0"/>
              <a:t> </a:t>
            </a:r>
            <a:r>
              <a:rPr lang="en-US" dirty="0"/>
              <a:t>Most web services use XML to transmit data through HTTP and HTTPS. With XML, developers </a:t>
            </a:r>
            <a:r>
              <a:rPr lang="en-US" dirty="0" smtClean="0"/>
              <a:t>can create </a:t>
            </a:r>
            <a:r>
              <a:rPr lang="en-US" dirty="0"/>
              <a:t>their own customized tags, thereby facilitating the definition, transmission, validation, and</a:t>
            </a:r>
          </a:p>
          <a:p>
            <a:r>
              <a:rPr lang="en-US" dirty="0"/>
              <a:t>interpretation of data between applications and organizations.</a:t>
            </a:r>
          </a:p>
          <a:p>
            <a:r>
              <a:rPr lang="en-US" dirty="0" smtClean="0"/>
              <a:t> </a:t>
            </a:r>
            <a:r>
              <a:rPr lang="en-US" dirty="0"/>
              <a:t>Web services expose useful functionality to web users through a standard web protocol. In most </a:t>
            </a:r>
            <a:r>
              <a:rPr lang="en-US" dirty="0" err="1" smtClean="0"/>
              <a:t>cases,web</a:t>
            </a:r>
            <a:r>
              <a:rPr lang="en-US" dirty="0" smtClean="0"/>
              <a:t> </a:t>
            </a:r>
            <a:r>
              <a:rPr lang="en-US" dirty="0"/>
              <a:t>services use SOAP, which is the communication protocol for XML web services. SOAP is </a:t>
            </a:r>
            <a:r>
              <a:rPr lang="en-US" dirty="0" smtClean="0"/>
              <a:t>a specification </a:t>
            </a:r>
            <a:r>
              <a:rPr lang="en-US" dirty="0"/>
              <a:t>that defines the XML format for messages, and it essentially describes what a valid </a:t>
            </a:r>
            <a:r>
              <a:rPr lang="en-US" dirty="0" smtClean="0"/>
              <a:t>XML document </a:t>
            </a:r>
            <a:r>
              <a:rPr lang="en-US" dirty="0"/>
              <a:t>looks like.</a:t>
            </a:r>
          </a:p>
          <a:p>
            <a:r>
              <a:rPr lang="en-US" dirty="0" smtClean="0"/>
              <a:t>Web </a:t>
            </a:r>
            <a:r>
              <a:rPr lang="en-US" dirty="0"/>
              <a:t>services provide a way to describe their interfaces in enough detail to allow a user to build a </a:t>
            </a:r>
            <a:r>
              <a:rPr lang="en-US" dirty="0" smtClean="0"/>
              <a:t>client application </a:t>
            </a:r>
            <a:r>
              <a:rPr lang="en-US" dirty="0"/>
              <a:t>to communicate with a service. This description is usually provided in an XML </a:t>
            </a:r>
            <a:r>
              <a:rPr lang="en-US" dirty="0" smtClean="0"/>
              <a:t>document called </a:t>
            </a:r>
            <a:r>
              <a:rPr lang="en-US" dirty="0"/>
              <a:t>a WSDL document. In other words, a WSDL file is an XML document that describes a set of </a:t>
            </a:r>
            <a:r>
              <a:rPr lang="en-US" dirty="0" smtClean="0"/>
              <a:t>SOAP messages </a:t>
            </a:r>
            <a:r>
              <a:rPr lang="en-US" dirty="0"/>
              <a:t>and how those messages are exchanged.</a:t>
            </a:r>
          </a:p>
          <a:p>
            <a:r>
              <a:rPr lang="en-US" dirty="0" smtClean="0"/>
              <a:t> </a:t>
            </a:r>
            <a:r>
              <a:rPr lang="en-US" dirty="0"/>
              <a:t>Web services are registered so that potential users can easily find them. This is done with </a:t>
            </a:r>
            <a:r>
              <a:rPr lang="en-US" dirty="0" smtClean="0"/>
              <a:t>Universal Description</a:t>
            </a:r>
            <a:r>
              <a:rPr lang="en-US" dirty="0"/>
              <a:t>, Discovery, and Integration (UDDI). A </a:t>
            </a:r>
            <a:r>
              <a:rPr lang="en-US" i="1" dirty="0"/>
              <a:t>UDDI directory entry </a:t>
            </a:r>
            <a:r>
              <a:rPr lang="en-US" dirty="0"/>
              <a:t>is an XML file that describes a</a:t>
            </a:r>
          </a:p>
          <a:p>
            <a:r>
              <a:rPr lang="en-US" dirty="0"/>
              <a:t>business and the services it offers</a:t>
            </a:r>
          </a:p>
        </p:txBody>
      </p:sp>
    </p:spTree>
    <p:extLst>
      <p:ext uri="{BB962C8B-B14F-4D97-AF65-F5344CB8AC3E}">
        <p14:creationId xmlns:p14="http://schemas.microsoft.com/office/powerpoint/2010/main" val="193071617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name="01ed6a4e-d30b-4106-a8f9-e7621b52c0c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AD FS?</a:t>
            </a:r>
          </a:p>
        </p:txBody>
      </p:sp>
      <p:sp>
        <p:nvSpPr>
          <p:cNvPr id="4" name="Content Placeholder 2"/>
          <p:cNvSpPr txBox="1">
            <a:spLocks/>
          </p:cNvSpPr>
          <p:nvPr/>
        </p:nvSpPr>
        <p:spPr>
          <a:xfrm>
            <a:off x="458788" y="1021214"/>
            <a:ext cx="8119156" cy="5665336"/>
          </a:xfrm>
          <a:prstGeom prst="rect">
            <a:avLst/>
          </a:prstGeom>
        </p:spPr>
        <p:txBody>
          <a:bodyPr>
            <a:normAutofit/>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AD FS is the Microsoft identity federation product that can use claims-based authentication</a:t>
            </a:r>
            <a:endParaRPr lang="en-US" sz="1000" kern="0" dirty="0">
              <a:solidFill>
                <a:srgbClr val="000000"/>
              </a:solidFill>
            </a:endParaRPr>
          </a:p>
          <a:p>
            <a:pPr lvl="0"/>
            <a:r>
              <a:rPr lang="en-US" kern="0" dirty="0">
                <a:solidFill>
                  <a:srgbClr val="000000"/>
                </a:solidFill>
              </a:rPr>
              <a:t>AD FS has the following features:</a:t>
            </a:r>
          </a:p>
          <a:p>
            <a:pPr lvl="1"/>
            <a:r>
              <a:rPr lang="en-US" kern="0" dirty="0">
                <a:solidFill>
                  <a:srgbClr val="000000"/>
                </a:solidFill>
              </a:rPr>
              <a:t>SSO for web-based apps</a:t>
            </a:r>
          </a:p>
          <a:p>
            <a:pPr lvl="1"/>
            <a:r>
              <a:rPr lang="en-US" kern="0" dirty="0">
                <a:solidFill>
                  <a:srgbClr val="000000"/>
                </a:solidFill>
              </a:rPr>
              <a:t>Interoperability with web services on multiple platforms</a:t>
            </a:r>
          </a:p>
          <a:p>
            <a:pPr lvl="1"/>
            <a:r>
              <a:rPr lang="en-US" kern="0" dirty="0">
                <a:solidFill>
                  <a:srgbClr val="000000"/>
                </a:solidFill>
              </a:rPr>
              <a:t>Support for many clients, such as web browsers, mobile devices, and applications</a:t>
            </a:r>
          </a:p>
          <a:p>
            <a:pPr lvl="1"/>
            <a:r>
              <a:rPr lang="en-US" kern="0" dirty="0">
                <a:solidFill>
                  <a:srgbClr val="000000"/>
                </a:solidFill>
              </a:rPr>
              <a:t>Extensibility to support customized claims from third-party applications</a:t>
            </a:r>
          </a:p>
          <a:p>
            <a:pPr lvl="1"/>
            <a:r>
              <a:rPr lang="en-US" kern="0" dirty="0">
                <a:solidFill>
                  <a:srgbClr val="000000"/>
                </a:solidFill>
              </a:rPr>
              <a:t>The Delegation of account management to the user’s organization </a:t>
            </a:r>
          </a:p>
          <a:p>
            <a:pPr lvl="1"/>
            <a:endParaRPr lang="en-US" sz="900" kern="0" dirty="0">
              <a:solidFill>
                <a:srgbClr val="000000"/>
              </a:solidFill>
            </a:endParaRPr>
          </a:p>
          <a:p>
            <a:pPr lvl="1"/>
            <a:endParaRPr lang="en-US" kern="0" dirty="0">
              <a:solidFill>
                <a:srgbClr val="000000"/>
              </a:solidFill>
            </a:endParaRPr>
          </a:p>
        </p:txBody>
      </p:sp>
    </p:spTree>
    <p:custDataLst>
      <p:tags r:id="rId1"/>
    </p:custDataLst>
    <p:extLst>
      <p:ext uri="{BB962C8B-B14F-4D97-AF65-F5344CB8AC3E}">
        <p14:creationId xmlns:p14="http://schemas.microsoft.com/office/powerpoint/2010/main" val="235985064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AD FS?</a:t>
            </a:r>
          </a:p>
        </p:txBody>
      </p:sp>
      <p:sp>
        <p:nvSpPr>
          <p:cNvPr id="3" name="Rectangle 2"/>
          <p:cNvSpPr/>
          <p:nvPr/>
        </p:nvSpPr>
        <p:spPr>
          <a:xfrm>
            <a:off x="25758" y="746975"/>
            <a:ext cx="9118242" cy="1200329"/>
          </a:xfrm>
          <a:prstGeom prst="rect">
            <a:avLst/>
          </a:prstGeom>
        </p:spPr>
        <p:txBody>
          <a:bodyPr wrap="square">
            <a:spAutoFit/>
          </a:bodyPr>
          <a:lstStyle/>
          <a:p>
            <a:r>
              <a:rPr lang="en-US" dirty="0"/>
              <a:t>AD FS is the Microsoft implementation of </a:t>
            </a:r>
            <a:r>
              <a:rPr lang="en-US" dirty="0" smtClean="0"/>
              <a:t>an identity </a:t>
            </a:r>
            <a:r>
              <a:rPr lang="en-US" dirty="0"/>
              <a:t>federation solution that uses </a:t>
            </a:r>
            <a:r>
              <a:rPr lang="en-US" dirty="0" smtClean="0"/>
              <a:t>claims-based authentication</a:t>
            </a:r>
            <a:r>
              <a:rPr lang="en-US" dirty="0"/>
              <a:t>. AD FS provides the mechanisms to</a:t>
            </a:r>
          </a:p>
          <a:p>
            <a:r>
              <a:rPr lang="en-US" dirty="0"/>
              <a:t>implement both the identity provider and </a:t>
            </a:r>
            <a:r>
              <a:rPr lang="en-US" dirty="0" smtClean="0"/>
              <a:t>the service </a:t>
            </a:r>
            <a:r>
              <a:rPr lang="en-US" dirty="0"/>
              <a:t>provider components in an </a:t>
            </a:r>
            <a:r>
              <a:rPr lang="en-US" dirty="0" smtClean="0"/>
              <a:t>identity federation </a:t>
            </a:r>
            <a:r>
              <a:rPr lang="en-US" dirty="0"/>
              <a:t>deployment</a:t>
            </a:r>
          </a:p>
        </p:txBody>
      </p:sp>
      <p:sp>
        <p:nvSpPr>
          <p:cNvPr id="4" name="Rectangle 3"/>
          <p:cNvSpPr/>
          <p:nvPr/>
        </p:nvSpPr>
        <p:spPr>
          <a:xfrm>
            <a:off x="25758" y="1947304"/>
            <a:ext cx="8654603" cy="2585323"/>
          </a:xfrm>
          <a:prstGeom prst="rect">
            <a:avLst/>
          </a:prstGeom>
        </p:spPr>
        <p:txBody>
          <a:bodyPr wrap="square">
            <a:spAutoFit/>
          </a:bodyPr>
          <a:lstStyle/>
          <a:p>
            <a:r>
              <a:rPr lang="en-US" dirty="0"/>
              <a:t>AD FS provides the following features:</a:t>
            </a:r>
          </a:p>
          <a:p>
            <a:r>
              <a:rPr lang="en-US" dirty="0" smtClean="0"/>
              <a:t> </a:t>
            </a:r>
            <a:r>
              <a:rPr lang="en-US" dirty="0"/>
              <a:t>An enterprise claims provider for claims-based applications. You can configure an AD FS server as </a:t>
            </a:r>
            <a:r>
              <a:rPr lang="en-US" dirty="0" smtClean="0"/>
              <a:t>a claims </a:t>
            </a:r>
            <a:r>
              <a:rPr lang="en-US" dirty="0"/>
              <a:t>provider, which means that the AD FS server can issue claims about authenticated users. </a:t>
            </a:r>
            <a:r>
              <a:rPr lang="en-US" dirty="0" smtClean="0"/>
              <a:t>This allows </a:t>
            </a:r>
            <a:r>
              <a:rPr lang="en-US" dirty="0"/>
              <a:t>an organization to provide its users with access to claims-aware applications in </a:t>
            </a:r>
            <a:r>
              <a:rPr lang="en-US" dirty="0" smtClean="0"/>
              <a:t>another organization </a:t>
            </a:r>
            <a:r>
              <a:rPr lang="en-US" dirty="0"/>
              <a:t>by using SSO.</a:t>
            </a:r>
          </a:p>
          <a:p>
            <a:r>
              <a:rPr lang="en-US" dirty="0" smtClean="0"/>
              <a:t> </a:t>
            </a:r>
            <a:r>
              <a:rPr lang="en-US" dirty="0"/>
              <a:t>A federation service provider for identity federation across domains. This service offers federated </a:t>
            </a:r>
            <a:r>
              <a:rPr lang="en-US" dirty="0" smtClean="0"/>
              <a:t>web SSO </a:t>
            </a:r>
            <a:r>
              <a:rPr lang="en-US" dirty="0"/>
              <a:t>across domains, thereby enhancing security and reducing overhead for IT administrators.</a:t>
            </a:r>
          </a:p>
        </p:txBody>
      </p:sp>
    </p:spTree>
    <p:extLst>
      <p:ext uri="{BB962C8B-B14F-4D97-AF65-F5344CB8AC3E}">
        <p14:creationId xmlns:p14="http://schemas.microsoft.com/office/powerpoint/2010/main" val="22262185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name="44d322de-4aed-497e-80af-e745df67183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Overview</a:t>
            </a:r>
          </a:p>
        </p:txBody>
      </p:sp>
      <p:sp>
        <p:nvSpPr>
          <p:cNvPr id="3" name="Text Placeholder 2"/>
          <p:cNvSpPr>
            <a:spLocks noGrp="1"/>
          </p:cNvSpPr>
          <p:nvPr>
            <p:ph type="body" idx="1"/>
          </p:nvPr>
        </p:nvSpPr>
        <p:spPr/>
        <p:txBody>
          <a:bodyPr/>
          <a:lstStyle/>
          <a:p>
            <a:r>
              <a:rPr lang="en-US" dirty="0"/>
              <a:t>Overview of AD FS
AD FS requirements and planning
Deploying and configuring AD FS
Web Application Proxy overview</a:t>
            </a:r>
          </a:p>
        </p:txBody>
      </p:sp>
    </p:spTree>
    <p:custDataLst>
      <p:tags r:id="rId1"/>
    </p:custDataLst>
    <p:extLst>
      <p:ext uri="{BB962C8B-B14F-4D97-AF65-F5344CB8AC3E}">
        <p14:creationId xmlns:p14="http://schemas.microsoft.com/office/powerpoint/2010/main" val="71174610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name="ccc961bc-c4b1-4ef2-8fc9-fcb8b68ecd1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new in AD FS in Windows Server 2016?</a:t>
            </a:r>
          </a:p>
        </p:txBody>
      </p:sp>
      <p:sp>
        <p:nvSpPr>
          <p:cNvPr id="4" name="Content Placeholder 2"/>
          <p:cNvSpPr txBox="1">
            <a:spLocks/>
          </p:cNvSpPr>
          <p:nvPr/>
        </p:nvSpPr>
        <p:spPr>
          <a:xfrm>
            <a:off x="458787" y="1021215"/>
            <a:ext cx="8322355" cy="5147356"/>
          </a:xfrm>
          <a:prstGeom prst="rect">
            <a:avLst/>
          </a:prstGeom>
        </p:spPr>
        <p:txBody>
          <a:bodyPr>
            <a:normAutofit fontScale="92500" lnSpcReduction="10000"/>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sz="3000" kern="0" dirty="0">
                <a:solidFill>
                  <a:srgbClr val="000000"/>
                </a:solidFill>
              </a:rPr>
              <a:t>New AD FS features introduced in Windows Server 2012:</a:t>
            </a:r>
          </a:p>
          <a:p>
            <a:pPr lvl="1"/>
            <a:r>
              <a:rPr lang="en-GB" sz="2600" kern="0" dirty="0">
                <a:solidFill>
                  <a:srgbClr val="000000"/>
                </a:solidFill>
              </a:rPr>
              <a:t>Integration with the Windows Server 2012 operating system</a:t>
            </a:r>
          </a:p>
          <a:p>
            <a:pPr lvl="1"/>
            <a:r>
              <a:rPr lang="en-GB" sz="2600" kern="0" dirty="0">
                <a:solidFill>
                  <a:srgbClr val="000000"/>
                </a:solidFill>
              </a:rPr>
              <a:t>Integration with Dynamic Access Control </a:t>
            </a:r>
          </a:p>
          <a:p>
            <a:pPr lvl="1"/>
            <a:r>
              <a:rPr lang="en-GB" sz="2600" kern="0" dirty="0">
                <a:solidFill>
                  <a:srgbClr val="000000"/>
                </a:solidFill>
              </a:rPr>
              <a:t>Windows PowerShell cmdlets for administering AD FS</a:t>
            </a:r>
          </a:p>
          <a:p>
            <a:pPr lvl="0"/>
            <a:r>
              <a:rPr lang="en-GB" sz="3000" kern="0" dirty="0">
                <a:solidFill>
                  <a:srgbClr val="000000"/>
                </a:solidFill>
              </a:rPr>
              <a:t>New AD FS features introduced in Windows Server 2016:</a:t>
            </a:r>
          </a:p>
          <a:p>
            <a:pPr lvl="1"/>
            <a:r>
              <a:rPr lang="en-GB" sz="2600" kern="0" dirty="0">
                <a:solidFill>
                  <a:srgbClr val="000000"/>
                </a:solidFill>
              </a:rPr>
              <a:t>Support for any directory that is LDAP v3-compliant </a:t>
            </a:r>
          </a:p>
          <a:p>
            <a:pPr lvl="1"/>
            <a:r>
              <a:rPr lang="en-GB" sz="2600" kern="0" dirty="0">
                <a:solidFill>
                  <a:srgbClr val="000000"/>
                </a:solidFill>
              </a:rPr>
              <a:t>New factors of authentication</a:t>
            </a:r>
          </a:p>
          <a:p>
            <a:pPr lvl="1"/>
            <a:r>
              <a:rPr lang="en-GB" sz="2600" kern="0" dirty="0">
                <a:solidFill>
                  <a:srgbClr val="000000"/>
                </a:solidFill>
              </a:rPr>
              <a:t>Improvements in AD FS management</a:t>
            </a:r>
          </a:p>
          <a:p>
            <a:pPr lvl="1"/>
            <a:r>
              <a:rPr lang="en-GB" sz="2600" kern="0" dirty="0">
                <a:solidFill>
                  <a:srgbClr val="000000"/>
                </a:solidFill>
              </a:rPr>
              <a:t>Conditional access</a:t>
            </a:r>
          </a:p>
          <a:p>
            <a:pPr lvl="0"/>
            <a:endParaRPr lang="en-US" kern="0" dirty="0">
              <a:solidFill>
                <a:srgbClr val="000000"/>
              </a:solidFill>
            </a:endParaRPr>
          </a:p>
        </p:txBody>
      </p:sp>
    </p:spTree>
    <p:custDataLst>
      <p:tags r:id="rId1"/>
    </p:custDataLst>
    <p:extLst>
      <p:ext uri="{BB962C8B-B14F-4D97-AF65-F5344CB8AC3E}">
        <p14:creationId xmlns:p14="http://schemas.microsoft.com/office/powerpoint/2010/main" val="366834575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name="16a1bbe3-8a8b-4c88-8fcb-9f4364320e0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AD FS enables SSO in a single organization</a:t>
            </a:r>
          </a:p>
        </p:txBody>
      </p:sp>
      <p:sp>
        <p:nvSpPr>
          <p:cNvPr id="8" name="Rectangle 160"/>
          <p:cNvSpPr>
            <a:spLocks noChangeArrowheads="1"/>
          </p:cNvSpPr>
          <p:nvPr/>
        </p:nvSpPr>
        <p:spPr bwMode="auto">
          <a:xfrm>
            <a:off x="755036" y="4899698"/>
            <a:ext cx="1019510"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sz="1300" dirty="0">
                <a:solidFill>
                  <a:srgbClr val="000000"/>
                </a:solidFill>
                <a:latin typeface="Segoe UI" panose="020B0502040204020203" pitchFamily="34" charset="0"/>
                <a:ea typeface="Segoe UI" panose="020B0502040204020203" pitchFamily="34" charset="0"/>
                <a:cs typeface="Segoe UI" panose="020B0502040204020203" pitchFamily="34" charset="0"/>
              </a:rPr>
              <a:t>External client</a:t>
            </a:r>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9" name="Rectangle 216"/>
          <p:cNvSpPr>
            <a:spLocks noChangeArrowheads="1"/>
          </p:cNvSpPr>
          <p:nvPr/>
        </p:nvSpPr>
        <p:spPr bwMode="auto">
          <a:xfrm>
            <a:off x="7477153" y="4412069"/>
            <a:ext cx="78386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GB" sz="1300" dirty="0">
                <a:solidFill>
                  <a:srgbClr val="000000"/>
                </a:solidFill>
                <a:latin typeface="Segoe UI" panose="020B0502040204020203" pitchFamily="34" charset="0"/>
                <a:ea typeface="Segoe UI" panose="020B0502040204020203" pitchFamily="34" charset="0"/>
                <a:cs typeface="Segoe UI" panose="020B0502040204020203" pitchFamily="34" charset="0"/>
              </a:rPr>
              <a:t>Federation</a:t>
            </a:r>
          </a:p>
          <a:p>
            <a:pPr algn="ctr"/>
            <a:r>
              <a:rPr lang="en-GB" sz="1300" dirty="0">
                <a:solidFill>
                  <a:srgbClr val="000000"/>
                </a:solidFill>
                <a:latin typeface="Segoe UI" panose="020B0502040204020203" pitchFamily="34" charset="0"/>
                <a:ea typeface="Segoe UI" panose="020B0502040204020203" pitchFamily="34" charset="0"/>
                <a:cs typeface="Segoe UI" panose="020B0502040204020203" pitchFamily="34" charset="0"/>
              </a:rPr>
              <a:t>server</a:t>
            </a:r>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10" name="Rectangle 272"/>
          <p:cNvSpPr>
            <a:spLocks noChangeArrowheads="1"/>
          </p:cNvSpPr>
          <p:nvPr/>
        </p:nvSpPr>
        <p:spPr bwMode="auto">
          <a:xfrm>
            <a:off x="4058828" y="3209836"/>
            <a:ext cx="783869"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GB" sz="1300" dirty="0">
                <a:solidFill>
                  <a:srgbClr val="000000"/>
                </a:solidFill>
                <a:latin typeface="Segoe UI" panose="020B0502040204020203" pitchFamily="34" charset="0"/>
                <a:ea typeface="Segoe UI" panose="020B0502040204020203" pitchFamily="34" charset="0"/>
                <a:cs typeface="Segoe UI" panose="020B0502040204020203" pitchFamily="34" charset="0"/>
              </a:rPr>
              <a:t>Federation</a:t>
            </a:r>
          </a:p>
          <a:p>
            <a:pPr algn="ctr"/>
            <a:r>
              <a:rPr lang="en-GB" sz="1300" dirty="0">
                <a:solidFill>
                  <a:srgbClr val="000000"/>
                </a:solidFill>
                <a:latin typeface="Segoe UI" panose="020B0502040204020203" pitchFamily="34" charset="0"/>
                <a:ea typeface="Segoe UI" panose="020B0502040204020203" pitchFamily="34" charset="0"/>
                <a:cs typeface="Segoe UI" panose="020B0502040204020203" pitchFamily="34" charset="0"/>
              </a:rPr>
              <a:t>Service</a:t>
            </a:r>
          </a:p>
          <a:p>
            <a:pPr algn="ctr"/>
            <a:r>
              <a:rPr lang="en-GB" sz="1300" dirty="0">
                <a:solidFill>
                  <a:srgbClr val="000000"/>
                </a:solidFill>
                <a:latin typeface="Segoe UI" panose="020B0502040204020203" pitchFamily="34" charset="0"/>
                <a:ea typeface="Segoe UI" panose="020B0502040204020203" pitchFamily="34" charset="0"/>
                <a:cs typeface="Segoe UI" panose="020B0502040204020203" pitchFamily="34" charset="0"/>
              </a:rPr>
              <a:t>Proxy</a:t>
            </a:r>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13" name="Rectangle 333"/>
          <p:cNvSpPr>
            <a:spLocks noChangeArrowheads="1"/>
          </p:cNvSpPr>
          <p:nvPr/>
        </p:nvSpPr>
        <p:spPr bwMode="auto">
          <a:xfrm>
            <a:off x="3906428" y="5362545"/>
            <a:ext cx="843308"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sz="1300" dirty="0">
                <a:solidFill>
                  <a:srgbClr val="000000"/>
                </a:solidFill>
                <a:latin typeface="Segoe UI" panose="020B0502040204020203" pitchFamily="34" charset="0"/>
                <a:ea typeface="Segoe UI" panose="020B0502040204020203" pitchFamily="34" charset="0"/>
                <a:cs typeface="Segoe UI" panose="020B0502040204020203" pitchFamily="34" charset="0"/>
              </a:rPr>
              <a:t>Web server</a:t>
            </a:r>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14" name="Rectangle 399"/>
          <p:cNvSpPr>
            <a:spLocks noChangeArrowheads="1"/>
          </p:cNvSpPr>
          <p:nvPr/>
        </p:nvSpPr>
        <p:spPr bwMode="auto">
          <a:xfrm>
            <a:off x="7106828" y="2447836"/>
            <a:ext cx="145281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r>
              <a:rPr lang="en-GB" sz="1300" dirty="0">
                <a:solidFill>
                  <a:srgbClr val="000000"/>
                </a:solidFill>
                <a:latin typeface="Segoe UI" panose="020B0502040204020203" pitchFamily="34" charset="0"/>
                <a:ea typeface="Segoe UI" panose="020B0502040204020203" pitchFamily="34" charset="0"/>
                <a:cs typeface="Segoe UI" panose="020B0502040204020203" pitchFamily="34" charset="0"/>
              </a:rPr>
              <a:t>AD DS</a:t>
            </a:r>
          </a:p>
          <a:p>
            <a:pPr algn="ctr"/>
            <a:r>
              <a:rPr lang="en-GB" sz="1300" dirty="0">
                <a:solidFill>
                  <a:srgbClr val="000000"/>
                </a:solidFill>
                <a:latin typeface="Segoe UI" panose="020B0502040204020203" pitchFamily="34" charset="0"/>
                <a:ea typeface="Segoe UI" panose="020B0502040204020203" pitchFamily="34" charset="0"/>
                <a:cs typeface="Segoe UI" panose="020B0502040204020203" pitchFamily="34" charset="0"/>
              </a:rPr>
              <a:t>domain</a:t>
            </a:r>
          </a:p>
          <a:p>
            <a:pPr algn="ctr"/>
            <a:r>
              <a:rPr lang="en-GB" sz="1300" dirty="0">
                <a:solidFill>
                  <a:srgbClr val="000000"/>
                </a:solidFill>
                <a:latin typeface="Segoe UI" panose="020B0502040204020203" pitchFamily="34" charset="0"/>
                <a:ea typeface="Segoe UI" panose="020B0502040204020203" pitchFamily="34" charset="0"/>
                <a:cs typeface="Segoe UI" panose="020B0502040204020203" pitchFamily="34" charset="0"/>
              </a:rPr>
              <a:t>controller</a:t>
            </a:r>
            <a:endParaRPr lang="en-GB" dirty="0">
              <a:latin typeface="Segoe UI" panose="020B0502040204020203" pitchFamily="34" charset="0"/>
              <a:ea typeface="Segoe UI" panose="020B0502040204020203" pitchFamily="34" charset="0"/>
              <a:cs typeface="Segoe UI" panose="020B0502040204020203" pitchFamily="34" charset="0"/>
            </a:endParaRPr>
          </a:p>
        </p:txBody>
      </p:sp>
      <p:grpSp>
        <p:nvGrpSpPr>
          <p:cNvPr id="3" name="Group 0"/>
          <p:cNvGrpSpPr/>
          <p:nvPr/>
        </p:nvGrpSpPr>
        <p:grpSpPr>
          <a:xfrm>
            <a:off x="685800" y="1560656"/>
            <a:ext cx="7564028" cy="3682873"/>
            <a:chOff x="970372" y="1789256"/>
            <a:chExt cx="7564028" cy="3682873"/>
          </a:xfrm>
        </p:grpSpPr>
        <p:pic>
          <p:nvPicPr>
            <p:cNvPr id="1029" name="Picture 5"/>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flipH="1">
              <a:off x="2057401" y="4254069"/>
              <a:ext cx="1087028" cy="666950"/>
            </a:xfrm>
            <a:prstGeom prst="rect">
              <a:avLst/>
            </a:prstGeom>
            <a:noFill/>
            <a:extLst>
              <a:ext uri="{909E8E84-426E-40DD-AFC4-6F175D3DCCD1}">
                <a14:hiddenFill xmlns:a14="http://schemas.microsoft.com/office/drawing/2010/main">
                  <a:solidFill>
                    <a:srgbClr val="FFFFFF"/>
                  </a:solidFill>
                </a14:hiddenFill>
              </a:ext>
            </a:extLst>
          </p:spPr>
        </p:pic>
        <p:sp>
          <p:nvSpPr>
            <p:cNvPr id="68" name="TextBox 67"/>
            <p:cNvSpPr txBox="1"/>
            <p:nvPr/>
          </p:nvSpPr>
          <p:spPr>
            <a:xfrm>
              <a:off x="3625838" y="1789256"/>
              <a:ext cx="2089162" cy="369332"/>
            </a:xfrm>
            <a:prstGeom prst="rect">
              <a:avLst/>
            </a:prstGeom>
            <a:noFill/>
          </p:spPr>
          <p:txBody>
            <a:bodyPr wrap="none" rtlCol="0">
              <a:spAutoFit/>
            </a:bodyPr>
            <a:lstStyle/>
            <a:p>
              <a:r>
                <a:rPr lang="en-US" dirty="0">
                  <a:latin typeface="Segoe UI" panose="020B0502040204020203" pitchFamily="34" charset="0"/>
                  <a:ea typeface="Segoe UI" panose="020B0502040204020203" pitchFamily="34" charset="0"/>
                  <a:cs typeface="Segoe UI" panose="020B0502040204020203" pitchFamily="34" charset="0"/>
                </a:rPr>
                <a:t>Perimeter network</a:t>
              </a:r>
            </a:p>
          </p:txBody>
        </p:sp>
        <p:sp>
          <p:nvSpPr>
            <p:cNvPr id="70" name="TextBox 69"/>
            <p:cNvSpPr txBox="1"/>
            <p:nvPr/>
          </p:nvSpPr>
          <p:spPr>
            <a:xfrm>
              <a:off x="6396571" y="1795786"/>
              <a:ext cx="2137829" cy="369332"/>
            </a:xfrm>
            <a:prstGeom prst="rect">
              <a:avLst/>
            </a:prstGeom>
            <a:noFill/>
          </p:spPr>
          <p:txBody>
            <a:bodyPr wrap="none" rtlCol="0">
              <a:spAutoFit/>
            </a:bodyPr>
            <a:lstStyle/>
            <a:p>
              <a:r>
                <a:rPr lang="en-US" dirty="0">
                  <a:latin typeface="Segoe UI" panose="020B0502040204020203" pitchFamily="34" charset="0"/>
                  <a:ea typeface="Segoe UI" panose="020B0502040204020203" pitchFamily="34" charset="0"/>
                  <a:cs typeface="Segoe UI" panose="020B0502040204020203" pitchFamily="34" charset="0"/>
                </a:rPr>
                <a:t>Corporate network</a:t>
              </a:r>
            </a:p>
          </p:txBody>
        </p:sp>
        <p:pic>
          <p:nvPicPr>
            <p:cNvPr id="1026" name="Picture 2"/>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4445525" y="2467813"/>
              <a:ext cx="473263" cy="900129"/>
            </a:xfrm>
            <a:prstGeom prst="rect">
              <a:avLst/>
            </a:prstGeom>
            <a:noFill/>
            <a:extLst>
              <a:ext uri="{909E8E84-426E-40DD-AFC4-6F175D3DCCD1}">
                <a14:hiddenFill xmlns:a14="http://schemas.microsoft.com/office/drawing/2010/main">
                  <a:solidFill>
                    <a:srgbClr val="FFFFFF"/>
                  </a:solidFill>
                </a14:hiddenFill>
              </a:ext>
            </a:extLst>
          </p:spPr>
        </p:pic>
        <p:pic>
          <p:nvPicPr>
            <p:cNvPr id="73" name="Picture 2"/>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4386478" y="4572000"/>
              <a:ext cx="473263" cy="900129"/>
            </a:xfrm>
            <a:prstGeom prst="rect">
              <a:avLst/>
            </a:prstGeom>
            <a:noFill/>
            <a:extLst>
              <a:ext uri="{909E8E84-426E-40DD-AFC4-6F175D3DCCD1}">
                <a14:hiddenFill xmlns:a14="http://schemas.microsoft.com/office/drawing/2010/main">
                  <a:solidFill>
                    <a:srgbClr val="FFFFFF"/>
                  </a:solidFill>
                </a14:hiddenFill>
              </a:ext>
            </a:extLst>
          </p:spPr>
        </p:pic>
        <p:pic>
          <p:nvPicPr>
            <p:cNvPr id="74" name="Picture 2"/>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7269433" y="4357671"/>
              <a:ext cx="473263" cy="900129"/>
            </a:xfrm>
            <a:prstGeom prst="rect">
              <a:avLst/>
            </a:prstGeom>
            <a:noFill/>
            <a:extLst>
              <a:ext uri="{909E8E84-426E-40DD-AFC4-6F175D3DCCD1}">
                <a14:hiddenFill xmlns:a14="http://schemas.microsoft.com/office/drawing/2010/main">
                  <a:solidFill>
                    <a:srgbClr val="FFFFFF"/>
                  </a:solidFill>
                </a14:hiddenFill>
              </a:ext>
            </a:extLst>
          </p:spPr>
        </p:pic>
        <p:pic>
          <p:nvPicPr>
            <p:cNvPr id="75" name="Picture 2"/>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7202085" y="2362200"/>
              <a:ext cx="473263" cy="900129"/>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p:cNvPicPr>
              <a:picLocks noChangeAspect="1" noChangeArrowheads="1"/>
            </p:cNvPicPr>
            <p:nvPr/>
          </p:nvPicPr>
          <p:blipFill>
            <a:blip r:embed="rId6" cstate="print">
              <a:extLst>
                <a:ext uri="{28A0092B-C50C-407E-A947-70E740481C1C}">
                  <a14:useLocalDpi xmlns:a14="http://schemas.microsoft.com/office/drawing/2010/main" val="0"/>
                </a:ext>
              </a:extLst>
            </a:blip>
            <a:stretch>
              <a:fillRect/>
            </a:stretch>
          </p:blipFill>
          <p:spPr bwMode="auto">
            <a:xfrm>
              <a:off x="1166304" y="4254069"/>
              <a:ext cx="828851" cy="50843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p:cNvPicPr>
              <a:picLocks noChangeAspect="1" noChangeArrowheads="1"/>
            </p:cNvPicPr>
            <p:nvPr/>
          </p:nvPicPr>
          <p:blipFill>
            <a:blip r:embed="rId7" cstate="print">
              <a:extLst>
                <a:ext uri="{28A0092B-C50C-407E-A947-70E740481C1C}">
                  <a14:useLocalDpi xmlns:a14="http://schemas.microsoft.com/office/drawing/2010/main" val="0"/>
                </a:ext>
              </a:extLst>
            </a:blip>
            <a:stretch>
              <a:fillRect/>
            </a:stretch>
          </p:blipFill>
          <p:spPr bwMode="auto">
            <a:xfrm>
              <a:off x="970372" y="4389695"/>
              <a:ext cx="477428" cy="48710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 name="Group 3" descr="The third click shows the external client communicating with the Federation Service Proxy through the cloud, with an arrow pointing from the client to the Federation Service Proxy located within the perimeter network."/>
          <p:cNvGrpSpPr/>
          <p:nvPr/>
        </p:nvGrpSpPr>
        <p:grpSpPr>
          <a:xfrm>
            <a:off x="2366553" y="3200400"/>
            <a:ext cx="1692275" cy="984984"/>
            <a:chOff x="2651125" y="3429000"/>
            <a:chExt cx="1692275" cy="984984"/>
          </a:xfrm>
        </p:grpSpPr>
        <p:sp>
          <p:nvSpPr>
            <p:cNvPr id="29" name="Oval 424"/>
            <p:cNvSpPr>
              <a:spLocks noChangeArrowheads="1"/>
            </p:cNvSpPr>
            <p:nvPr/>
          </p:nvSpPr>
          <p:spPr bwMode="auto">
            <a:xfrm>
              <a:off x="3571875" y="3886200"/>
              <a:ext cx="161925" cy="161925"/>
            </a:xfrm>
            <a:prstGeom prst="ellipse">
              <a:avLst/>
            </a:prstGeom>
            <a:solidFill>
              <a:schemeClr val="bg1"/>
            </a:solidFill>
            <a:ln w="9525" algn="ctr">
              <a:noFill/>
              <a:round/>
              <a:headEnd/>
              <a:tailEnd/>
            </a:ln>
            <a:effectLst/>
            <a:extLst>
              <a:ext uri="{AF507438-7753-43E0-B8FC-AC1667EBCBE1}">
                <a14:hiddenEffects xmlns:a14="http://schemas.microsoft.com/office/drawing/2010/main">
                  <a:effectLst>
                    <a:outerShdw dist="35921" dir="2700000" algn="ctr" rotWithShape="0">
                      <a:srgbClr val="AFAFAF"/>
                    </a:outerShdw>
                  </a:effectLst>
                </a14:hiddenEffects>
              </a:ext>
            </a:extLst>
          </p:spPr>
          <p:txBody>
            <a:bodyPr wrap="none" anchor="ctr"/>
            <a:lstStyle/>
            <a:p>
              <a:r>
                <a:rPr lang="en-GB" sz="1400" b="1" dirty="0">
                  <a:latin typeface="Segoe UI" panose="020B0502040204020203" pitchFamily="34" charset="0"/>
                  <a:ea typeface="Segoe UI" panose="020B0502040204020203" pitchFamily="34" charset="0"/>
                  <a:cs typeface="Segoe UI" panose="020B0502040204020203" pitchFamily="34" charset="0"/>
                </a:rPr>
                <a:t>3</a:t>
              </a:r>
            </a:p>
          </p:txBody>
        </p:sp>
        <p:cxnSp>
          <p:nvCxnSpPr>
            <p:cNvPr id="82" name="Straight Arrow Connector 81"/>
            <p:cNvCxnSpPr/>
            <p:nvPr/>
          </p:nvCxnSpPr>
          <p:spPr bwMode="auto">
            <a:xfrm flipV="1">
              <a:off x="2651125" y="3429000"/>
              <a:ext cx="1692275" cy="984984"/>
            </a:xfrm>
            <a:prstGeom prst="straightConnector1">
              <a:avLst/>
            </a:prstGeom>
            <a:ln>
              <a:solidFill>
                <a:schemeClr val="tx1"/>
              </a:solidFill>
              <a:headEnd type="none" w="med" len="med"/>
              <a:tailEnd type="arrow"/>
            </a:ln>
            <a:effectLst/>
          </p:spPr>
          <p:style>
            <a:lnRef idx="2">
              <a:schemeClr val="dk1"/>
            </a:lnRef>
            <a:fillRef idx="0">
              <a:schemeClr val="dk1"/>
            </a:fillRef>
            <a:effectRef idx="1">
              <a:schemeClr val="dk1"/>
            </a:effectRef>
            <a:fontRef idx="minor">
              <a:schemeClr val="tx1"/>
            </a:fontRef>
          </p:style>
        </p:cxnSp>
      </p:grpSp>
      <p:cxnSp>
        <p:nvCxnSpPr>
          <p:cNvPr id="90" name="Straight Arrow Connector 89"/>
          <p:cNvCxnSpPr/>
          <p:nvPr/>
        </p:nvCxnSpPr>
        <p:spPr bwMode="auto">
          <a:xfrm>
            <a:off x="2189546" y="4663143"/>
            <a:ext cx="1786103" cy="213657"/>
          </a:xfrm>
          <a:prstGeom prst="straightConnector1">
            <a:avLst/>
          </a:prstGeom>
          <a:ln>
            <a:noFill/>
            <a:headEnd type="none" w="med" len="med"/>
            <a:tailEnd type="arrow"/>
          </a:ln>
          <a:effectLst/>
        </p:spPr>
        <p:style>
          <a:lnRef idx="2">
            <a:schemeClr val="dk1"/>
          </a:lnRef>
          <a:fillRef idx="0">
            <a:schemeClr val="dk1"/>
          </a:fillRef>
          <a:effectRef idx="1">
            <a:schemeClr val="dk1"/>
          </a:effectRef>
          <a:fontRef idx="minor">
            <a:schemeClr val="tx1"/>
          </a:fontRef>
        </p:style>
      </p:cxnSp>
      <p:grpSp>
        <p:nvGrpSpPr>
          <p:cNvPr id="5" name="Group 2" descr="The second click shows the web sever communicating back to the external client through a cloud, with an arrow between the two graphics."/>
          <p:cNvGrpSpPr/>
          <p:nvPr/>
        </p:nvGrpSpPr>
        <p:grpSpPr>
          <a:xfrm>
            <a:off x="2351248" y="4114800"/>
            <a:ext cx="1677454" cy="381000"/>
            <a:chOff x="2635820" y="4343400"/>
            <a:chExt cx="1677454" cy="381000"/>
          </a:xfrm>
        </p:grpSpPr>
        <p:sp>
          <p:nvSpPr>
            <p:cNvPr id="25" name="Oval 422"/>
            <p:cNvSpPr>
              <a:spLocks noChangeArrowheads="1"/>
            </p:cNvSpPr>
            <p:nvPr/>
          </p:nvSpPr>
          <p:spPr bwMode="auto">
            <a:xfrm>
              <a:off x="3438525" y="4343400"/>
              <a:ext cx="161925" cy="161925"/>
            </a:xfrm>
            <a:prstGeom prst="ellipse">
              <a:avLst/>
            </a:prstGeom>
            <a:solidFill>
              <a:schemeClr val="bg1"/>
            </a:solidFill>
            <a:ln w="9525" algn="ctr">
              <a:noFill/>
              <a:round/>
              <a:headEnd/>
              <a:tailEnd/>
            </a:ln>
            <a:effectLst/>
            <a:extLst>
              <a:ext uri="{AF507438-7753-43E0-B8FC-AC1667EBCBE1}">
                <a14:hiddenEffects xmlns:a14="http://schemas.microsoft.com/office/drawing/2010/main">
                  <a:effectLst>
                    <a:outerShdw dist="35921" dir="2700000" algn="ctr" rotWithShape="0">
                      <a:srgbClr val="AFAFAF"/>
                    </a:outerShdw>
                  </a:effectLst>
                </a14:hiddenEffects>
              </a:ext>
            </a:extLst>
          </p:spPr>
          <p:txBody>
            <a:bodyPr wrap="none" anchor="ctr"/>
            <a:lstStyle/>
            <a:p>
              <a:r>
                <a:rPr lang="en-GB" sz="1400" b="1" dirty="0">
                  <a:latin typeface="Segoe UI" panose="020B0502040204020203" pitchFamily="34" charset="0"/>
                  <a:ea typeface="Segoe UI" panose="020B0502040204020203" pitchFamily="34" charset="0"/>
                  <a:cs typeface="Segoe UI" panose="020B0502040204020203" pitchFamily="34" charset="0"/>
                </a:rPr>
                <a:t>2</a:t>
              </a:r>
            </a:p>
          </p:txBody>
        </p:sp>
        <p:cxnSp>
          <p:nvCxnSpPr>
            <p:cNvPr id="94" name="Straight Arrow Connector 93"/>
            <p:cNvCxnSpPr/>
            <p:nvPr/>
          </p:nvCxnSpPr>
          <p:spPr bwMode="auto">
            <a:xfrm flipH="1" flipV="1">
              <a:off x="2635820" y="4540943"/>
              <a:ext cx="1677454" cy="183457"/>
            </a:xfrm>
            <a:prstGeom prst="straightConnector1">
              <a:avLst/>
            </a:prstGeom>
            <a:ln>
              <a:solidFill>
                <a:schemeClr val="tx1"/>
              </a:solidFill>
              <a:headEnd type="none" w="med" len="med"/>
              <a:tailEnd type="arrow"/>
            </a:ln>
            <a:effectLst/>
          </p:spPr>
          <p:style>
            <a:lnRef idx="2">
              <a:schemeClr val="dk1"/>
            </a:lnRef>
            <a:fillRef idx="0">
              <a:schemeClr val="dk1"/>
            </a:fillRef>
            <a:effectRef idx="1">
              <a:schemeClr val="dk1"/>
            </a:effectRef>
            <a:fontRef idx="minor">
              <a:schemeClr val="tx1"/>
            </a:fontRef>
          </p:style>
        </p:cxnSp>
      </p:grpSp>
      <p:grpSp>
        <p:nvGrpSpPr>
          <p:cNvPr id="7" name="Group 4" descr="The fourth click shows the Federation Service Proxy communicating with the federation server, with an arrow pointing from the Federation Service Proxy to the federation server located within the corporate network."/>
          <p:cNvGrpSpPr/>
          <p:nvPr/>
        </p:nvGrpSpPr>
        <p:grpSpPr>
          <a:xfrm>
            <a:off x="4749736" y="3028950"/>
            <a:ext cx="1980854" cy="1524769"/>
            <a:chOff x="5034308" y="3257550"/>
            <a:chExt cx="1980854" cy="1524769"/>
          </a:xfrm>
        </p:grpSpPr>
        <p:sp>
          <p:nvSpPr>
            <p:cNvPr id="33" name="Oval 425"/>
            <p:cNvSpPr>
              <a:spLocks noChangeArrowheads="1"/>
            </p:cNvSpPr>
            <p:nvPr/>
          </p:nvSpPr>
          <p:spPr bwMode="auto">
            <a:xfrm>
              <a:off x="5257800" y="3733800"/>
              <a:ext cx="161925" cy="161925"/>
            </a:xfrm>
            <a:prstGeom prst="ellipse">
              <a:avLst/>
            </a:prstGeom>
            <a:solidFill>
              <a:schemeClr val="bg1"/>
            </a:solidFill>
            <a:ln w="9525" algn="ctr">
              <a:noFill/>
              <a:round/>
              <a:headEnd/>
              <a:tailEnd/>
            </a:ln>
            <a:effectLst/>
            <a:extLst>
              <a:ext uri="{AF507438-7753-43E0-B8FC-AC1667EBCBE1}">
                <a14:hiddenEffects xmlns:a14="http://schemas.microsoft.com/office/drawing/2010/main">
                  <a:effectLst>
                    <a:outerShdw dist="35921" dir="2700000" algn="ctr" rotWithShape="0">
                      <a:srgbClr val="AFAFAF"/>
                    </a:outerShdw>
                  </a:effectLst>
                </a14:hiddenEffects>
              </a:ext>
            </a:extLst>
          </p:spPr>
          <p:txBody>
            <a:bodyPr wrap="none" anchor="ctr"/>
            <a:lstStyle/>
            <a:p>
              <a:r>
                <a:rPr lang="en-GB" sz="1400" b="1" dirty="0">
                  <a:latin typeface="Segoe UI" panose="020B0502040204020203" pitchFamily="34" charset="0"/>
                  <a:ea typeface="Segoe UI" panose="020B0502040204020203" pitchFamily="34" charset="0"/>
                  <a:cs typeface="Segoe UI" panose="020B0502040204020203" pitchFamily="34" charset="0"/>
                </a:rPr>
                <a:t>4</a:t>
              </a:r>
            </a:p>
          </p:txBody>
        </p:sp>
        <p:cxnSp>
          <p:nvCxnSpPr>
            <p:cNvPr id="100" name="Straight Arrow Connector 99"/>
            <p:cNvCxnSpPr/>
            <p:nvPr/>
          </p:nvCxnSpPr>
          <p:spPr bwMode="auto">
            <a:xfrm>
              <a:off x="5034308" y="3257550"/>
              <a:ext cx="1980854" cy="1524769"/>
            </a:xfrm>
            <a:prstGeom prst="straightConnector1">
              <a:avLst/>
            </a:prstGeom>
            <a:ln>
              <a:solidFill>
                <a:schemeClr val="tx1"/>
              </a:solidFill>
              <a:headEnd type="none" w="med" len="med"/>
              <a:tailEnd type="arrow"/>
            </a:ln>
            <a:effectLst/>
          </p:spPr>
          <p:style>
            <a:lnRef idx="2">
              <a:schemeClr val="dk1"/>
            </a:lnRef>
            <a:fillRef idx="0">
              <a:schemeClr val="dk1"/>
            </a:fillRef>
            <a:effectRef idx="1">
              <a:schemeClr val="dk1"/>
            </a:effectRef>
            <a:fontRef idx="minor">
              <a:schemeClr val="tx1"/>
            </a:fontRef>
          </p:style>
        </p:cxnSp>
      </p:grpSp>
      <p:grpSp>
        <p:nvGrpSpPr>
          <p:cNvPr id="15" name="Group 7" descr="The seventh click shows the federation server communicating with the Federation Service Proxy and then to the external client through the cloud. There are two arrows pointing from the federation server to the Fereation Service Poxy within the perimeter network to the external client through the cloud."/>
          <p:cNvGrpSpPr/>
          <p:nvPr/>
        </p:nvGrpSpPr>
        <p:grpSpPr>
          <a:xfrm>
            <a:off x="2153828" y="2895601"/>
            <a:ext cx="4657725" cy="1407151"/>
            <a:chOff x="2438400" y="3124201"/>
            <a:chExt cx="4657725" cy="1407151"/>
          </a:xfrm>
        </p:grpSpPr>
        <p:grpSp>
          <p:nvGrpSpPr>
            <p:cNvPr id="49" name="Group 48" descr="The seventh build on the slide shows the authentication information and other information collected in a security token and passed back to the client computer, through the Federation Service Proxy."/>
            <p:cNvGrpSpPr/>
            <p:nvPr/>
          </p:nvGrpSpPr>
          <p:grpSpPr>
            <a:xfrm>
              <a:off x="3448678" y="3286031"/>
              <a:ext cx="2418722" cy="238125"/>
              <a:chOff x="3497263" y="3343275"/>
              <a:chExt cx="2418722" cy="238125"/>
            </a:xfrm>
          </p:grpSpPr>
          <p:sp>
            <p:nvSpPr>
              <p:cNvPr id="56" name="Oval 429"/>
              <p:cNvSpPr>
                <a:spLocks noChangeArrowheads="1"/>
              </p:cNvSpPr>
              <p:nvPr/>
            </p:nvSpPr>
            <p:spPr bwMode="auto">
              <a:xfrm>
                <a:off x="5754060" y="3343275"/>
                <a:ext cx="161925" cy="161925"/>
              </a:xfrm>
              <a:prstGeom prst="ellipse">
                <a:avLst/>
              </a:prstGeom>
              <a:solidFill>
                <a:schemeClr val="bg1"/>
              </a:solidFill>
              <a:ln w="9525" algn="ctr">
                <a:noFill/>
                <a:round/>
                <a:headEnd/>
                <a:tailEnd/>
              </a:ln>
              <a:effectLst/>
              <a:extLst>
                <a:ext uri="{AF507438-7753-43E0-B8FC-AC1667EBCBE1}">
                  <a14:hiddenEffects xmlns:a14="http://schemas.microsoft.com/office/drawing/2010/main">
                    <a:effectLst>
                      <a:outerShdw dist="35921" dir="2700000" algn="ctr" rotWithShape="0">
                        <a:srgbClr val="AFAFAF"/>
                      </a:outerShdw>
                    </a:effectLst>
                  </a14:hiddenEffects>
                </a:ext>
              </a:extLst>
            </p:spPr>
            <p:txBody>
              <a:bodyPr wrap="none" anchor="ctr"/>
              <a:lstStyle/>
              <a:p>
                <a:r>
                  <a:rPr lang="en-GB" sz="1400" b="1" dirty="0">
                    <a:latin typeface="Segoe UI" panose="020B0502040204020203" pitchFamily="34" charset="0"/>
                    <a:ea typeface="Segoe UI" panose="020B0502040204020203" pitchFamily="34" charset="0"/>
                    <a:cs typeface="Segoe UI" panose="020B0502040204020203" pitchFamily="34" charset="0"/>
                  </a:rPr>
                  <a:t>7</a:t>
                </a:r>
              </a:p>
            </p:txBody>
          </p:sp>
          <p:sp>
            <p:nvSpPr>
              <p:cNvPr id="53" name="Oval 430"/>
              <p:cNvSpPr>
                <a:spLocks noChangeArrowheads="1"/>
              </p:cNvSpPr>
              <p:nvPr/>
            </p:nvSpPr>
            <p:spPr bwMode="auto">
              <a:xfrm>
                <a:off x="3497263" y="3419475"/>
                <a:ext cx="161925" cy="161925"/>
              </a:xfrm>
              <a:prstGeom prst="ellipse">
                <a:avLst/>
              </a:prstGeom>
              <a:solidFill>
                <a:schemeClr val="bg1"/>
              </a:solidFill>
              <a:ln w="9525" algn="ctr">
                <a:noFill/>
                <a:round/>
                <a:headEnd/>
                <a:tailEnd/>
              </a:ln>
              <a:effectLst/>
              <a:extLst>
                <a:ext uri="{AF507438-7753-43E0-B8FC-AC1667EBCBE1}">
                  <a14:hiddenEffects xmlns:a14="http://schemas.microsoft.com/office/drawing/2010/main">
                    <a:effectLst>
                      <a:outerShdw dist="35921" dir="2700000" algn="ctr" rotWithShape="0">
                        <a:srgbClr val="AFAFAF"/>
                      </a:outerShdw>
                    </a:effectLst>
                  </a14:hiddenEffects>
                </a:ext>
              </a:extLst>
            </p:spPr>
            <p:txBody>
              <a:bodyPr wrap="none" anchor="ctr"/>
              <a:lstStyle/>
              <a:p>
                <a:r>
                  <a:rPr lang="en-GB" sz="1400" b="1" dirty="0">
                    <a:latin typeface="Segoe UI" panose="020B0502040204020203" pitchFamily="34" charset="0"/>
                    <a:ea typeface="Segoe UI" panose="020B0502040204020203" pitchFamily="34" charset="0"/>
                    <a:cs typeface="Segoe UI" panose="020B0502040204020203" pitchFamily="34" charset="0"/>
                  </a:rPr>
                  <a:t>8</a:t>
                </a:r>
              </a:p>
            </p:txBody>
          </p:sp>
        </p:grpSp>
        <p:cxnSp>
          <p:nvCxnSpPr>
            <p:cNvPr id="76" name="Straight Arrow Connector 75"/>
            <p:cNvCxnSpPr/>
            <p:nvPr/>
          </p:nvCxnSpPr>
          <p:spPr bwMode="auto">
            <a:xfrm flipH="1">
              <a:off x="2438400" y="3200400"/>
              <a:ext cx="1773236" cy="1025305"/>
            </a:xfrm>
            <a:prstGeom prst="straightConnector1">
              <a:avLst/>
            </a:prstGeom>
            <a:ln>
              <a:solidFill>
                <a:schemeClr val="tx1"/>
              </a:solidFill>
              <a:headEnd type="none" w="med" len="med"/>
              <a:tailEnd type="arrow"/>
            </a:ln>
            <a:effectLst/>
          </p:spPr>
          <p:style>
            <a:lnRef idx="2">
              <a:schemeClr val="dk1"/>
            </a:lnRef>
            <a:fillRef idx="0">
              <a:schemeClr val="dk1"/>
            </a:fillRef>
            <a:effectRef idx="1">
              <a:schemeClr val="dk1"/>
            </a:effectRef>
            <a:fontRef idx="minor">
              <a:schemeClr val="tx1"/>
            </a:fontRef>
          </p:style>
        </p:cxnSp>
        <p:cxnSp>
          <p:nvCxnSpPr>
            <p:cNvPr id="102" name="Straight Arrow Connector 101"/>
            <p:cNvCxnSpPr/>
            <p:nvPr/>
          </p:nvCxnSpPr>
          <p:spPr bwMode="auto">
            <a:xfrm flipH="1" flipV="1">
              <a:off x="5257801" y="3124201"/>
              <a:ext cx="1838324" cy="1407151"/>
            </a:xfrm>
            <a:prstGeom prst="straightConnector1">
              <a:avLst/>
            </a:prstGeom>
            <a:ln>
              <a:solidFill>
                <a:schemeClr val="tx1"/>
              </a:solidFill>
              <a:headEnd type="none" w="med" len="med"/>
              <a:tailEnd type="arrow"/>
            </a:ln>
            <a:effectLst/>
          </p:spPr>
          <p:style>
            <a:lnRef idx="2">
              <a:schemeClr val="dk1"/>
            </a:lnRef>
            <a:fillRef idx="0">
              <a:schemeClr val="dk1"/>
            </a:fillRef>
            <a:effectRef idx="1">
              <a:schemeClr val="dk1"/>
            </a:effectRef>
            <a:fontRef idx="minor">
              <a:schemeClr val="tx1"/>
            </a:fontRef>
          </p:style>
        </p:cxnSp>
      </p:grpSp>
      <p:grpSp>
        <p:nvGrpSpPr>
          <p:cNvPr id="12" name="Group 6" descr="The sixth click shows the AD DS domain controller communicating with the federation server, with an arrow pointing from the AD DS domain controller to the federation server located within the corporate network."/>
          <p:cNvGrpSpPr/>
          <p:nvPr/>
        </p:nvGrpSpPr>
        <p:grpSpPr>
          <a:xfrm>
            <a:off x="6649628" y="3159064"/>
            <a:ext cx="318174" cy="944591"/>
            <a:chOff x="6934200" y="3387664"/>
            <a:chExt cx="318174" cy="944591"/>
          </a:xfrm>
        </p:grpSpPr>
        <p:sp>
          <p:nvSpPr>
            <p:cNvPr id="42" name="Oval 428"/>
            <p:cNvSpPr>
              <a:spLocks noChangeArrowheads="1"/>
            </p:cNvSpPr>
            <p:nvPr/>
          </p:nvSpPr>
          <p:spPr bwMode="auto">
            <a:xfrm>
              <a:off x="6934200" y="3724275"/>
              <a:ext cx="161925" cy="161925"/>
            </a:xfrm>
            <a:prstGeom prst="ellipse">
              <a:avLst/>
            </a:prstGeom>
            <a:solidFill>
              <a:schemeClr val="bg1"/>
            </a:solidFill>
            <a:ln w="9525" algn="ctr">
              <a:noFill/>
              <a:round/>
              <a:headEnd/>
              <a:tailEnd/>
            </a:ln>
            <a:effectLst/>
            <a:extLst>
              <a:ext uri="{AF507438-7753-43E0-B8FC-AC1667EBCBE1}">
                <a14:hiddenEffects xmlns:a14="http://schemas.microsoft.com/office/drawing/2010/main">
                  <a:effectLst>
                    <a:outerShdw dist="35921" dir="2700000" algn="ctr" rotWithShape="0">
                      <a:srgbClr val="AFAFAF"/>
                    </a:outerShdw>
                  </a:effectLst>
                </a14:hiddenEffects>
              </a:ext>
            </a:extLst>
          </p:spPr>
          <p:txBody>
            <a:bodyPr wrap="none" anchor="ctr"/>
            <a:lstStyle/>
            <a:p>
              <a:r>
                <a:rPr lang="en-GB" sz="1400" b="1" dirty="0">
                  <a:latin typeface="Segoe UI" panose="020B0502040204020203" pitchFamily="34" charset="0"/>
                  <a:ea typeface="Segoe UI" panose="020B0502040204020203" pitchFamily="34" charset="0"/>
                  <a:cs typeface="Segoe UI" panose="020B0502040204020203" pitchFamily="34" charset="0"/>
                </a:rPr>
                <a:t>6</a:t>
              </a:r>
            </a:p>
          </p:txBody>
        </p:sp>
        <p:cxnSp>
          <p:nvCxnSpPr>
            <p:cNvPr id="105" name="Straight Arrow Connector 104"/>
            <p:cNvCxnSpPr/>
            <p:nvPr/>
          </p:nvCxnSpPr>
          <p:spPr bwMode="auto">
            <a:xfrm>
              <a:off x="7252374" y="3387664"/>
              <a:ext cx="0" cy="944591"/>
            </a:xfrm>
            <a:prstGeom prst="straightConnector1">
              <a:avLst/>
            </a:prstGeom>
            <a:ln>
              <a:solidFill>
                <a:schemeClr val="tx1"/>
              </a:solidFill>
              <a:headEnd type="none" w="med" len="med"/>
              <a:tailEnd type="arrow"/>
            </a:ln>
            <a:effectLst/>
          </p:spPr>
          <p:style>
            <a:lnRef idx="2">
              <a:schemeClr val="dk1"/>
            </a:lnRef>
            <a:fillRef idx="0">
              <a:schemeClr val="dk1"/>
            </a:fillRef>
            <a:effectRef idx="1">
              <a:schemeClr val="dk1"/>
            </a:effectRef>
            <a:fontRef idx="minor">
              <a:schemeClr val="tx1"/>
            </a:fontRef>
          </p:style>
        </p:cxnSp>
      </p:grpSp>
      <p:grpSp>
        <p:nvGrpSpPr>
          <p:cNvPr id="11" name="Group 5" descr="The fifth click shows the federation server communicating with the AD DS domain controller, with an arrow pointing from the federation server located within the corporate network."/>
          <p:cNvGrpSpPr/>
          <p:nvPr/>
        </p:nvGrpSpPr>
        <p:grpSpPr>
          <a:xfrm>
            <a:off x="7183028" y="3154396"/>
            <a:ext cx="314325" cy="842709"/>
            <a:chOff x="7467600" y="3382996"/>
            <a:chExt cx="314325" cy="842709"/>
          </a:xfrm>
        </p:grpSpPr>
        <p:sp>
          <p:nvSpPr>
            <p:cNvPr id="38" name="Oval 427"/>
            <p:cNvSpPr>
              <a:spLocks noChangeArrowheads="1"/>
            </p:cNvSpPr>
            <p:nvPr/>
          </p:nvSpPr>
          <p:spPr bwMode="auto">
            <a:xfrm>
              <a:off x="7620000" y="3733800"/>
              <a:ext cx="161925" cy="161925"/>
            </a:xfrm>
            <a:prstGeom prst="ellipse">
              <a:avLst/>
            </a:prstGeom>
            <a:solidFill>
              <a:schemeClr val="bg1"/>
            </a:solidFill>
            <a:ln w="9525" algn="ctr">
              <a:noFill/>
              <a:round/>
              <a:headEnd/>
              <a:tailEnd/>
            </a:ln>
            <a:effectLst/>
            <a:extLst>
              <a:ext uri="{AF507438-7753-43E0-B8FC-AC1667EBCBE1}">
                <a14:hiddenEffects xmlns:a14="http://schemas.microsoft.com/office/drawing/2010/main">
                  <a:effectLst>
                    <a:outerShdw dist="35921" dir="2700000" algn="ctr" rotWithShape="0">
                      <a:srgbClr val="AFAFAF"/>
                    </a:outerShdw>
                  </a:effectLst>
                </a14:hiddenEffects>
              </a:ext>
            </a:extLst>
          </p:spPr>
          <p:txBody>
            <a:bodyPr wrap="none" anchor="ctr"/>
            <a:lstStyle/>
            <a:p>
              <a:r>
                <a:rPr lang="en-GB" sz="1400" b="1" dirty="0">
                  <a:latin typeface="Segoe UI" panose="020B0502040204020203" pitchFamily="34" charset="0"/>
                  <a:ea typeface="Segoe UI" panose="020B0502040204020203" pitchFamily="34" charset="0"/>
                  <a:cs typeface="Segoe UI" panose="020B0502040204020203" pitchFamily="34" charset="0"/>
                </a:rPr>
                <a:t>5</a:t>
              </a:r>
            </a:p>
          </p:txBody>
        </p:sp>
        <p:cxnSp>
          <p:nvCxnSpPr>
            <p:cNvPr id="107" name="Straight Arrow Connector 106"/>
            <p:cNvCxnSpPr/>
            <p:nvPr/>
          </p:nvCxnSpPr>
          <p:spPr bwMode="auto">
            <a:xfrm flipV="1">
              <a:off x="7467600" y="3382996"/>
              <a:ext cx="0" cy="842709"/>
            </a:xfrm>
            <a:prstGeom prst="straightConnector1">
              <a:avLst/>
            </a:prstGeom>
            <a:ln>
              <a:solidFill>
                <a:schemeClr val="tx1"/>
              </a:solidFill>
              <a:headEnd type="none" w="med" len="med"/>
              <a:tailEnd type="arrow"/>
            </a:ln>
            <a:effectLst/>
          </p:spPr>
          <p:style>
            <a:lnRef idx="2">
              <a:schemeClr val="dk1"/>
            </a:lnRef>
            <a:fillRef idx="0">
              <a:schemeClr val="dk1"/>
            </a:fillRef>
            <a:effectRef idx="1">
              <a:schemeClr val="dk1"/>
            </a:effectRef>
            <a:fontRef idx="minor">
              <a:schemeClr val="tx1"/>
            </a:fontRef>
          </p:style>
        </p:cxnSp>
      </p:grpSp>
      <p:grpSp>
        <p:nvGrpSpPr>
          <p:cNvPr id="4" name="Group 1" descr="The first click shows an external client communicating with a web server through the cloud, with an arrow pointing from the client to the Web server."/>
          <p:cNvGrpSpPr/>
          <p:nvPr/>
        </p:nvGrpSpPr>
        <p:grpSpPr>
          <a:xfrm>
            <a:off x="2478683" y="4495800"/>
            <a:ext cx="1550019" cy="304800"/>
            <a:chOff x="2763255" y="4724400"/>
            <a:chExt cx="1550019" cy="304800"/>
          </a:xfrm>
        </p:grpSpPr>
        <p:sp>
          <p:nvSpPr>
            <p:cNvPr id="21" name="Oval 421"/>
            <p:cNvSpPr>
              <a:spLocks noChangeArrowheads="1"/>
            </p:cNvSpPr>
            <p:nvPr/>
          </p:nvSpPr>
          <p:spPr bwMode="auto">
            <a:xfrm>
              <a:off x="3429000" y="4724400"/>
              <a:ext cx="161925" cy="161925"/>
            </a:xfrm>
            <a:prstGeom prst="ellipse">
              <a:avLst/>
            </a:prstGeom>
            <a:solidFill>
              <a:schemeClr val="bg1"/>
            </a:solidFill>
            <a:ln w="9525" algn="ctr">
              <a:noFill/>
              <a:round/>
              <a:headEnd/>
              <a:tailEnd/>
            </a:ln>
            <a:effectLst/>
            <a:extLst>
              <a:ext uri="{AF507438-7753-43E0-B8FC-AC1667EBCBE1}">
                <a14:hiddenEffects xmlns:a14="http://schemas.microsoft.com/office/drawing/2010/main">
                  <a:effectLst>
                    <a:outerShdw dist="35921" dir="2700000" algn="ctr" rotWithShape="0">
                      <a:srgbClr val="AFAFAF"/>
                    </a:outerShdw>
                  </a:effectLst>
                </a14:hiddenEffects>
              </a:ext>
            </a:extLst>
          </p:spPr>
          <p:txBody>
            <a:bodyPr wrap="none" anchor="ctr"/>
            <a:lstStyle/>
            <a:p>
              <a:r>
                <a:rPr lang="en-GB" sz="1400" b="1" dirty="0">
                  <a:latin typeface="Segoe UI" panose="020B0502040204020203" pitchFamily="34" charset="0"/>
                  <a:ea typeface="Segoe UI" panose="020B0502040204020203" pitchFamily="34" charset="0"/>
                  <a:cs typeface="Segoe UI" panose="020B0502040204020203" pitchFamily="34" charset="0"/>
                </a:rPr>
                <a:t>1</a:t>
              </a:r>
            </a:p>
          </p:txBody>
        </p:sp>
        <p:cxnSp>
          <p:nvCxnSpPr>
            <p:cNvPr id="112" name="Straight Arrow Connector 111"/>
            <p:cNvCxnSpPr/>
            <p:nvPr/>
          </p:nvCxnSpPr>
          <p:spPr bwMode="auto">
            <a:xfrm>
              <a:off x="2763255" y="4858423"/>
              <a:ext cx="1550019" cy="170777"/>
            </a:xfrm>
            <a:prstGeom prst="straightConnector1">
              <a:avLst/>
            </a:prstGeom>
            <a:ln>
              <a:solidFill>
                <a:schemeClr val="tx1"/>
              </a:solidFill>
              <a:headEnd type="none" w="med" len="med"/>
              <a:tailEnd type="arrow"/>
            </a:ln>
            <a:effectLst/>
          </p:spPr>
          <p:style>
            <a:lnRef idx="2">
              <a:schemeClr val="dk1"/>
            </a:lnRef>
            <a:fillRef idx="0">
              <a:schemeClr val="dk1"/>
            </a:fillRef>
            <a:effectRef idx="1">
              <a:schemeClr val="dk1"/>
            </a:effectRef>
            <a:fontRef idx="minor">
              <a:schemeClr val="tx1"/>
            </a:fontRef>
          </p:style>
        </p:cxnSp>
      </p:grpSp>
      <p:grpSp>
        <p:nvGrpSpPr>
          <p:cNvPr id="18" name="Group 8" descr="The eighth and last click show the exteral client communicating again with the web server through the cloud."/>
          <p:cNvGrpSpPr/>
          <p:nvPr/>
        </p:nvGrpSpPr>
        <p:grpSpPr>
          <a:xfrm>
            <a:off x="2478682" y="4867275"/>
            <a:ext cx="1550019" cy="314325"/>
            <a:chOff x="2763254" y="4814609"/>
            <a:chExt cx="1550019" cy="314325"/>
          </a:xfrm>
        </p:grpSpPr>
        <p:sp>
          <p:nvSpPr>
            <p:cNvPr id="43" name="Oval 431" descr="The eigth and final click on the slide shows the client presenting the token to the web server. The web resource receives the request, validates the signed tokens, and uses the claims in the user’s token to provide access to the application."/>
            <p:cNvSpPr>
              <a:spLocks noChangeArrowheads="1"/>
            </p:cNvSpPr>
            <p:nvPr/>
          </p:nvSpPr>
          <p:spPr bwMode="auto">
            <a:xfrm>
              <a:off x="3343275" y="4814609"/>
              <a:ext cx="161925" cy="161925"/>
            </a:xfrm>
            <a:prstGeom prst="ellipse">
              <a:avLst/>
            </a:prstGeom>
            <a:solidFill>
              <a:schemeClr val="bg1"/>
            </a:solidFill>
            <a:ln w="9525" algn="ctr">
              <a:noFill/>
              <a:round/>
              <a:headEnd/>
              <a:tailEnd/>
            </a:ln>
            <a:effectLst/>
            <a:extLst>
              <a:ext uri="{AF507438-7753-43E0-B8FC-AC1667EBCBE1}">
                <a14:hiddenEffects xmlns:a14="http://schemas.microsoft.com/office/drawing/2010/main">
                  <a:effectLst>
                    <a:outerShdw dist="35921" dir="2700000" algn="ctr" rotWithShape="0">
                      <a:srgbClr val="AFAFAF"/>
                    </a:outerShdw>
                  </a:effectLst>
                </a14:hiddenEffects>
              </a:ext>
            </a:extLst>
          </p:spPr>
          <p:txBody>
            <a:bodyPr wrap="none" anchor="ctr"/>
            <a:lstStyle/>
            <a:p>
              <a:r>
                <a:rPr lang="en-GB" sz="1400" b="1" dirty="0">
                  <a:latin typeface="Segoe UI" panose="020B0502040204020203" pitchFamily="34" charset="0"/>
                  <a:ea typeface="Segoe UI" panose="020B0502040204020203" pitchFamily="34" charset="0"/>
                  <a:cs typeface="Segoe UI" panose="020B0502040204020203" pitchFamily="34" charset="0"/>
                </a:rPr>
                <a:t>9</a:t>
              </a:r>
            </a:p>
          </p:txBody>
        </p:sp>
        <p:cxnSp>
          <p:nvCxnSpPr>
            <p:cNvPr id="47" name="Straight Arrow Connector 46"/>
            <p:cNvCxnSpPr/>
            <p:nvPr/>
          </p:nvCxnSpPr>
          <p:spPr bwMode="auto">
            <a:xfrm>
              <a:off x="2763254" y="4958157"/>
              <a:ext cx="1550019" cy="170777"/>
            </a:xfrm>
            <a:prstGeom prst="straightConnector1">
              <a:avLst/>
            </a:prstGeom>
            <a:ln>
              <a:solidFill>
                <a:schemeClr val="tx1"/>
              </a:solidFill>
              <a:headEnd type="none" w="med" len="med"/>
              <a:tailEnd type="arrow"/>
            </a:ln>
            <a:effectLst/>
          </p:spPr>
          <p:style>
            <a:lnRef idx="2">
              <a:schemeClr val="dk1"/>
            </a:lnRef>
            <a:fillRef idx="0">
              <a:schemeClr val="dk1"/>
            </a:fillRef>
            <a:effectRef idx="1">
              <a:schemeClr val="dk1"/>
            </a:effectRef>
            <a:fontRef idx="minor">
              <a:schemeClr val="tx1"/>
            </a:fontRef>
          </p:style>
        </p:cxnSp>
      </p:grpSp>
      <p:pic>
        <p:nvPicPr>
          <p:cNvPr id="48" name="Picture 7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229600" y="6400800"/>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0" name="Picture 7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663529" y="6400800"/>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1739324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AD FS enables SSO in a single organization</a:t>
            </a:r>
          </a:p>
        </p:txBody>
      </p:sp>
      <p:sp>
        <p:nvSpPr>
          <p:cNvPr id="3" name="Rectangle 2"/>
          <p:cNvSpPr/>
          <p:nvPr/>
        </p:nvSpPr>
        <p:spPr>
          <a:xfrm>
            <a:off x="-12878" y="631062"/>
            <a:ext cx="9156877" cy="6463308"/>
          </a:xfrm>
          <a:prstGeom prst="rect">
            <a:avLst/>
          </a:prstGeom>
        </p:spPr>
        <p:txBody>
          <a:bodyPr wrap="square">
            <a:spAutoFit/>
          </a:bodyPr>
          <a:lstStyle/>
          <a:p>
            <a:r>
              <a:rPr lang="en-US" dirty="0"/>
              <a:t>For many organizations, configuring access </a:t>
            </a:r>
            <a:r>
              <a:rPr lang="en-US" dirty="0" smtClean="0"/>
              <a:t>to applications </a:t>
            </a:r>
            <a:r>
              <a:rPr lang="en-US" dirty="0"/>
              <a:t>and services might not require </a:t>
            </a:r>
            <a:r>
              <a:rPr lang="en-US" dirty="0" smtClean="0"/>
              <a:t>an AD </a:t>
            </a:r>
            <a:r>
              <a:rPr lang="en-US" dirty="0"/>
              <a:t>FS deployment. If all users are members of the</a:t>
            </a:r>
          </a:p>
          <a:p>
            <a:r>
              <a:rPr lang="en-US" dirty="0"/>
              <a:t>same AD DS forest, and if all applications run </a:t>
            </a:r>
            <a:r>
              <a:rPr lang="en-US" dirty="0" smtClean="0"/>
              <a:t>on servers </a:t>
            </a:r>
            <a:r>
              <a:rPr lang="en-US" dirty="0"/>
              <a:t>that are members of the same forest, </a:t>
            </a:r>
            <a:r>
              <a:rPr lang="en-US" dirty="0" smtClean="0"/>
              <a:t>you can </a:t>
            </a:r>
            <a:r>
              <a:rPr lang="en-US" dirty="0"/>
              <a:t>use AD DS authentication to provide access to</a:t>
            </a:r>
          </a:p>
          <a:p>
            <a:r>
              <a:rPr lang="en-US" dirty="0"/>
              <a:t>the application. However, several scenarios exist </a:t>
            </a:r>
            <a:r>
              <a:rPr lang="en-US" dirty="0" smtClean="0"/>
              <a:t>in which </a:t>
            </a:r>
            <a:r>
              <a:rPr lang="en-US" dirty="0"/>
              <a:t>you can use AD FS to optimize the </a:t>
            </a:r>
            <a:r>
              <a:rPr lang="en-US" dirty="0" smtClean="0"/>
              <a:t>user experience </a:t>
            </a:r>
            <a:r>
              <a:rPr lang="en-US" dirty="0"/>
              <a:t>by enabling SSO. In a </a:t>
            </a:r>
            <a:r>
              <a:rPr lang="en-US" dirty="0" smtClean="0"/>
              <a:t>single organization</a:t>
            </a:r>
            <a:r>
              <a:rPr lang="en-US" dirty="0"/>
              <a:t>, you can use AD FS to enable SSO</a:t>
            </a:r>
          </a:p>
          <a:p>
            <a:r>
              <a:rPr lang="en-US" dirty="0" smtClean="0"/>
              <a:t>when: Your </a:t>
            </a:r>
            <a:r>
              <a:rPr lang="en-US" dirty="0"/>
              <a:t>applications might not be running on</a:t>
            </a:r>
          </a:p>
          <a:p>
            <a:r>
              <a:rPr lang="en-US" dirty="0"/>
              <a:t>Windows-based servers or on any servers that support AD DS authentication, or they might be </a:t>
            </a:r>
            <a:r>
              <a:rPr lang="en-US" dirty="0" smtClean="0"/>
              <a:t>running on </a:t>
            </a:r>
            <a:r>
              <a:rPr lang="en-US" dirty="0"/>
              <a:t>servers that are running Windows Server and that are not joined to the domain. The </a:t>
            </a:r>
            <a:r>
              <a:rPr lang="en-US" dirty="0" smtClean="0"/>
              <a:t>applications might </a:t>
            </a:r>
            <a:r>
              <a:rPr lang="en-US" dirty="0"/>
              <a:t>require SAML or web services for authentication and authorization.</a:t>
            </a:r>
          </a:p>
          <a:p>
            <a:r>
              <a:rPr lang="en-US" dirty="0" smtClean="0"/>
              <a:t> </a:t>
            </a:r>
            <a:r>
              <a:rPr lang="en-US" dirty="0"/>
              <a:t>You have multiple domains and forests. This might be a result of mergers and acquisitions or </a:t>
            </a:r>
            <a:r>
              <a:rPr lang="en-US" dirty="0" smtClean="0"/>
              <a:t>because of </a:t>
            </a:r>
            <a:r>
              <a:rPr lang="en-US" dirty="0"/>
              <a:t>security requirements. Users in multiple forests might require access to the same applications.</a:t>
            </a:r>
          </a:p>
          <a:p>
            <a:r>
              <a:rPr lang="en-US" dirty="0" smtClean="0"/>
              <a:t> </a:t>
            </a:r>
            <a:r>
              <a:rPr lang="en-US" dirty="0"/>
              <a:t>Users from outside the office might require access to applications that are running on internal </a:t>
            </a:r>
            <a:r>
              <a:rPr lang="en-US" dirty="0" err="1" smtClean="0"/>
              <a:t>servers.External</a:t>
            </a:r>
            <a:r>
              <a:rPr lang="en-US" dirty="0" smtClean="0"/>
              <a:t> </a:t>
            </a:r>
            <a:r>
              <a:rPr lang="en-US" dirty="0"/>
              <a:t>users might sign in to applications from computers that are not part of the internal </a:t>
            </a:r>
            <a:r>
              <a:rPr lang="en-US" dirty="0" err="1" smtClean="0"/>
              <a:t>domain.You</a:t>
            </a:r>
            <a:r>
              <a:rPr lang="en-US" dirty="0" smtClean="0"/>
              <a:t> </a:t>
            </a:r>
            <a:r>
              <a:rPr lang="en-US" dirty="0"/>
              <a:t>can use AD FS to enable SSO in these scenarios. If your organization has a single AD DS forest, </a:t>
            </a:r>
            <a:r>
              <a:rPr lang="en-US" dirty="0" smtClean="0"/>
              <a:t>you must </a:t>
            </a:r>
            <a:r>
              <a:rPr lang="en-US" dirty="0"/>
              <a:t>deploy only a single federation server. This server can operate as the claims provider so that </a:t>
            </a:r>
            <a:r>
              <a:rPr lang="en-US" dirty="0" smtClean="0"/>
              <a:t>it authenticates </a:t>
            </a:r>
            <a:r>
              <a:rPr lang="en-US" dirty="0"/>
              <a:t>user requests and issues the claims. The same server is also the relying party to provide</a:t>
            </a:r>
          </a:p>
          <a:p>
            <a:r>
              <a:rPr lang="en-US" dirty="0"/>
              <a:t>authorization for application </a:t>
            </a:r>
            <a:r>
              <a:rPr lang="en-US" dirty="0" err="1" smtClean="0"/>
              <a:t>accesshe</a:t>
            </a:r>
            <a:r>
              <a:rPr lang="en-US" dirty="0" smtClean="0"/>
              <a:t> </a:t>
            </a:r>
            <a:r>
              <a:rPr lang="en-US" dirty="0"/>
              <a:t>user’s claims</a:t>
            </a:r>
          </a:p>
        </p:txBody>
      </p:sp>
    </p:spTree>
    <p:extLst>
      <p:ext uri="{BB962C8B-B14F-4D97-AF65-F5344CB8AC3E}">
        <p14:creationId xmlns:p14="http://schemas.microsoft.com/office/powerpoint/2010/main" val="198457174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following steps describe the communication flow in this scenario:</a:t>
            </a:r>
          </a:p>
        </p:txBody>
      </p:sp>
      <p:sp>
        <p:nvSpPr>
          <p:cNvPr id="3" name="Rectangle 2"/>
          <p:cNvSpPr/>
          <p:nvPr/>
        </p:nvSpPr>
        <p:spPr>
          <a:xfrm>
            <a:off x="412124" y="708336"/>
            <a:ext cx="8435662" cy="4247317"/>
          </a:xfrm>
          <a:prstGeom prst="rect">
            <a:avLst/>
          </a:prstGeom>
        </p:spPr>
        <p:txBody>
          <a:bodyPr wrap="square">
            <a:spAutoFit/>
          </a:bodyPr>
          <a:lstStyle/>
          <a:p>
            <a:r>
              <a:rPr lang="en-US" dirty="0"/>
              <a:t>1. The client computer, which is located outside of the network, accesses a web-based application on </a:t>
            </a:r>
            <a:r>
              <a:rPr lang="en-US" dirty="0" smtClean="0"/>
              <a:t>the web </a:t>
            </a:r>
            <a:r>
              <a:rPr lang="en-US" dirty="0"/>
              <a:t>server. The client computer sends an HTTPS request to the web server.</a:t>
            </a:r>
          </a:p>
          <a:p>
            <a:r>
              <a:rPr lang="en-US" dirty="0"/>
              <a:t>2. The web server receives the request and identifies that the client computer does not have a claim.</a:t>
            </a:r>
          </a:p>
          <a:p>
            <a:r>
              <a:rPr lang="en-US" dirty="0"/>
              <a:t>3. The web server redirects the client computer to the Web Application Proxy. The client computer </a:t>
            </a:r>
            <a:r>
              <a:rPr lang="en-US" dirty="0" smtClean="0"/>
              <a:t>sends an </a:t>
            </a:r>
            <a:r>
              <a:rPr lang="en-US" dirty="0"/>
              <a:t>HTTPS request to the Web Application Proxy. Depending on the scenario, the Web Application</a:t>
            </a:r>
          </a:p>
          <a:p>
            <a:r>
              <a:rPr lang="en-US" dirty="0"/>
              <a:t>Proxy might prompt the user for authentication or use Windows authentication to collect the </a:t>
            </a:r>
            <a:r>
              <a:rPr lang="en-US" dirty="0" smtClean="0"/>
              <a:t>user’s credentials</a:t>
            </a:r>
            <a:r>
              <a:rPr lang="en-US" dirty="0"/>
              <a:t>.</a:t>
            </a:r>
          </a:p>
          <a:p>
            <a:r>
              <a:rPr lang="en-US" dirty="0"/>
              <a:t>4. The Web Application Proxy transmits the request and the credentials to the federation server.</a:t>
            </a:r>
          </a:p>
          <a:p>
            <a:r>
              <a:rPr lang="en-US" dirty="0"/>
              <a:t>5. The federation server uses AD DS to authenticate the user.</a:t>
            </a:r>
          </a:p>
          <a:p>
            <a:r>
              <a:rPr lang="en-US" dirty="0"/>
              <a:t>6. If the authentication succeeds, the federation server collects AD DS information about the user </a:t>
            </a:r>
            <a:r>
              <a:rPr lang="en-US" dirty="0" smtClean="0"/>
              <a:t>and uses </a:t>
            </a:r>
            <a:r>
              <a:rPr lang="en-US" dirty="0"/>
              <a:t>it to generate the user’s claims.</a:t>
            </a:r>
          </a:p>
        </p:txBody>
      </p:sp>
      <p:sp>
        <p:nvSpPr>
          <p:cNvPr id="4" name="Rectangle 3"/>
          <p:cNvSpPr/>
          <p:nvPr/>
        </p:nvSpPr>
        <p:spPr>
          <a:xfrm>
            <a:off x="470060" y="4931282"/>
            <a:ext cx="8120149" cy="923330"/>
          </a:xfrm>
          <a:prstGeom prst="rect">
            <a:avLst/>
          </a:prstGeom>
        </p:spPr>
        <p:txBody>
          <a:bodyPr wrap="square">
            <a:spAutoFit/>
          </a:bodyPr>
          <a:lstStyle/>
          <a:p>
            <a:r>
              <a:rPr lang="en-US" dirty="0"/>
              <a:t>7. If the authentication succeeds, the authentication information and other information is collected in </a:t>
            </a:r>
            <a:r>
              <a:rPr lang="en-US" dirty="0" smtClean="0"/>
              <a:t>a security </a:t>
            </a:r>
            <a:r>
              <a:rPr lang="en-US" dirty="0"/>
              <a:t>token and passed back to the Web Application Proxy.</a:t>
            </a:r>
          </a:p>
        </p:txBody>
      </p:sp>
      <p:sp>
        <p:nvSpPr>
          <p:cNvPr id="5" name="Rectangle 4"/>
          <p:cNvSpPr/>
          <p:nvPr/>
        </p:nvSpPr>
        <p:spPr>
          <a:xfrm>
            <a:off x="495818" y="5925934"/>
            <a:ext cx="8493636" cy="1754326"/>
          </a:xfrm>
          <a:prstGeom prst="rect">
            <a:avLst/>
          </a:prstGeom>
        </p:spPr>
        <p:txBody>
          <a:bodyPr wrap="square">
            <a:spAutoFit/>
          </a:bodyPr>
          <a:lstStyle/>
          <a:p>
            <a:r>
              <a:rPr lang="en-US" dirty="0"/>
              <a:t>8. The Web Application Proxy passes the token to the client.</a:t>
            </a:r>
          </a:p>
          <a:p>
            <a:r>
              <a:rPr lang="en-US" dirty="0"/>
              <a:t>9. The client presents the token to the web server, and the web resource:</a:t>
            </a:r>
          </a:p>
          <a:p>
            <a:r>
              <a:rPr lang="en-US" dirty="0"/>
              <a:t>10. Receives the request and validates the signed tokens.</a:t>
            </a:r>
          </a:p>
          <a:p>
            <a:r>
              <a:rPr lang="en-US" dirty="0"/>
              <a:t>11. Uses the claims in the user’s token to provide access to the application</a:t>
            </a:r>
          </a:p>
        </p:txBody>
      </p:sp>
    </p:spTree>
    <p:extLst>
      <p:ext uri="{BB962C8B-B14F-4D97-AF65-F5344CB8AC3E}">
        <p14:creationId xmlns:p14="http://schemas.microsoft.com/office/powerpoint/2010/main" val="273212967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AD FS enables SSO in a business-to-business federation</a:t>
            </a:r>
          </a:p>
        </p:txBody>
      </p:sp>
      <p:sp>
        <p:nvSpPr>
          <p:cNvPr id="3" name="Text Placeholder 2"/>
          <p:cNvSpPr>
            <a:spLocks noGrp="1"/>
          </p:cNvSpPr>
          <p:nvPr>
            <p:ph type="body" idx="1"/>
          </p:nvPr>
        </p:nvSpPr>
        <p:spPr/>
        <p:txBody>
          <a:bodyPr>
            <a:normAutofit fontScale="85000" lnSpcReduction="20000"/>
          </a:bodyPr>
          <a:lstStyle/>
          <a:p>
            <a:r>
              <a:rPr lang="en-US" dirty="0"/>
              <a:t>Deploying AD FS to provide SSO in a </a:t>
            </a:r>
            <a:r>
              <a:rPr lang="en-US" dirty="0" smtClean="0"/>
              <a:t>business-to business </a:t>
            </a:r>
            <a:r>
              <a:rPr lang="en-US" dirty="0" smtClean="0"/>
              <a:t>federation </a:t>
            </a:r>
            <a:r>
              <a:rPr lang="en-US" dirty="0"/>
              <a:t>is a common scenario. In </a:t>
            </a:r>
            <a:r>
              <a:rPr lang="en-US" dirty="0" smtClean="0"/>
              <a:t>this scenario</a:t>
            </a:r>
            <a:r>
              <a:rPr lang="en-US" dirty="0"/>
              <a:t>, the organization that requires access </a:t>
            </a:r>
            <a:r>
              <a:rPr lang="en-US" dirty="0" smtClean="0"/>
              <a:t>to another </a:t>
            </a:r>
            <a:r>
              <a:rPr lang="en-US" dirty="0"/>
              <a:t>organization’s application or service </a:t>
            </a:r>
            <a:r>
              <a:rPr lang="en-US" dirty="0" smtClean="0"/>
              <a:t>can manage </a:t>
            </a:r>
            <a:r>
              <a:rPr lang="en-US" dirty="0"/>
              <a:t>its own user accounts and define its </a:t>
            </a:r>
            <a:r>
              <a:rPr lang="en-US" dirty="0" smtClean="0"/>
              <a:t>own authentication </a:t>
            </a:r>
            <a:r>
              <a:rPr lang="en-US" dirty="0"/>
              <a:t>mechanisms. The </a:t>
            </a:r>
            <a:r>
              <a:rPr lang="en-US" dirty="0" smtClean="0"/>
              <a:t>other organization </a:t>
            </a:r>
            <a:r>
              <a:rPr lang="en-US" dirty="0"/>
              <a:t>can define which applications </a:t>
            </a:r>
            <a:r>
              <a:rPr lang="en-US" dirty="0" smtClean="0"/>
              <a:t>and services </a:t>
            </a:r>
            <a:r>
              <a:rPr lang="en-US" dirty="0"/>
              <a:t>to expose to users outside of </a:t>
            </a:r>
            <a:r>
              <a:rPr lang="en-US" dirty="0" smtClean="0"/>
              <a:t>the organization </a:t>
            </a:r>
            <a:r>
              <a:rPr lang="en-US" dirty="0"/>
              <a:t>and which claims it will accept </a:t>
            </a:r>
            <a:r>
              <a:rPr lang="en-US" dirty="0" smtClean="0"/>
              <a:t>to provide </a:t>
            </a:r>
            <a:r>
              <a:rPr lang="en-US" dirty="0"/>
              <a:t>access to the application. To </a:t>
            </a:r>
            <a:r>
              <a:rPr lang="en-US" dirty="0" smtClean="0"/>
              <a:t>allow application </a:t>
            </a:r>
            <a:r>
              <a:rPr lang="en-US" dirty="0"/>
              <a:t>or service sharing in this scenario, </a:t>
            </a:r>
            <a:r>
              <a:rPr lang="en-US" dirty="0" smtClean="0"/>
              <a:t>the organizations </a:t>
            </a:r>
            <a:r>
              <a:rPr lang="en-US" dirty="0"/>
              <a:t>must establish a federation trust </a:t>
            </a:r>
            <a:r>
              <a:rPr lang="en-US" dirty="0" smtClean="0"/>
              <a:t>and then </a:t>
            </a:r>
            <a:r>
              <a:rPr lang="en-US" dirty="0"/>
              <a:t>define the rules for exchange claims between them.</a:t>
            </a:r>
          </a:p>
          <a:p>
            <a:r>
              <a:rPr lang="en-US" dirty="0"/>
              <a:t>The slide for this topic is an animated slide that demonstrates the flow of traffic in a federated </a:t>
            </a:r>
            <a:r>
              <a:rPr lang="en-US" dirty="0" smtClean="0"/>
              <a:t>business-to business scenario </a:t>
            </a:r>
            <a:r>
              <a:rPr lang="en-US" dirty="0"/>
              <a:t>by using a claims-aware web application. In this scenario, users at Trey Research </a:t>
            </a:r>
            <a:r>
              <a:rPr lang="en-US" dirty="0" smtClean="0"/>
              <a:t>must access </a:t>
            </a:r>
            <a:r>
              <a:rPr lang="en-US" dirty="0"/>
              <a:t>a web-based application at A. Datum Corporation. The AD FS authentication process for </a:t>
            </a:r>
            <a:r>
              <a:rPr lang="en-US" dirty="0" smtClean="0"/>
              <a:t>this scenario </a:t>
            </a:r>
            <a:r>
              <a:rPr lang="en-US" dirty="0"/>
              <a:t>is as follows:</a:t>
            </a:r>
          </a:p>
        </p:txBody>
      </p:sp>
    </p:spTree>
    <p:extLst>
      <p:ext uri="{BB962C8B-B14F-4D97-AF65-F5344CB8AC3E}">
        <p14:creationId xmlns:p14="http://schemas.microsoft.com/office/powerpoint/2010/main" val="55797389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name="4c2a2395-9655-4d93-b87b-135b5896d9e2">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057549" cy="740664"/>
          </a:xfrm>
        </p:spPr>
        <p:txBody>
          <a:bodyPr/>
          <a:lstStyle/>
          <a:p>
            <a:r>
              <a:rPr lang="en-US" dirty="0"/>
              <a:t>How AD FS enables SSO in a business-to-business federation</a:t>
            </a:r>
          </a:p>
        </p:txBody>
      </p:sp>
      <p:pic>
        <p:nvPicPr>
          <p:cNvPr id="7" name="Picture 5"/>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3771766" y="2755429"/>
            <a:ext cx="2095634" cy="1186070"/>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Curved Connector 18"/>
          <p:cNvCxnSpPr/>
          <p:nvPr/>
        </p:nvCxnSpPr>
        <p:spPr bwMode="auto">
          <a:xfrm>
            <a:off x="6705600" y="2590800"/>
            <a:ext cx="914400" cy="914400"/>
          </a:xfrm>
          <a:prstGeom prst="curvedConnector3">
            <a:avLst/>
          </a:prstGeom>
          <a:gradFill rotWithShape="1">
            <a:gsLst>
              <a:gs pos="0">
                <a:srgbClr val="E4CD9A"/>
              </a:gs>
              <a:gs pos="100000">
                <a:srgbClr val="EEEFD7"/>
              </a:gs>
            </a:gsLst>
            <a:lin ang="2700000" scaled="1"/>
          </a:gradFill>
          <a:ln w="9525" cap="flat" cmpd="sng" algn="ctr">
            <a:noFill/>
            <a:prstDash val="solid"/>
            <a:round/>
            <a:headEnd type="none" w="med" len="med"/>
            <a:tailEnd type="arrow"/>
          </a:ln>
          <a:effectLst>
            <a:outerShdw dist="35921" dir="2700000" algn="ctr" rotWithShape="0">
              <a:srgbClr val="AFAFAF"/>
            </a:outerShdw>
          </a:effectLst>
        </p:spPr>
      </p:cxnSp>
      <p:grpSp>
        <p:nvGrpSpPr>
          <p:cNvPr id="51" name="Group 0"/>
          <p:cNvGrpSpPr/>
          <p:nvPr/>
        </p:nvGrpSpPr>
        <p:grpSpPr>
          <a:xfrm>
            <a:off x="418405" y="914400"/>
            <a:ext cx="8525347" cy="5472547"/>
            <a:chOff x="418405" y="914400"/>
            <a:chExt cx="8525347" cy="5472547"/>
          </a:xfrm>
        </p:grpSpPr>
        <p:pic>
          <p:nvPicPr>
            <p:cNvPr id="3" name="Picture 2"/>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1149617" y="1905000"/>
              <a:ext cx="544339" cy="1035313"/>
            </a:xfrm>
            <a:prstGeom prst="rect">
              <a:avLst/>
            </a:prstGeom>
            <a:noFill/>
            <a:extLst>
              <a:ext uri="{909E8E84-426E-40DD-AFC4-6F175D3DCCD1}">
                <a14:hiddenFill xmlns:a14="http://schemas.microsoft.com/office/drawing/2010/main">
                  <a:solidFill>
                    <a:srgbClr val="FFFFFF"/>
                  </a:solidFill>
                </a14:hiddenFill>
              </a:ext>
            </a:extLst>
          </p:spPr>
        </p:pic>
        <p:grpSp>
          <p:nvGrpSpPr>
            <p:cNvPr id="4" name="Group 3"/>
            <p:cNvGrpSpPr/>
            <p:nvPr/>
          </p:nvGrpSpPr>
          <p:grpSpPr>
            <a:xfrm>
              <a:off x="533400" y="5547897"/>
              <a:ext cx="1365052" cy="838397"/>
              <a:chOff x="855888" y="4160099"/>
              <a:chExt cx="1139268" cy="699724"/>
            </a:xfrm>
          </p:grpSpPr>
          <p:pic>
            <p:nvPicPr>
              <p:cNvPr id="5" name="Picture 3"/>
              <p:cNvPicPr>
                <a:picLocks noChangeAspect="1" noChangeArrowheads="1"/>
              </p:cNvPicPr>
              <p:nvPr/>
            </p:nvPicPr>
            <p:blipFill>
              <a:blip r:embed="rId6" cstate="print">
                <a:extLst>
                  <a:ext uri="{28A0092B-C50C-407E-A947-70E740481C1C}">
                    <a14:useLocalDpi xmlns:a14="http://schemas.microsoft.com/office/drawing/2010/main" val="0"/>
                  </a:ext>
                </a:extLst>
              </a:blip>
              <a:stretch>
                <a:fillRect/>
              </a:stretch>
            </p:blipFill>
            <p:spPr bwMode="auto">
              <a:xfrm>
                <a:off x="1041826" y="4160099"/>
                <a:ext cx="953330" cy="58479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p:cNvPicPr>
                <a:picLocks noChangeAspect="1" noChangeArrowheads="1"/>
              </p:cNvPicPr>
              <p:nvPr/>
            </p:nvPicPr>
            <p:blipFill>
              <a:blip r:embed="rId7">
                <a:extLst>
                  <a:ext uri="{28A0092B-C50C-407E-A947-70E740481C1C}">
                    <a14:useLocalDpi xmlns:a14="http://schemas.microsoft.com/office/drawing/2010/main" val="0"/>
                  </a:ext>
                </a:extLst>
              </a:blip>
              <a:stretch>
                <a:fillRect/>
              </a:stretch>
            </p:blipFill>
            <p:spPr bwMode="auto">
              <a:xfrm>
                <a:off x="855888" y="4299563"/>
                <a:ext cx="549130" cy="560260"/>
              </a:xfrm>
              <a:prstGeom prst="rect">
                <a:avLst/>
              </a:prstGeom>
              <a:noFill/>
              <a:extLst>
                <a:ext uri="{909E8E84-426E-40DD-AFC4-6F175D3DCCD1}">
                  <a14:hiddenFill xmlns:a14="http://schemas.microsoft.com/office/drawing/2010/main">
                    <a:solidFill>
                      <a:srgbClr val="FFFFFF"/>
                    </a:solidFill>
                  </a14:hiddenFill>
                </a:ext>
              </a:extLst>
            </p:spPr>
          </p:pic>
        </p:grpSp>
        <p:pic>
          <p:nvPicPr>
            <p:cNvPr id="8" name="Picture 2"/>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2458019" y="3217246"/>
              <a:ext cx="544339" cy="1035313"/>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7360840" y="2850887"/>
              <a:ext cx="544339" cy="103531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7253035" y="5351634"/>
              <a:ext cx="544339" cy="1035313"/>
            </a:xfrm>
            <a:prstGeom prst="rect">
              <a:avLst/>
            </a:prstGeom>
            <a:noFill/>
            <a:extLst>
              <a:ext uri="{909E8E84-426E-40DD-AFC4-6F175D3DCCD1}">
                <a14:hiddenFill xmlns:a14="http://schemas.microsoft.com/office/drawing/2010/main">
                  <a:solidFill>
                    <a:srgbClr val="FFFFFF"/>
                  </a:solidFill>
                </a14:hiddenFill>
              </a:ext>
            </a:extLst>
          </p:spPr>
        </p:pic>
        <p:cxnSp>
          <p:nvCxnSpPr>
            <p:cNvPr id="20" name="Straight Arrow Connector 19"/>
            <p:cNvCxnSpPr/>
            <p:nvPr/>
          </p:nvCxnSpPr>
          <p:spPr bwMode="auto">
            <a:xfrm flipH="1">
              <a:off x="3352800" y="2057400"/>
              <a:ext cx="2971800" cy="0"/>
            </a:xfrm>
            <a:prstGeom prst="straightConnector1">
              <a:avLst/>
            </a:prstGeom>
            <a:ln>
              <a:solidFill>
                <a:schemeClr val="tx1"/>
              </a:solidFill>
              <a:prstDash val="dash"/>
              <a:headEnd type="none" w="med" len="med"/>
              <a:tailEnd type="arrow"/>
            </a:ln>
            <a:effectLst/>
          </p:spPr>
          <p:style>
            <a:lnRef idx="3">
              <a:schemeClr val="dk1"/>
            </a:lnRef>
            <a:fillRef idx="0">
              <a:schemeClr val="dk1"/>
            </a:fillRef>
            <a:effectRef idx="2">
              <a:schemeClr val="dk1"/>
            </a:effectRef>
            <a:fontRef idx="minor">
              <a:schemeClr val="tx1"/>
            </a:fontRef>
          </p:style>
        </p:cxnSp>
        <p:sp>
          <p:nvSpPr>
            <p:cNvPr id="21" name="Rectangle 5"/>
            <p:cNvSpPr>
              <a:spLocks noChangeArrowheads="1"/>
            </p:cNvSpPr>
            <p:nvPr/>
          </p:nvSpPr>
          <p:spPr bwMode="auto">
            <a:xfrm>
              <a:off x="418405" y="914400"/>
              <a:ext cx="2816225" cy="455612"/>
            </a:xfrm>
            <a:prstGeom prst="rect">
              <a:avLst/>
            </a:prstGeom>
            <a:ln>
              <a:noFill/>
              <a:headEnd/>
              <a:tailEnd/>
            </a:ln>
            <a:effectLst/>
          </p:spPr>
          <p:style>
            <a:lnRef idx="1">
              <a:schemeClr val="accent1"/>
            </a:lnRef>
            <a:fillRef idx="2">
              <a:schemeClr val="accent1"/>
            </a:fillRef>
            <a:effectRef idx="1">
              <a:schemeClr val="accent1"/>
            </a:effectRef>
            <a:fontRef idx="minor">
              <a:schemeClr val="dk1"/>
            </a:fontRef>
          </p:style>
          <p:txBody>
            <a:bodyPr wrap="none" lIns="91436" tIns="45718" rIns="91436" bIns="45718" anchor="ctr"/>
            <a:lstStyle/>
            <a:p>
              <a:pPr algn="ctr">
                <a:lnSpc>
                  <a:spcPct val="80000"/>
                </a:lnSpc>
                <a:defRPr/>
              </a:pPr>
              <a:r>
                <a:rPr lang="en-US" sz="2000" b="1" dirty="0">
                  <a:solidFill>
                    <a:schemeClr val="tx1"/>
                  </a:solidFill>
                  <a:latin typeface="Segoe UI" panose="020B0502040204020203" pitchFamily="34" charset="0"/>
                  <a:ea typeface="Segoe UI" panose="020B0502040204020203" pitchFamily="34" charset="0"/>
                  <a:cs typeface="Segoe UI" panose="020B0502040204020203" pitchFamily="34" charset="0"/>
                </a:rPr>
                <a:t>Trey Research</a:t>
              </a:r>
            </a:p>
          </p:txBody>
        </p:sp>
        <p:sp>
          <p:nvSpPr>
            <p:cNvPr id="22" name="Rectangle 6"/>
            <p:cNvSpPr>
              <a:spLocks noChangeArrowheads="1"/>
            </p:cNvSpPr>
            <p:nvPr/>
          </p:nvSpPr>
          <p:spPr bwMode="auto">
            <a:xfrm>
              <a:off x="6108477" y="914400"/>
              <a:ext cx="2835275" cy="455612"/>
            </a:xfrm>
            <a:prstGeom prst="rect">
              <a:avLst/>
            </a:prstGeom>
            <a:ln>
              <a:noFill/>
              <a:headEnd/>
              <a:tailEnd/>
            </a:ln>
            <a:effectLst/>
          </p:spPr>
          <p:style>
            <a:lnRef idx="1">
              <a:schemeClr val="accent1"/>
            </a:lnRef>
            <a:fillRef idx="2">
              <a:schemeClr val="accent1"/>
            </a:fillRef>
            <a:effectRef idx="1">
              <a:schemeClr val="accent1"/>
            </a:effectRef>
            <a:fontRef idx="minor">
              <a:schemeClr val="dk1"/>
            </a:fontRef>
          </p:style>
          <p:txBody>
            <a:bodyPr wrap="none" lIns="91436" tIns="45718" rIns="91436" bIns="45718" anchor="ctr"/>
            <a:lstStyle/>
            <a:p>
              <a:pPr algn="ctr">
                <a:lnSpc>
                  <a:spcPct val="80000"/>
                </a:lnSpc>
                <a:defRPr/>
              </a:pPr>
              <a:r>
                <a:rPr lang="en-US" sz="2000" b="1" dirty="0">
                  <a:solidFill>
                    <a:schemeClr val="tx1"/>
                  </a:solidFill>
                  <a:latin typeface="Segoe UI" panose="020B0502040204020203" pitchFamily="34" charset="0"/>
                  <a:ea typeface="Segoe UI" panose="020B0502040204020203" pitchFamily="34" charset="0"/>
                  <a:cs typeface="Segoe UI" panose="020B0502040204020203" pitchFamily="34" charset="0"/>
                </a:rPr>
                <a:t>A. Datum Corporation</a:t>
              </a:r>
            </a:p>
          </p:txBody>
        </p:sp>
        <p:sp>
          <p:nvSpPr>
            <p:cNvPr id="23" name="Rectangle 178"/>
            <p:cNvSpPr>
              <a:spLocks noChangeArrowheads="1"/>
            </p:cNvSpPr>
            <p:nvPr/>
          </p:nvSpPr>
          <p:spPr bwMode="auto">
            <a:xfrm>
              <a:off x="457200" y="4495800"/>
              <a:ext cx="13081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r>
                <a:rPr lang="en-GB" dirty="0">
                  <a:solidFill>
                    <a:srgbClr val="000000"/>
                  </a:solidFill>
                  <a:latin typeface="Segoe UI" panose="020B0502040204020203" pitchFamily="34" charset="0"/>
                  <a:ea typeface="Segoe UI" panose="020B0502040204020203" pitchFamily="34" charset="0"/>
                  <a:cs typeface="Segoe UI" panose="020B0502040204020203" pitchFamily="34" charset="0"/>
                </a:rPr>
                <a:t>Internal</a:t>
              </a:r>
            </a:p>
            <a:p>
              <a:pPr algn="ctr"/>
              <a:r>
                <a:rPr lang="en-GB" dirty="0">
                  <a:solidFill>
                    <a:srgbClr val="000000"/>
                  </a:solidFill>
                  <a:latin typeface="Segoe UI" panose="020B0502040204020203" pitchFamily="34" charset="0"/>
                  <a:ea typeface="Segoe UI" panose="020B0502040204020203" pitchFamily="34" charset="0"/>
                  <a:cs typeface="Segoe UI" panose="020B0502040204020203" pitchFamily="34" charset="0"/>
                </a:rPr>
                <a:t>client computer</a:t>
              </a:r>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24" name="Rectangle 233"/>
            <p:cNvSpPr>
              <a:spLocks noChangeArrowheads="1"/>
            </p:cNvSpPr>
            <p:nvPr/>
          </p:nvSpPr>
          <p:spPr bwMode="auto">
            <a:xfrm>
              <a:off x="7117801" y="1981200"/>
              <a:ext cx="108523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GB" dirty="0">
                  <a:solidFill>
                    <a:srgbClr val="000000"/>
                  </a:solidFill>
                  <a:latin typeface="Segoe UI" panose="020B0502040204020203" pitchFamily="34" charset="0"/>
                  <a:ea typeface="Segoe UI" panose="020B0502040204020203" pitchFamily="34" charset="0"/>
                  <a:cs typeface="Segoe UI" panose="020B0502040204020203" pitchFamily="34" charset="0"/>
                </a:rPr>
                <a:t>Resource</a:t>
              </a:r>
            </a:p>
            <a:p>
              <a:pPr algn="ctr"/>
              <a:r>
                <a:rPr lang="en-GB" dirty="0">
                  <a:solidFill>
                    <a:srgbClr val="000000"/>
                  </a:solidFill>
                  <a:latin typeface="Segoe UI" panose="020B0502040204020203" pitchFamily="34" charset="0"/>
                  <a:ea typeface="Segoe UI" panose="020B0502040204020203" pitchFamily="34" charset="0"/>
                  <a:cs typeface="Segoe UI" panose="020B0502040204020203" pitchFamily="34" charset="0"/>
                </a:rPr>
                <a:t>federation</a:t>
              </a:r>
            </a:p>
            <a:p>
              <a:pPr algn="ctr"/>
              <a:r>
                <a:rPr lang="en-GB" dirty="0">
                  <a:solidFill>
                    <a:srgbClr val="000000"/>
                  </a:solidFill>
                  <a:latin typeface="Segoe UI" panose="020B0502040204020203" pitchFamily="34" charset="0"/>
                  <a:ea typeface="Segoe UI" panose="020B0502040204020203" pitchFamily="34" charset="0"/>
                  <a:cs typeface="Segoe UI" panose="020B0502040204020203" pitchFamily="34" charset="0"/>
                </a:rPr>
                <a:t>server</a:t>
              </a:r>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25" name="Rectangle 289"/>
            <p:cNvSpPr>
              <a:spLocks noChangeArrowheads="1"/>
            </p:cNvSpPr>
            <p:nvPr/>
          </p:nvSpPr>
          <p:spPr bwMode="auto">
            <a:xfrm>
              <a:off x="2286000" y="2413337"/>
              <a:ext cx="1346857"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r>
                <a:rPr lang="en-GB" sz="1600" dirty="0">
                  <a:solidFill>
                    <a:srgbClr val="000000"/>
                  </a:solidFill>
                  <a:latin typeface="Segoe UI" panose="020B0502040204020203" pitchFamily="34" charset="0"/>
                  <a:ea typeface="Segoe UI" panose="020B0502040204020203" pitchFamily="34" charset="0"/>
                  <a:cs typeface="Segoe UI" panose="020B0502040204020203" pitchFamily="34" charset="0"/>
                </a:rPr>
                <a:t>Account</a:t>
              </a:r>
            </a:p>
            <a:p>
              <a:pPr algn="ctr"/>
              <a:r>
                <a:rPr lang="en-GB" sz="1600" dirty="0">
                  <a:solidFill>
                    <a:srgbClr val="000000"/>
                  </a:solidFill>
                  <a:latin typeface="Segoe UI" panose="020B0502040204020203" pitchFamily="34" charset="0"/>
                  <a:ea typeface="Segoe UI" panose="020B0502040204020203" pitchFamily="34" charset="0"/>
                  <a:cs typeface="Segoe UI" panose="020B0502040204020203" pitchFamily="34" charset="0"/>
                </a:rPr>
                <a:t>federation server</a:t>
              </a:r>
              <a:endParaRPr lang="en-GB" sz="1600" dirty="0">
                <a:latin typeface="Segoe UI" panose="020B0502040204020203" pitchFamily="34" charset="0"/>
                <a:ea typeface="Segoe UI" panose="020B0502040204020203" pitchFamily="34" charset="0"/>
                <a:cs typeface="Segoe UI" panose="020B0502040204020203" pitchFamily="34" charset="0"/>
              </a:endParaRPr>
            </a:p>
            <a:p>
              <a:endParaRPr lang="en-GB" b="1" dirty="0">
                <a:latin typeface="Segoe UI" panose="020B0502040204020203" pitchFamily="34" charset="0"/>
                <a:ea typeface="Segoe UI" panose="020B0502040204020203" pitchFamily="34" charset="0"/>
                <a:cs typeface="Segoe UI" panose="020B0502040204020203" pitchFamily="34" charset="0"/>
              </a:endParaRPr>
            </a:p>
          </p:txBody>
        </p:sp>
        <p:sp>
          <p:nvSpPr>
            <p:cNvPr id="26" name="Rectangle 350"/>
            <p:cNvSpPr>
              <a:spLocks noChangeArrowheads="1"/>
            </p:cNvSpPr>
            <p:nvPr/>
          </p:nvSpPr>
          <p:spPr bwMode="auto">
            <a:xfrm>
              <a:off x="7218748" y="4794290"/>
              <a:ext cx="617028"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GB" dirty="0">
                  <a:solidFill>
                    <a:srgbClr val="000000"/>
                  </a:solidFill>
                  <a:latin typeface="Segoe UI" panose="020B0502040204020203" pitchFamily="34" charset="0"/>
                  <a:ea typeface="Segoe UI" panose="020B0502040204020203" pitchFamily="34" charset="0"/>
                  <a:cs typeface="Segoe UI" panose="020B0502040204020203" pitchFamily="34" charset="0"/>
                </a:rPr>
                <a:t>Web</a:t>
              </a:r>
            </a:p>
            <a:p>
              <a:pPr algn="ctr"/>
              <a:r>
                <a:rPr lang="en-GB" dirty="0">
                  <a:solidFill>
                    <a:srgbClr val="000000"/>
                  </a:solidFill>
                  <a:latin typeface="Segoe UI" panose="020B0502040204020203" pitchFamily="34" charset="0"/>
                  <a:ea typeface="Segoe UI" panose="020B0502040204020203" pitchFamily="34" charset="0"/>
                  <a:cs typeface="Segoe UI" panose="020B0502040204020203" pitchFamily="34" charset="0"/>
                </a:rPr>
                <a:t>server</a:t>
              </a:r>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27" name="Rectangle 418"/>
            <p:cNvSpPr>
              <a:spLocks noChangeArrowheads="1"/>
            </p:cNvSpPr>
            <p:nvPr/>
          </p:nvSpPr>
          <p:spPr bwMode="auto">
            <a:xfrm>
              <a:off x="1153717" y="1351002"/>
              <a:ext cx="65883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GB" dirty="0">
                  <a:solidFill>
                    <a:srgbClr val="000000"/>
                  </a:solidFill>
                  <a:latin typeface="Segoe UI" panose="020B0502040204020203" pitchFamily="34" charset="0"/>
                  <a:ea typeface="Segoe UI" panose="020B0502040204020203" pitchFamily="34" charset="0"/>
                  <a:cs typeface="Segoe UI" panose="020B0502040204020203" pitchFamily="34" charset="0"/>
                </a:rPr>
                <a:t>AD DS</a:t>
              </a:r>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28" name="TextBox 27"/>
            <p:cNvSpPr txBox="1"/>
            <p:nvPr/>
          </p:nvSpPr>
          <p:spPr>
            <a:xfrm>
              <a:off x="3896104" y="1600200"/>
              <a:ext cx="1818896" cy="369332"/>
            </a:xfrm>
            <a:prstGeom prst="rect">
              <a:avLst/>
            </a:prstGeom>
            <a:noFill/>
          </p:spPr>
          <p:txBody>
            <a:bodyPr wrap="none" rtlCol="0">
              <a:spAutoFit/>
            </a:bodyPr>
            <a:lstStyle/>
            <a:p>
              <a:r>
                <a:rPr lang="en-US" dirty="0">
                  <a:latin typeface="Segoe UI" panose="020B0502040204020203" pitchFamily="34" charset="0"/>
                  <a:ea typeface="Segoe UI" panose="020B0502040204020203" pitchFamily="34" charset="0"/>
                  <a:cs typeface="Segoe UI" panose="020B0502040204020203" pitchFamily="34" charset="0"/>
                </a:rPr>
                <a:t>Federation trust</a:t>
              </a:r>
            </a:p>
          </p:txBody>
        </p:sp>
      </p:grpSp>
      <p:grpSp>
        <p:nvGrpSpPr>
          <p:cNvPr id="56" name="Group 7" descr="The seventh click shows the AD DS domain communicating back to the account federation server within Trey Research."/>
          <p:cNvGrpSpPr/>
          <p:nvPr/>
        </p:nvGrpSpPr>
        <p:grpSpPr>
          <a:xfrm>
            <a:off x="1671500" y="2772093"/>
            <a:ext cx="690700" cy="656907"/>
            <a:chOff x="1671500" y="2772093"/>
            <a:chExt cx="690700" cy="656907"/>
          </a:xfrm>
        </p:grpSpPr>
        <p:cxnSp>
          <p:nvCxnSpPr>
            <p:cNvPr id="11" name="Straight Arrow Connector 10"/>
            <p:cNvCxnSpPr/>
            <p:nvPr/>
          </p:nvCxnSpPr>
          <p:spPr bwMode="auto">
            <a:xfrm>
              <a:off x="1682038" y="2772093"/>
              <a:ext cx="680162" cy="656907"/>
            </a:xfrm>
            <a:prstGeom prst="straightConnector1">
              <a:avLst/>
            </a:prstGeom>
            <a:ln>
              <a:solidFill>
                <a:schemeClr val="tx1"/>
              </a:solidFill>
              <a:headEnd type="none" w="med" len="med"/>
              <a:tailEnd type="arrow"/>
            </a:ln>
            <a:effectLst/>
          </p:spPr>
          <p:style>
            <a:lnRef idx="2">
              <a:schemeClr val="dk1"/>
            </a:lnRef>
            <a:fillRef idx="0">
              <a:schemeClr val="dk1"/>
            </a:fillRef>
            <a:effectRef idx="1">
              <a:schemeClr val="dk1"/>
            </a:effectRef>
            <a:fontRef idx="minor">
              <a:schemeClr val="tx1"/>
            </a:fontRef>
          </p:style>
        </p:cxnSp>
        <p:sp>
          <p:nvSpPr>
            <p:cNvPr id="29" name="TextBox 28"/>
            <p:cNvSpPr txBox="1"/>
            <p:nvPr/>
          </p:nvSpPr>
          <p:spPr>
            <a:xfrm>
              <a:off x="1671500" y="2971800"/>
              <a:ext cx="309700" cy="369332"/>
            </a:xfrm>
            <a:prstGeom prst="rect">
              <a:avLst/>
            </a:prstGeom>
            <a:noFill/>
          </p:spPr>
          <p:txBody>
            <a:bodyPr wrap="none" rtlCol="0">
              <a:spAutoFit/>
            </a:bodyPr>
            <a:lstStyle/>
            <a:p>
              <a:r>
                <a:rPr lang="en-US" dirty="0">
                  <a:latin typeface="Segoe UI" panose="020B0502040204020203" pitchFamily="34" charset="0"/>
                  <a:ea typeface="Segoe UI" panose="020B0502040204020203" pitchFamily="34" charset="0"/>
                  <a:cs typeface="Segoe UI" panose="020B0502040204020203" pitchFamily="34" charset="0"/>
                </a:rPr>
                <a:t>7</a:t>
              </a:r>
            </a:p>
          </p:txBody>
        </p:sp>
      </p:grpSp>
      <p:grpSp>
        <p:nvGrpSpPr>
          <p:cNvPr id="55" name="Group 6" descr="The sixth click shows the acount federation server connecting to the AD DS domain within Trey Research."/>
          <p:cNvGrpSpPr/>
          <p:nvPr/>
        </p:nvGrpSpPr>
        <p:grpSpPr>
          <a:xfrm>
            <a:off x="1752600" y="2438400"/>
            <a:ext cx="690090" cy="652937"/>
            <a:chOff x="1752600" y="2438400"/>
            <a:chExt cx="690090" cy="652937"/>
          </a:xfrm>
        </p:grpSpPr>
        <p:cxnSp>
          <p:nvCxnSpPr>
            <p:cNvPr id="12" name="Straight Arrow Connector 11"/>
            <p:cNvCxnSpPr/>
            <p:nvPr/>
          </p:nvCxnSpPr>
          <p:spPr bwMode="auto">
            <a:xfrm flipH="1" flipV="1">
              <a:off x="1752600" y="2438400"/>
              <a:ext cx="690090" cy="652937"/>
            </a:xfrm>
            <a:prstGeom prst="straightConnector1">
              <a:avLst/>
            </a:prstGeom>
            <a:ln>
              <a:solidFill>
                <a:schemeClr val="tx1"/>
              </a:solidFill>
              <a:headEnd type="none" w="med" len="med"/>
              <a:tailEnd type="arrow"/>
            </a:ln>
            <a:effectLst/>
          </p:spPr>
          <p:style>
            <a:lnRef idx="2">
              <a:schemeClr val="dk1"/>
            </a:lnRef>
            <a:fillRef idx="0">
              <a:schemeClr val="dk1"/>
            </a:fillRef>
            <a:effectRef idx="1">
              <a:schemeClr val="dk1"/>
            </a:effectRef>
            <a:fontRef idx="minor">
              <a:schemeClr val="tx1"/>
            </a:fontRef>
          </p:style>
        </p:cxnSp>
        <p:sp>
          <p:nvSpPr>
            <p:cNvPr id="30" name="TextBox 29"/>
            <p:cNvSpPr txBox="1"/>
            <p:nvPr/>
          </p:nvSpPr>
          <p:spPr>
            <a:xfrm>
              <a:off x="2052500" y="2450068"/>
              <a:ext cx="309700" cy="369332"/>
            </a:xfrm>
            <a:prstGeom prst="rect">
              <a:avLst/>
            </a:prstGeom>
            <a:noFill/>
          </p:spPr>
          <p:txBody>
            <a:bodyPr wrap="none" rtlCol="0">
              <a:spAutoFit/>
            </a:bodyPr>
            <a:lstStyle/>
            <a:p>
              <a:r>
                <a:rPr lang="en-US" dirty="0">
                  <a:latin typeface="Segoe UI" panose="020B0502040204020203" pitchFamily="34" charset="0"/>
                  <a:ea typeface="Segoe UI" panose="020B0502040204020203" pitchFamily="34" charset="0"/>
                  <a:cs typeface="Segoe UI" panose="020B0502040204020203" pitchFamily="34" charset="0"/>
                </a:rPr>
                <a:t>6</a:t>
              </a:r>
            </a:p>
          </p:txBody>
        </p:sp>
      </p:grpSp>
      <p:grpSp>
        <p:nvGrpSpPr>
          <p:cNvPr id="57" name="Group 8"/>
          <p:cNvGrpSpPr/>
          <p:nvPr/>
        </p:nvGrpSpPr>
        <p:grpSpPr>
          <a:xfrm>
            <a:off x="1600200" y="4343400"/>
            <a:ext cx="724821" cy="1033588"/>
            <a:chOff x="1600200" y="4343400"/>
            <a:chExt cx="724821" cy="1033588"/>
          </a:xfrm>
        </p:grpSpPr>
        <p:cxnSp>
          <p:nvCxnSpPr>
            <p:cNvPr id="13" name="Straight Arrow Connector 12" descr="The eighth click depicts the account federation server commincating to the interal client computer within Trey Research."/>
            <p:cNvCxnSpPr/>
            <p:nvPr/>
          </p:nvCxnSpPr>
          <p:spPr bwMode="auto">
            <a:xfrm flipH="1">
              <a:off x="1600200" y="4343400"/>
              <a:ext cx="724821" cy="1033588"/>
            </a:xfrm>
            <a:prstGeom prst="straightConnector1">
              <a:avLst/>
            </a:prstGeom>
            <a:ln>
              <a:solidFill>
                <a:schemeClr val="tx1"/>
              </a:solidFill>
              <a:headEnd type="none" w="med" len="med"/>
              <a:tailEnd type="arrow"/>
            </a:ln>
            <a:effectLst/>
          </p:spPr>
          <p:style>
            <a:lnRef idx="2">
              <a:schemeClr val="dk1"/>
            </a:lnRef>
            <a:fillRef idx="0">
              <a:schemeClr val="dk1"/>
            </a:fillRef>
            <a:effectRef idx="1">
              <a:schemeClr val="dk1"/>
            </a:effectRef>
            <a:fontRef idx="minor">
              <a:schemeClr val="tx1"/>
            </a:fontRef>
          </p:style>
        </p:cxnSp>
        <p:sp>
          <p:nvSpPr>
            <p:cNvPr id="31" name="TextBox 30"/>
            <p:cNvSpPr txBox="1"/>
            <p:nvPr/>
          </p:nvSpPr>
          <p:spPr>
            <a:xfrm>
              <a:off x="1791623" y="4495800"/>
              <a:ext cx="309700" cy="369332"/>
            </a:xfrm>
            <a:prstGeom prst="rect">
              <a:avLst/>
            </a:prstGeom>
            <a:noFill/>
          </p:spPr>
          <p:txBody>
            <a:bodyPr wrap="none" rtlCol="0">
              <a:spAutoFit/>
            </a:bodyPr>
            <a:lstStyle/>
            <a:p>
              <a:r>
                <a:rPr lang="en-US" dirty="0">
                  <a:latin typeface="Segoe UI" panose="020B0502040204020203" pitchFamily="34" charset="0"/>
                  <a:ea typeface="Segoe UI" panose="020B0502040204020203" pitchFamily="34" charset="0"/>
                  <a:cs typeface="Segoe UI" panose="020B0502040204020203" pitchFamily="34" charset="0"/>
                </a:rPr>
                <a:t>8</a:t>
              </a:r>
            </a:p>
          </p:txBody>
        </p:sp>
      </p:grpSp>
      <p:grpSp>
        <p:nvGrpSpPr>
          <p:cNvPr id="54" name="Group 5"/>
          <p:cNvGrpSpPr/>
          <p:nvPr/>
        </p:nvGrpSpPr>
        <p:grpSpPr>
          <a:xfrm>
            <a:off x="1898452" y="4460515"/>
            <a:ext cx="723065" cy="1025885"/>
            <a:chOff x="1898452" y="4460515"/>
            <a:chExt cx="723065" cy="1025885"/>
          </a:xfrm>
        </p:grpSpPr>
        <p:cxnSp>
          <p:nvCxnSpPr>
            <p:cNvPr id="14" name="Straight Arrow Connector 13" descr="The fifth click show the internal client computer connecting to the account federation server within Trey Research."/>
            <p:cNvCxnSpPr/>
            <p:nvPr/>
          </p:nvCxnSpPr>
          <p:spPr bwMode="auto">
            <a:xfrm flipV="1">
              <a:off x="1898452" y="4460515"/>
              <a:ext cx="723065" cy="1025885"/>
            </a:xfrm>
            <a:prstGeom prst="straightConnector1">
              <a:avLst/>
            </a:prstGeom>
            <a:ln>
              <a:solidFill>
                <a:schemeClr val="tx1"/>
              </a:solidFill>
              <a:headEnd type="none" w="med" len="med"/>
              <a:tailEnd type="arrow"/>
            </a:ln>
            <a:effectLst/>
          </p:spPr>
          <p:style>
            <a:lnRef idx="2">
              <a:schemeClr val="dk1"/>
            </a:lnRef>
            <a:fillRef idx="0">
              <a:schemeClr val="dk1"/>
            </a:fillRef>
            <a:effectRef idx="1">
              <a:schemeClr val="dk1"/>
            </a:effectRef>
            <a:fontRef idx="minor">
              <a:schemeClr val="tx1"/>
            </a:fontRef>
          </p:style>
        </p:cxnSp>
        <p:sp>
          <p:nvSpPr>
            <p:cNvPr id="32" name="Group 5"/>
            <p:cNvSpPr txBox="1"/>
            <p:nvPr/>
          </p:nvSpPr>
          <p:spPr>
            <a:xfrm>
              <a:off x="2281100" y="4800600"/>
              <a:ext cx="309700" cy="369332"/>
            </a:xfrm>
            <a:prstGeom prst="rect">
              <a:avLst/>
            </a:prstGeom>
            <a:noFill/>
          </p:spPr>
          <p:txBody>
            <a:bodyPr wrap="none" rtlCol="0">
              <a:spAutoFit/>
            </a:bodyPr>
            <a:lstStyle/>
            <a:p>
              <a:r>
                <a:rPr lang="en-US" dirty="0">
                  <a:latin typeface="Segoe UI" panose="020B0502040204020203" pitchFamily="34" charset="0"/>
                  <a:ea typeface="Segoe UI" panose="020B0502040204020203" pitchFamily="34" charset="0"/>
                  <a:cs typeface="Segoe UI" panose="020B0502040204020203" pitchFamily="34" charset="0"/>
                </a:rPr>
                <a:t>5</a:t>
              </a:r>
            </a:p>
          </p:txBody>
        </p:sp>
      </p:grpSp>
      <p:grpSp>
        <p:nvGrpSpPr>
          <p:cNvPr id="53" name="Group 4"/>
          <p:cNvGrpSpPr/>
          <p:nvPr/>
        </p:nvGrpSpPr>
        <p:grpSpPr>
          <a:xfrm>
            <a:off x="2038810" y="3581400"/>
            <a:ext cx="5037555" cy="1984080"/>
            <a:chOff x="2038810" y="3581400"/>
            <a:chExt cx="5037555" cy="1984080"/>
          </a:xfrm>
        </p:grpSpPr>
        <p:cxnSp>
          <p:nvCxnSpPr>
            <p:cNvPr id="15" name="Group 4"/>
            <p:cNvCxnSpPr/>
            <p:nvPr/>
          </p:nvCxnSpPr>
          <p:spPr bwMode="auto">
            <a:xfrm flipH="1">
              <a:off x="2038810" y="3581400"/>
              <a:ext cx="5037555" cy="1984080"/>
            </a:xfrm>
            <a:prstGeom prst="straightConnector1">
              <a:avLst/>
            </a:prstGeom>
            <a:ln>
              <a:solidFill>
                <a:schemeClr val="tx1"/>
              </a:solidFill>
              <a:headEnd type="none" w="med" len="med"/>
              <a:tailEnd type="arrow"/>
            </a:ln>
            <a:effectLst/>
          </p:spPr>
          <p:style>
            <a:lnRef idx="2">
              <a:schemeClr val="dk1"/>
            </a:lnRef>
            <a:fillRef idx="0">
              <a:schemeClr val="dk1"/>
            </a:fillRef>
            <a:effectRef idx="1">
              <a:schemeClr val="dk1"/>
            </a:effectRef>
            <a:fontRef idx="minor">
              <a:schemeClr val="tx1"/>
            </a:fontRef>
          </p:style>
        </p:cxnSp>
        <p:sp>
          <p:nvSpPr>
            <p:cNvPr id="33" name="TextBox 32" descr="The fourth step depicts the resource federation server communicating through the cloud back to the internal client computer within A. Datum Corporation.&#10;&#10;"/>
            <p:cNvSpPr txBox="1"/>
            <p:nvPr/>
          </p:nvSpPr>
          <p:spPr>
            <a:xfrm>
              <a:off x="4034915" y="4301206"/>
              <a:ext cx="309700" cy="369332"/>
            </a:xfrm>
            <a:prstGeom prst="rect">
              <a:avLst/>
            </a:prstGeom>
            <a:noFill/>
          </p:spPr>
          <p:txBody>
            <a:bodyPr wrap="none" rtlCol="0">
              <a:spAutoFit/>
            </a:bodyPr>
            <a:lstStyle/>
            <a:p>
              <a:r>
                <a:rPr lang="en-US" dirty="0">
                  <a:latin typeface="Segoe UI" panose="020B0502040204020203" pitchFamily="34" charset="0"/>
                  <a:ea typeface="Segoe UI" panose="020B0502040204020203" pitchFamily="34" charset="0"/>
                  <a:cs typeface="Segoe UI" panose="020B0502040204020203" pitchFamily="34" charset="0"/>
                </a:rPr>
                <a:t>4</a:t>
              </a:r>
            </a:p>
          </p:txBody>
        </p:sp>
      </p:grpSp>
      <p:grpSp>
        <p:nvGrpSpPr>
          <p:cNvPr id="63" name="Group 3" descr="The third click depicts the internal client accessing the resource federation server within A. Datum Corporation thorugh the cloud."/>
          <p:cNvGrpSpPr/>
          <p:nvPr/>
        </p:nvGrpSpPr>
        <p:grpSpPr>
          <a:xfrm>
            <a:off x="2142015" y="3801244"/>
            <a:ext cx="5065380" cy="2018344"/>
            <a:chOff x="2142015" y="3801244"/>
            <a:chExt cx="5065380" cy="2018344"/>
          </a:xfrm>
        </p:grpSpPr>
        <p:cxnSp>
          <p:nvCxnSpPr>
            <p:cNvPr id="16" name="Group 3"/>
            <p:cNvCxnSpPr/>
            <p:nvPr/>
          </p:nvCxnSpPr>
          <p:spPr bwMode="auto">
            <a:xfrm flipV="1">
              <a:off x="2142015" y="3801244"/>
              <a:ext cx="5065380" cy="2018344"/>
            </a:xfrm>
            <a:prstGeom prst="straightConnector1">
              <a:avLst/>
            </a:prstGeom>
            <a:ln>
              <a:solidFill>
                <a:schemeClr val="tx1"/>
              </a:solidFill>
              <a:headEnd type="none" w="med" len="med"/>
              <a:tailEnd type="arrow"/>
            </a:ln>
            <a:effectLst/>
          </p:spPr>
          <p:style>
            <a:lnRef idx="2">
              <a:schemeClr val="dk1"/>
            </a:lnRef>
            <a:fillRef idx="0">
              <a:schemeClr val="dk1"/>
            </a:fillRef>
            <a:effectRef idx="1">
              <a:schemeClr val="dk1"/>
            </a:effectRef>
            <a:fontRef idx="minor">
              <a:schemeClr val="tx1"/>
            </a:fontRef>
          </p:style>
        </p:cxnSp>
        <p:sp>
          <p:nvSpPr>
            <p:cNvPr id="35" name="TextBox 34" descr="The third click depicts the internal client accessing the resource federation server within A. Datum Corporation thorugh the cloud."/>
            <p:cNvSpPr txBox="1"/>
            <p:nvPr/>
          </p:nvSpPr>
          <p:spPr>
            <a:xfrm>
              <a:off x="4187315" y="5040868"/>
              <a:ext cx="309700" cy="369332"/>
            </a:xfrm>
            <a:prstGeom prst="rect">
              <a:avLst/>
            </a:prstGeom>
            <a:noFill/>
          </p:spPr>
          <p:txBody>
            <a:bodyPr wrap="none" rtlCol="0">
              <a:spAutoFit/>
            </a:bodyPr>
            <a:lstStyle/>
            <a:p>
              <a:r>
                <a:rPr lang="en-US" dirty="0">
                  <a:latin typeface="Segoe UI" panose="020B0502040204020203" pitchFamily="34" charset="0"/>
                  <a:ea typeface="Segoe UI" panose="020B0502040204020203" pitchFamily="34" charset="0"/>
                  <a:cs typeface="Segoe UI" panose="020B0502040204020203" pitchFamily="34" charset="0"/>
                </a:rPr>
                <a:t>3</a:t>
              </a:r>
            </a:p>
          </p:txBody>
        </p:sp>
      </p:grpSp>
      <p:grpSp>
        <p:nvGrpSpPr>
          <p:cNvPr id="62" name="Group 2" descr="The second click depicts the web server communicating through the cloud back to the internal client computer within A. Datum Corporation."/>
          <p:cNvGrpSpPr/>
          <p:nvPr/>
        </p:nvGrpSpPr>
        <p:grpSpPr>
          <a:xfrm>
            <a:off x="2013672" y="5562600"/>
            <a:ext cx="5095143" cy="381000"/>
            <a:chOff x="2013672" y="5562600"/>
            <a:chExt cx="5095143" cy="381000"/>
          </a:xfrm>
        </p:grpSpPr>
        <p:cxnSp>
          <p:nvCxnSpPr>
            <p:cNvPr id="17" name="Group 2"/>
            <p:cNvCxnSpPr/>
            <p:nvPr/>
          </p:nvCxnSpPr>
          <p:spPr bwMode="auto">
            <a:xfrm flipH="1">
              <a:off x="2013672" y="5931932"/>
              <a:ext cx="5095143" cy="11668"/>
            </a:xfrm>
            <a:prstGeom prst="straightConnector1">
              <a:avLst/>
            </a:prstGeom>
            <a:ln>
              <a:solidFill>
                <a:schemeClr val="tx1"/>
              </a:solidFill>
              <a:prstDash val="solid"/>
              <a:headEnd type="none" w="med" len="med"/>
              <a:tailEnd type="arrow"/>
            </a:ln>
            <a:effectLst/>
          </p:spPr>
          <p:style>
            <a:lnRef idx="2">
              <a:schemeClr val="dk1"/>
            </a:lnRef>
            <a:fillRef idx="0">
              <a:schemeClr val="dk1"/>
            </a:fillRef>
            <a:effectRef idx="1">
              <a:schemeClr val="dk1"/>
            </a:effectRef>
            <a:fontRef idx="minor">
              <a:schemeClr val="tx1"/>
            </a:fontRef>
          </p:style>
        </p:cxnSp>
        <p:sp>
          <p:nvSpPr>
            <p:cNvPr id="37" name="Group 2"/>
            <p:cNvSpPr txBox="1"/>
            <p:nvPr/>
          </p:nvSpPr>
          <p:spPr>
            <a:xfrm>
              <a:off x="3881300" y="5562600"/>
              <a:ext cx="309700" cy="369332"/>
            </a:xfrm>
            <a:prstGeom prst="rect">
              <a:avLst/>
            </a:prstGeom>
            <a:noFill/>
          </p:spPr>
          <p:txBody>
            <a:bodyPr wrap="none" rtlCol="0">
              <a:spAutoFit/>
            </a:bodyPr>
            <a:lstStyle/>
            <a:p>
              <a:r>
                <a:rPr lang="en-US" dirty="0">
                  <a:latin typeface="Segoe UI" panose="020B0502040204020203" pitchFamily="34" charset="0"/>
                  <a:ea typeface="Segoe UI" panose="020B0502040204020203" pitchFamily="34" charset="0"/>
                  <a:cs typeface="Segoe UI" panose="020B0502040204020203" pitchFamily="34" charset="0"/>
                </a:rPr>
                <a:t>2</a:t>
              </a:r>
            </a:p>
          </p:txBody>
        </p:sp>
      </p:grpSp>
      <p:grpSp>
        <p:nvGrpSpPr>
          <p:cNvPr id="52" name="Group 1" descr="The first click depicts an internal client accessing a web server within A. Datum Corporation through the cloud."/>
          <p:cNvGrpSpPr/>
          <p:nvPr/>
        </p:nvGrpSpPr>
        <p:grpSpPr>
          <a:xfrm>
            <a:off x="2057400" y="6172200"/>
            <a:ext cx="4966800" cy="457200"/>
            <a:chOff x="2057400" y="6172200"/>
            <a:chExt cx="4966800" cy="457200"/>
          </a:xfrm>
        </p:grpSpPr>
        <p:cxnSp>
          <p:nvCxnSpPr>
            <p:cNvPr id="18" name="Group 1"/>
            <p:cNvCxnSpPr/>
            <p:nvPr/>
          </p:nvCxnSpPr>
          <p:spPr bwMode="auto">
            <a:xfrm>
              <a:off x="2057400" y="6172200"/>
              <a:ext cx="4966800" cy="1"/>
            </a:xfrm>
            <a:prstGeom prst="straightConnector1">
              <a:avLst/>
            </a:prstGeom>
            <a:ln>
              <a:solidFill>
                <a:schemeClr val="tx1"/>
              </a:solidFill>
              <a:headEnd type="none" w="med" len="med"/>
              <a:tailEnd type="arrow"/>
            </a:ln>
            <a:effectLst/>
          </p:spPr>
          <p:style>
            <a:lnRef idx="2">
              <a:schemeClr val="dk1"/>
            </a:lnRef>
            <a:fillRef idx="0">
              <a:schemeClr val="dk1"/>
            </a:fillRef>
            <a:effectRef idx="1">
              <a:schemeClr val="dk1"/>
            </a:effectRef>
            <a:fontRef idx="minor">
              <a:schemeClr val="tx1"/>
            </a:fontRef>
          </p:style>
        </p:cxnSp>
        <p:sp>
          <p:nvSpPr>
            <p:cNvPr id="39" name="TextBox 38"/>
            <p:cNvSpPr txBox="1"/>
            <p:nvPr/>
          </p:nvSpPr>
          <p:spPr>
            <a:xfrm>
              <a:off x="3887666" y="6260068"/>
              <a:ext cx="309700" cy="369332"/>
            </a:xfrm>
            <a:prstGeom prst="rect">
              <a:avLst/>
            </a:prstGeom>
            <a:noFill/>
          </p:spPr>
          <p:txBody>
            <a:bodyPr wrap="none" rtlCol="0">
              <a:spAutoFit/>
            </a:bodyPr>
            <a:lstStyle/>
            <a:p>
              <a:r>
                <a:rPr lang="en-US" dirty="0">
                  <a:latin typeface="Segoe UI" panose="020B0502040204020203" pitchFamily="34" charset="0"/>
                  <a:ea typeface="Segoe UI" panose="020B0502040204020203" pitchFamily="34" charset="0"/>
                  <a:cs typeface="Segoe UI" panose="020B0502040204020203" pitchFamily="34" charset="0"/>
                </a:rPr>
                <a:t>1</a:t>
              </a:r>
            </a:p>
          </p:txBody>
        </p:sp>
      </p:grpSp>
      <p:grpSp>
        <p:nvGrpSpPr>
          <p:cNvPr id="61" name="Group 11" descr="The eleventh and last click depicts the internal client computer communicating through the cloud with the seb server within A. Datum Corporation."/>
          <p:cNvGrpSpPr/>
          <p:nvPr/>
        </p:nvGrpSpPr>
        <p:grpSpPr>
          <a:xfrm>
            <a:off x="2061909" y="6106804"/>
            <a:ext cx="5162342" cy="510928"/>
            <a:chOff x="2238412" y="6619606"/>
            <a:chExt cx="5162342" cy="510928"/>
          </a:xfrm>
        </p:grpSpPr>
        <p:sp>
          <p:nvSpPr>
            <p:cNvPr id="38" name="TextBox 37"/>
            <p:cNvSpPr txBox="1"/>
            <p:nvPr/>
          </p:nvSpPr>
          <p:spPr>
            <a:xfrm>
              <a:off x="4734090" y="6761202"/>
              <a:ext cx="434734" cy="369332"/>
            </a:xfrm>
            <a:prstGeom prst="rect">
              <a:avLst/>
            </a:prstGeom>
            <a:noFill/>
          </p:spPr>
          <p:txBody>
            <a:bodyPr wrap="none" rtlCol="0">
              <a:spAutoFit/>
            </a:bodyPr>
            <a:lstStyle/>
            <a:p>
              <a:r>
                <a:rPr lang="en-US" dirty="0">
                  <a:latin typeface="Segoe UI" panose="020B0502040204020203" pitchFamily="34" charset="0"/>
                  <a:ea typeface="Segoe UI" panose="020B0502040204020203" pitchFamily="34" charset="0"/>
                  <a:cs typeface="Segoe UI" panose="020B0502040204020203" pitchFamily="34" charset="0"/>
                </a:rPr>
                <a:t>11</a:t>
              </a:r>
            </a:p>
          </p:txBody>
        </p:sp>
        <p:grpSp>
          <p:nvGrpSpPr>
            <p:cNvPr id="48" name="Group 47"/>
            <p:cNvGrpSpPr/>
            <p:nvPr/>
          </p:nvGrpSpPr>
          <p:grpSpPr>
            <a:xfrm>
              <a:off x="2238412" y="6619606"/>
              <a:ext cx="5162342" cy="214747"/>
              <a:chOff x="2000458" y="6096000"/>
              <a:chExt cx="5162342" cy="214747"/>
            </a:xfrm>
          </p:grpSpPr>
          <p:sp>
            <p:nvSpPr>
              <p:cNvPr id="40" name="Rectangle 39"/>
              <p:cNvSpPr/>
              <p:nvPr/>
            </p:nvSpPr>
            <p:spPr bwMode="auto">
              <a:xfrm>
                <a:off x="2000458" y="6096000"/>
                <a:ext cx="5162342" cy="214747"/>
              </a:xfrm>
              <a:prstGeom prst="rect">
                <a:avLst/>
              </a:prstGeom>
              <a:solidFill>
                <a:schemeClr val="bg1"/>
              </a:solidFill>
              <a:ln w="9525" cap="flat" cmpd="sng" algn="ctr">
                <a:noFill/>
                <a:prstDash val="sysDash"/>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a:ln>
                    <a:noFill/>
                  </a:ln>
                  <a:solidFill>
                    <a:schemeClr val="tx1"/>
                  </a:solidFill>
                  <a:effectLst/>
                  <a:latin typeface="Verdana" pitchFamily="34" charset="0"/>
                </a:endParaRPr>
              </a:p>
            </p:txBody>
          </p:sp>
          <p:cxnSp>
            <p:nvCxnSpPr>
              <p:cNvPr id="41" name="Straight Arrow Connector 40"/>
              <p:cNvCxnSpPr/>
              <p:nvPr/>
            </p:nvCxnSpPr>
            <p:spPr bwMode="auto">
              <a:xfrm>
                <a:off x="2057400" y="6172200"/>
                <a:ext cx="4966800" cy="1"/>
              </a:xfrm>
              <a:prstGeom prst="straightConnector1">
                <a:avLst/>
              </a:prstGeom>
              <a:ln w="28575">
                <a:solidFill>
                  <a:schemeClr val="tx1"/>
                </a:solidFill>
                <a:prstDash val="sysDash"/>
                <a:headEnd type="none" w="med" len="med"/>
                <a:tailEnd type="arrow"/>
              </a:ln>
              <a:effectLst/>
            </p:spPr>
            <p:style>
              <a:lnRef idx="2">
                <a:schemeClr val="dk1"/>
              </a:lnRef>
              <a:fillRef idx="0">
                <a:schemeClr val="dk1"/>
              </a:fillRef>
              <a:effectRef idx="1">
                <a:schemeClr val="dk1"/>
              </a:effectRef>
              <a:fontRef idx="minor">
                <a:schemeClr val="tx1"/>
              </a:fontRef>
            </p:style>
          </p:cxnSp>
        </p:grpSp>
      </p:grpSp>
      <p:grpSp>
        <p:nvGrpSpPr>
          <p:cNvPr id="58" name="Group 9" descr="The ninth click depicts the internal client server communicating through the cloud with the resource federation server within A. Datum Corporation."/>
          <p:cNvGrpSpPr/>
          <p:nvPr/>
        </p:nvGrpSpPr>
        <p:grpSpPr>
          <a:xfrm>
            <a:off x="1965551" y="3801244"/>
            <a:ext cx="5539726" cy="2018344"/>
            <a:chOff x="1898452" y="3791428"/>
            <a:chExt cx="5539726" cy="2018344"/>
          </a:xfrm>
        </p:grpSpPr>
        <p:sp>
          <p:nvSpPr>
            <p:cNvPr id="36" name="Group 3" descr="The ninth click depicts the internal client server communicating through the cloud with the resource federation server within A. Datum Corporation."/>
            <p:cNvSpPr txBox="1"/>
            <p:nvPr/>
          </p:nvSpPr>
          <p:spPr>
            <a:xfrm>
              <a:off x="4719500" y="4799196"/>
              <a:ext cx="309700" cy="369332"/>
            </a:xfrm>
            <a:prstGeom prst="rect">
              <a:avLst/>
            </a:prstGeom>
            <a:noFill/>
          </p:spPr>
          <p:txBody>
            <a:bodyPr wrap="none" rtlCol="0">
              <a:spAutoFit/>
            </a:bodyPr>
            <a:lstStyle/>
            <a:p>
              <a:r>
                <a:rPr lang="en-US" dirty="0">
                  <a:latin typeface="Segoe UI" panose="020B0502040204020203" pitchFamily="34" charset="0"/>
                  <a:ea typeface="Segoe UI" panose="020B0502040204020203" pitchFamily="34" charset="0"/>
                  <a:cs typeface="Segoe UI" panose="020B0502040204020203" pitchFamily="34" charset="0"/>
                </a:rPr>
                <a:t>9</a:t>
              </a:r>
            </a:p>
          </p:txBody>
        </p:sp>
        <p:grpSp>
          <p:nvGrpSpPr>
            <p:cNvPr id="46" name="Group 45"/>
            <p:cNvGrpSpPr/>
            <p:nvPr/>
          </p:nvGrpSpPr>
          <p:grpSpPr>
            <a:xfrm>
              <a:off x="1898452" y="3791428"/>
              <a:ext cx="5539726" cy="2018344"/>
              <a:chOff x="1900974" y="3810000"/>
              <a:chExt cx="5539726" cy="2018344"/>
            </a:xfrm>
          </p:grpSpPr>
          <p:sp>
            <p:nvSpPr>
              <p:cNvPr id="42" name="Rectangle 41"/>
              <p:cNvSpPr/>
              <p:nvPr/>
            </p:nvSpPr>
            <p:spPr bwMode="auto">
              <a:xfrm rot="20293789">
                <a:off x="1900974" y="4676992"/>
                <a:ext cx="5539726" cy="221756"/>
              </a:xfrm>
              <a:prstGeom prst="rect">
                <a:avLst/>
              </a:prstGeom>
              <a:solidFill>
                <a:schemeClr val="bg1"/>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a:ln>
                    <a:noFill/>
                  </a:ln>
                  <a:solidFill>
                    <a:schemeClr val="tx1"/>
                  </a:solidFill>
                  <a:effectLst/>
                  <a:latin typeface="Verdana" pitchFamily="34" charset="0"/>
                </a:endParaRPr>
              </a:p>
            </p:txBody>
          </p:sp>
          <p:cxnSp>
            <p:nvCxnSpPr>
              <p:cNvPr id="44" name="Straight Arrow Connector 43"/>
              <p:cNvCxnSpPr/>
              <p:nvPr/>
            </p:nvCxnSpPr>
            <p:spPr bwMode="auto">
              <a:xfrm flipV="1">
                <a:off x="2133600" y="3810000"/>
                <a:ext cx="5065380" cy="2018344"/>
              </a:xfrm>
              <a:prstGeom prst="straightConnector1">
                <a:avLst/>
              </a:prstGeom>
              <a:ln w="28575">
                <a:solidFill>
                  <a:schemeClr val="tx1"/>
                </a:solidFill>
                <a:prstDash val="sysDash"/>
                <a:headEnd type="none" w="med" len="med"/>
                <a:tailEnd type="arrow"/>
              </a:ln>
              <a:effectLst/>
            </p:spPr>
            <p:style>
              <a:lnRef idx="2">
                <a:schemeClr val="dk1"/>
              </a:lnRef>
              <a:fillRef idx="0">
                <a:schemeClr val="dk1"/>
              </a:fillRef>
              <a:effectRef idx="1">
                <a:schemeClr val="dk1"/>
              </a:effectRef>
              <a:fontRef idx="minor">
                <a:schemeClr val="tx1"/>
              </a:fontRef>
            </p:style>
          </p:cxnSp>
        </p:grpSp>
      </p:grpSp>
      <p:grpSp>
        <p:nvGrpSpPr>
          <p:cNvPr id="60" name="Group 10" descr="The tenth click depicts the resource federation server communicating through the cloud back to the internal client computer located within Trey Research."/>
          <p:cNvGrpSpPr/>
          <p:nvPr/>
        </p:nvGrpSpPr>
        <p:grpSpPr>
          <a:xfrm>
            <a:off x="1809125" y="3581400"/>
            <a:ext cx="5539726" cy="1984080"/>
            <a:chOff x="1809125" y="3581400"/>
            <a:chExt cx="5539726" cy="1984080"/>
          </a:xfrm>
        </p:grpSpPr>
        <p:sp>
          <p:nvSpPr>
            <p:cNvPr id="34" name="TextBox 33"/>
            <p:cNvSpPr txBox="1"/>
            <p:nvPr/>
          </p:nvSpPr>
          <p:spPr>
            <a:xfrm>
              <a:off x="4567100" y="4059534"/>
              <a:ext cx="434734" cy="369332"/>
            </a:xfrm>
            <a:prstGeom prst="rect">
              <a:avLst/>
            </a:prstGeom>
            <a:noFill/>
          </p:spPr>
          <p:txBody>
            <a:bodyPr wrap="none" rtlCol="0">
              <a:spAutoFit/>
            </a:bodyPr>
            <a:lstStyle/>
            <a:p>
              <a:r>
                <a:rPr lang="en-US" dirty="0">
                  <a:latin typeface="Segoe UI" panose="020B0502040204020203" pitchFamily="34" charset="0"/>
                  <a:ea typeface="Segoe UI" panose="020B0502040204020203" pitchFamily="34" charset="0"/>
                  <a:cs typeface="Segoe UI" panose="020B0502040204020203" pitchFamily="34" charset="0"/>
                </a:rPr>
                <a:t>10</a:t>
              </a:r>
            </a:p>
          </p:txBody>
        </p:sp>
        <p:grpSp>
          <p:nvGrpSpPr>
            <p:cNvPr id="47" name="Group 46"/>
            <p:cNvGrpSpPr/>
            <p:nvPr/>
          </p:nvGrpSpPr>
          <p:grpSpPr>
            <a:xfrm>
              <a:off x="1809125" y="3581400"/>
              <a:ext cx="5539726" cy="1984080"/>
              <a:chOff x="1271944" y="4285699"/>
              <a:chExt cx="5539726" cy="1984080"/>
            </a:xfrm>
          </p:grpSpPr>
          <p:sp>
            <p:nvSpPr>
              <p:cNvPr id="43" name="Rectangle 42"/>
              <p:cNvSpPr/>
              <p:nvPr/>
            </p:nvSpPr>
            <p:spPr bwMode="auto">
              <a:xfrm rot="20293789">
                <a:off x="1271944" y="5178151"/>
                <a:ext cx="5539726" cy="221756"/>
              </a:xfrm>
              <a:prstGeom prst="rect">
                <a:avLst/>
              </a:prstGeom>
              <a:solidFill>
                <a:schemeClr val="bg1"/>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a:ln>
                    <a:noFill/>
                  </a:ln>
                  <a:solidFill>
                    <a:schemeClr val="tx1"/>
                  </a:solidFill>
                  <a:effectLst/>
                  <a:latin typeface="Verdana" pitchFamily="34" charset="0"/>
                </a:endParaRPr>
              </a:p>
            </p:txBody>
          </p:sp>
          <p:cxnSp>
            <p:nvCxnSpPr>
              <p:cNvPr id="45" name="Straight Arrow Connector 44"/>
              <p:cNvCxnSpPr/>
              <p:nvPr/>
            </p:nvCxnSpPr>
            <p:spPr bwMode="auto">
              <a:xfrm flipH="1">
                <a:off x="1459571" y="4285699"/>
                <a:ext cx="5037555" cy="1984080"/>
              </a:xfrm>
              <a:prstGeom prst="straightConnector1">
                <a:avLst/>
              </a:prstGeom>
              <a:ln w="28575">
                <a:solidFill>
                  <a:schemeClr val="tx1"/>
                </a:solidFill>
                <a:prstDash val="sysDash"/>
                <a:headEnd type="none" w="med" len="med"/>
                <a:tailEnd type="arrow"/>
              </a:ln>
              <a:effectLst/>
            </p:spPr>
            <p:style>
              <a:lnRef idx="2">
                <a:schemeClr val="dk1"/>
              </a:lnRef>
              <a:fillRef idx="0">
                <a:schemeClr val="dk1"/>
              </a:fillRef>
              <a:effectRef idx="1">
                <a:schemeClr val="dk1"/>
              </a:effectRef>
              <a:fontRef idx="minor">
                <a:schemeClr val="tx1"/>
              </a:fontRef>
            </p:style>
          </p:cxnSp>
        </p:grpSp>
      </p:grpSp>
      <p:pic>
        <p:nvPicPr>
          <p:cNvPr id="64" name="Picture 7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229600" y="6400800"/>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5" name="Picture 7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663529" y="6400800"/>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2888111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AD FS authentication process for this</a:t>
            </a:r>
            <a:br>
              <a:rPr lang="en-US" dirty="0"/>
            </a:br>
            <a:r>
              <a:rPr lang="en-US" dirty="0"/>
              <a:t>scenario is as follows</a:t>
            </a:r>
            <a:endParaRPr lang="en-US" dirty="0"/>
          </a:p>
        </p:txBody>
      </p:sp>
      <p:sp>
        <p:nvSpPr>
          <p:cNvPr id="3" name="Rectangle 2"/>
          <p:cNvSpPr/>
          <p:nvPr/>
        </p:nvSpPr>
        <p:spPr>
          <a:xfrm>
            <a:off x="154547" y="719042"/>
            <a:ext cx="8989454" cy="3139321"/>
          </a:xfrm>
          <a:prstGeom prst="rect">
            <a:avLst/>
          </a:prstGeom>
        </p:spPr>
        <p:txBody>
          <a:bodyPr wrap="square">
            <a:spAutoFit/>
          </a:bodyPr>
          <a:lstStyle/>
          <a:p>
            <a:r>
              <a:rPr lang="en-US" dirty="0" smtClean="0"/>
              <a:t>1.A </a:t>
            </a:r>
            <a:r>
              <a:rPr lang="en-US" dirty="0"/>
              <a:t>user at Trey Research uses a web browser to establish an HTTPS connection to the web server </a:t>
            </a:r>
            <a:r>
              <a:rPr lang="en-US" dirty="0" smtClean="0"/>
              <a:t>at A</a:t>
            </a:r>
            <a:r>
              <a:rPr lang="en-US" dirty="0"/>
              <a:t>. Datum Corporation</a:t>
            </a:r>
            <a:r>
              <a:rPr lang="en-US" dirty="0" smtClean="0"/>
              <a:t>.</a:t>
            </a:r>
          </a:p>
          <a:p>
            <a:endParaRPr lang="en-US" dirty="0"/>
          </a:p>
          <a:p>
            <a:r>
              <a:rPr lang="en-US" dirty="0"/>
              <a:t>2. The web application receives the request and verifies that the user does not have a valid token </a:t>
            </a:r>
            <a:r>
              <a:rPr lang="en-US" dirty="0" smtClean="0"/>
              <a:t>stored in </a:t>
            </a:r>
            <a:r>
              <a:rPr lang="en-US" dirty="0"/>
              <a:t>a cookie by the web browser. Because the user is not authenticated, the web application </a:t>
            </a:r>
            <a:r>
              <a:rPr lang="en-US" dirty="0" smtClean="0"/>
              <a:t>redirects the </a:t>
            </a:r>
            <a:r>
              <a:rPr lang="en-US" dirty="0"/>
              <a:t>client to the federation server </a:t>
            </a:r>
            <a:r>
              <a:rPr lang="en-US" dirty="0" smtClean="0"/>
              <a:t>at  </a:t>
            </a:r>
            <a:r>
              <a:rPr lang="en-US" dirty="0"/>
              <a:t>A. Datum Corporation by using an HTTP 302 redirect message</a:t>
            </a:r>
            <a:r>
              <a:rPr lang="en-US" dirty="0" smtClean="0"/>
              <a:t>.</a:t>
            </a:r>
            <a:endParaRPr lang="en-US" dirty="0"/>
          </a:p>
          <a:p>
            <a:r>
              <a:rPr lang="en-US" dirty="0"/>
              <a:t>3. The client computer sends an HTTPS request to the federation server at A. Datum Corporation. </a:t>
            </a:r>
            <a:r>
              <a:rPr lang="en-US" dirty="0" smtClean="0"/>
              <a:t>The federation </a:t>
            </a:r>
            <a:r>
              <a:rPr lang="en-US" dirty="0"/>
              <a:t>server determines the home realm for the user. In this case, the home realm is </a:t>
            </a:r>
            <a:r>
              <a:rPr lang="en-US" dirty="0" smtClean="0"/>
              <a:t>Trey Research</a:t>
            </a:r>
            <a:endParaRPr lang="en-US" dirty="0"/>
          </a:p>
        </p:txBody>
      </p:sp>
      <p:sp>
        <p:nvSpPr>
          <p:cNvPr id="4" name="Rectangle 3"/>
          <p:cNvSpPr/>
          <p:nvPr/>
        </p:nvSpPr>
        <p:spPr>
          <a:xfrm>
            <a:off x="186740" y="3997028"/>
            <a:ext cx="8815591" cy="2585323"/>
          </a:xfrm>
          <a:prstGeom prst="rect">
            <a:avLst/>
          </a:prstGeom>
        </p:spPr>
        <p:txBody>
          <a:bodyPr wrap="square">
            <a:spAutoFit/>
          </a:bodyPr>
          <a:lstStyle/>
          <a:p>
            <a:r>
              <a:rPr lang="en-US" dirty="0"/>
              <a:t>4. The web server again redirects the client computer to the federation server in the user’s home </a:t>
            </a:r>
            <a:r>
              <a:rPr lang="en-US" dirty="0" err="1" smtClean="0"/>
              <a:t>realm,which</a:t>
            </a:r>
            <a:r>
              <a:rPr lang="en-US" dirty="0" smtClean="0"/>
              <a:t> </a:t>
            </a:r>
            <a:r>
              <a:rPr lang="en-US" dirty="0"/>
              <a:t>is Trey Research</a:t>
            </a:r>
            <a:r>
              <a:rPr lang="en-US" dirty="0" smtClean="0"/>
              <a:t>.</a:t>
            </a:r>
          </a:p>
          <a:p>
            <a:endParaRPr lang="en-US" dirty="0"/>
          </a:p>
          <a:p>
            <a:r>
              <a:rPr lang="en-US" dirty="0"/>
              <a:t>5. The client computer sends an HTTPS request to the Trey Research federation server.</a:t>
            </a:r>
          </a:p>
          <a:p>
            <a:r>
              <a:rPr lang="en-US" dirty="0"/>
              <a:t>6. If the user is already signed in to the domain, the federation server can take the user’s Kerberos </a:t>
            </a:r>
            <a:r>
              <a:rPr lang="en-US" dirty="0" smtClean="0"/>
              <a:t>ticket and </a:t>
            </a:r>
            <a:r>
              <a:rPr lang="en-US" dirty="0"/>
              <a:t>request authentication from AD DS on the user’s behalf by using IWA. If the user is not signed in </a:t>
            </a:r>
            <a:r>
              <a:rPr lang="en-US" dirty="0" smtClean="0"/>
              <a:t>to the </a:t>
            </a:r>
            <a:r>
              <a:rPr lang="en-US" dirty="0"/>
              <a:t>domain, the user is prompted for credentials</a:t>
            </a:r>
          </a:p>
        </p:txBody>
      </p:sp>
    </p:spTree>
    <p:extLst>
      <p:ext uri="{BB962C8B-B14F-4D97-AF65-F5344CB8AC3E}">
        <p14:creationId xmlns:p14="http://schemas.microsoft.com/office/powerpoint/2010/main" val="141306345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15909" y="734094"/>
            <a:ext cx="8770513" cy="6247864"/>
          </a:xfrm>
          <a:prstGeom prst="rect">
            <a:avLst/>
          </a:prstGeom>
        </p:spPr>
        <p:txBody>
          <a:bodyPr wrap="square">
            <a:spAutoFit/>
          </a:bodyPr>
          <a:lstStyle/>
          <a:p>
            <a:r>
              <a:rPr lang="en-US" sz="1600" b="1" dirty="0"/>
              <a:t>7. The AD DS domain controller authenticates the user and sends the success message back to </a:t>
            </a:r>
            <a:r>
              <a:rPr lang="en-US" sz="1600" b="1" dirty="0" smtClean="0"/>
              <a:t>the federation </a:t>
            </a:r>
            <a:r>
              <a:rPr lang="en-US" sz="1600" b="1" dirty="0"/>
              <a:t>server along with other information about the user that the federation server can use to</a:t>
            </a:r>
          </a:p>
          <a:p>
            <a:r>
              <a:rPr lang="en-US" sz="1600" b="1" dirty="0"/>
              <a:t>generate the user’s claims</a:t>
            </a:r>
            <a:r>
              <a:rPr lang="en-US" sz="1600" b="1" dirty="0" smtClean="0"/>
              <a:t>.</a:t>
            </a:r>
          </a:p>
          <a:p>
            <a:endParaRPr lang="en-US" sz="1600" b="1" dirty="0"/>
          </a:p>
          <a:p>
            <a:r>
              <a:rPr lang="en-US" sz="1600" b="1" dirty="0"/>
              <a:t>8. The federation server creates the claim for the user based on the rules defined for the </a:t>
            </a:r>
            <a:r>
              <a:rPr lang="en-US" sz="1600" b="1" dirty="0" smtClean="0"/>
              <a:t>federation partner</a:t>
            </a:r>
            <a:r>
              <a:rPr lang="en-US" sz="1600" b="1" dirty="0"/>
              <a:t>. The federation server places the claims data in a digitally signed security token and then </a:t>
            </a:r>
            <a:r>
              <a:rPr lang="en-US" sz="1600" b="1" dirty="0" smtClean="0"/>
              <a:t>sends it </a:t>
            </a:r>
            <a:r>
              <a:rPr lang="en-US" sz="1600" b="1" dirty="0"/>
              <a:t>to the client computer, which posts it back to the federation server at A. Datum Corporation</a:t>
            </a:r>
            <a:r>
              <a:rPr lang="en-US" sz="1600" b="1" dirty="0" smtClean="0"/>
              <a:t>.</a:t>
            </a:r>
          </a:p>
          <a:p>
            <a:endParaRPr lang="en-US" sz="1600" b="1" dirty="0"/>
          </a:p>
          <a:p>
            <a:r>
              <a:rPr lang="en-US" sz="1600" b="1" dirty="0"/>
              <a:t>9. The federation server at A. Datum Corporation validates that the security token came from a </a:t>
            </a:r>
            <a:r>
              <a:rPr lang="en-US" sz="1600" b="1" dirty="0" smtClean="0"/>
              <a:t>trusted federation </a:t>
            </a:r>
            <a:r>
              <a:rPr lang="en-US" sz="1600" b="1" dirty="0"/>
              <a:t>partner</a:t>
            </a:r>
            <a:r>
              <a:rPr lang="en-US" sz="1600" b="1" dirty="0" smtClean="0"/>
              <a:t>. </a:t>
            </a:r>
          </a:p>
          <a:p>
            <a:endParaRPr lang="en-US" sz="1600" b="1" dirty="0"/>
          </a:p>
          <a:p>
            <a:r>
              <a:rPr lang="en-US" sz="1600" b="1" dirty="0"/>
              <a:t>10. The federation server at A. Datum Corporation creates and signs a new token, which it sends to </a:t>
            </a:r>
            <a:r>
              <a:rPr lang="en-US" sz="1600" b="1" dirty="0" smtClean="0"/>
              <a:t>the client </a:t>
            </a:r>
            <a:r>
              <a:rPr lang="en-US" sz="1600" b="1" dirty="0"/>
              <a:t>computer. The client computer then sends the token back to the original URL that was requested</a:t>
            </a:r>
            <a:r>
              <a:rPr lang="en-US" sz="1600" b="1" dirty="0" smtClean="0"/>
              <a:t>.</a:t>
            </a:r>
          </a:p>
          <a:p>
            <a:endParaRPr lang="en-US" sz="1600" b="1" dirty="0"/>
          </a:p>
          <a:p>
            <a:r>
              <a:rPr lang="en-US" sz="1600" b="1" dirty="0"/>
              <a:t>11. The application on the web server receives the request and validates the signed tokens. The web </a:t>
            </a:r>
            <a:r>
              <a:rPr lang="en-US" sz="1600" b="1" dirty="0" smtClean="0"/>
              <a:t>server issues </a:t>
            </a:r>
            <a:r>
              <a:rPr lang="en-US" sz="1600" b="1" dirty="0"/>
              <a:t>the client a session cookie, indicating that the authentication succeeded. The federation server</a:t>
            </a:r>
          </a:p>
          <a:p>
            <a:r>
              <a:rPr lang="en-US" sz="1600" b="1" dirty="0"/>
              <a:t>issues a file-based persistent cookie, which is valid for 30 days by default. It eliminates the </a:t>
            </a:r>
            <a:r>
              <a:rPr lang="en-US" sz="1600" b="1" dirty="0" smtClean="0"/>
              <a:t>home-realm discovery </a:t>
            </a:r>
            <a:r>
              <a:rPr lang="en-US" sz="1600" b="1" dirty="0"/>
              <a:t>step during the cookie’s lifetime. The server then provides access to the application based </a:t>
            </a:r>
            <a:r>
              <a:rPr lang="en-US" sz="1600" b="1" dirty="0" smtClean="0"/>
              <a:t>on the </a:t>
            </a:r>
            <a:r>
              <a:rPr lang="en-US" sz="1600" b="1" dirty="0"/>
              <a:t>claims that the user provides.</a:t>
            </a:r>
          </a:p>
        </p:txBody>
      </p:sp>
    </p:spTree>
    <p:extLst>
      <p:ext uri="{BB962C8B-B14F-4D97-AF65-F5344CB8AC3E}">
        <p14:creationId xmlns:p14="http://schemas.microsoft.com/office/powerpoint/2010/main" val="202869422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 FS requirements and planning</a:t>
            </a:r>
          </a:p>
        </p:txBody>
      </p:sp>
      <p:sp>
        <p:nvSpPr>
          <p:cNvPr id="3" name="Rectangle 2"/>
          <p:cNvSpPr/>
          <p:nvPr/>
        </p:nvSpPr>
        <p:spPr>
          <a:xfrm>
            <a:off x="0" y="721218"/>
            <a:ext cx="9144000" cy="1477328"/>
          </a:xfrm>
          <a:prstGeom prst="rect">
            <a:avLst/>
          </a:prstGeom>
        </p:spPr>
        <p:txBody>
          <a:bodyPr wrap="square">
            <a:spAutoFit/>
          </a:bodyPr>
          <a:lstStyle/>
          <a:p>
            <a:r>
              <a:rPr lang="en-US" dirty="0"/>
              <a:t>After you understand how AD FS works, you can </a:t>
            </a:r>
            <a:r>
              <a:rPr lang="en-US" dirty="0" smtClean="0"/>
              <a:t>deploy the </a:t>
            </a:r>
            <a:r>
              <a:rPr lang="en-US" dirty="0"/>
              <a:t>service. Before you deploy AD FS, you </a:t>
            </a:r>
            <a:r>
              <a:rPr lang="en-US" dirty="0" smtClean="0"/>
              <a:t>must understand </a:t>
            </a:r>
            <a:r>
              <a:rPr lang="en-US" dirty="0"/>
              <a:t>the components that you must deploy and the prerequisites that you must meet, </a:t>
            </a:r>
            <a:r>
              <a:rPr lang="en-US" dirty="0" smtClean="0"/>
              <a:t>particularly with </a:t>
            </a:r>
            <a:r>
              <a:rPr lang="en-US" dirty="0"/>
              <a:t>regard to certificates. This lesson provides an overview of deploying the AD FS server role in </a:t>
            </a:r>
            <a:r>
              <a:rPr lang="en-US" dirty="0" smtClean="0"/>
              <a:t>Windows Server </a:t>
            </a:r>
            <a:r>
              <a:rPr lang="en-US" dirty="0"/>
              <a:t>2016</a:t>
            </a:r>
          </a:p>
        </p:txBody>
      </p:sp>
      <p:sp>
        <p:nvSpPr>
          <p:cNvPr id="4" name="Rectangle 3"/>
          <p:cNvSpPr/>
          <p:nvPr/>
        </p:nvSpPr>
        <p:spPr>
          <a:xfrm>
            <a:off x="115909" y="2198546"/>
            <a:ext cx="8809149" cy="1477328"/>
          </a:xfrm>
          <a:prstGeom prst="rect">
            <a:avLst/>
          </a:prstGeom>
        </p:spPr>
        <p:txBody>
          <a:bodyPr wrap="square">
            <a:spAutoFit/>
          </a:bodyPr>
          <a:lstStyle/>
          <a:p>
            <a:r>
              <a:rPr lang="en-US" dirty="0"/>
              <a:t>AD FS </a:t>
            </a:r>
            <a:r>
              <a:rPr lang="en-US" dirty="0" smtClean="0"/>
              <a:t>components To </a:t>
            </a:r>
            <a:r>
              <a:rPr lang="en-US" dirty="0"/>
              <a:t>understand the configuration process for</a:t>
            </a:r>
          </a:p>
          <a:p>
            <a:r>
              <a:rPr lang="en-US" dirty="0"/>
              <a:t>AD FS, you must first understand all of </a:t>
            </a:r>
            <a:r>
              <a:rPr lang="en-US" dirty="0" smtClean="0"/>
              <a:t>the components </a:t>
            </a:r>
            <a:r>
              <a:rPr lang="en-US" dirty="0"/>
              <a:t>that are part of AD FS. </a:t>
            </a:r>
            <a:r>
              <a:rPr lang="en-US" dirty="0" smtClean="0"/>
              <a:t>These components </a:t>
            </a:r>
            <a:r>
              <a:rPr lang="en-US" dirty="0"/>
              <a:t>work together to provide a complete</a:t>
            </a:r>
          </a:p>
          <a:p>
            <a:r>
              <a:rPr lang="en-US" dirty="0"/>
              <a:t>solution for claims-based authentication within </a:t>
            </a:r>
            <a:r>
              <a:rPr lang="en-US" dirty="0" smtClean="0"/>
              <a:t>an organization </a:t>
            </a:r>
            <a:r>
              <a:rPr lang="en-US" dirty="0"/>
              <a:t>or between </a:t>
            </a:r>
            <a:r>
              <a:rPr lang="en-US" dirty="0" err="1" smtClean="0"/>
              <a:t>organizations.The</a:t>
            </a:r>
            <a:r>
              <a:rPr lang="en-US" dirty="0" smtClean="0"/>
              <a:t> </a:t>
            </a:r>
            <a:r>
              <a:rPr lang="en-US" dirty="0"/>
              <a:t>following table lists the AD FS components</a:t>
            </a:r>
          </a:p>
        </p:txBody>
      </p:sp>
      <p:sp>
        <p:nvSpPr>
          <p:cNvPr id="5" name="Rectangle 4"/>
          <p:cNvSpPr/>
          <p:nvPr/>
        </p:nvSpPr>
        <p:spPr>
          <a:xfrm>
            <a:off x="194758" y="3630704"/>
            <a:ext cx="2486578" cy="369332"/>
          </a:xfrm>
          <a:prstGeom prst="rect">
            <a:avLst/>
          </a:prstGeom>
        </p:spPr>
        <p:txBody>
          <a:bodyPr wrap="none">
            <a:spAutoFit/>
          </a:bodyPr>
          <a:lstStyle/>
          <a:p>
            <a:r>
              <a:rPr lang="en-US" b="1" dirty="0"/>
              <a:t>Federation server</a:t>
            </a:r>
          </a:p>
        </p:txBody>
      </p:sp>
      <p:sp>
        <p:nvSpPr>
          <p:cNvPr id="6" name="Rectangle 5"/>
          <p:cNvSpPr/>
          <p:nvPr/>
        </p:nvSpPr>
        <p:spPr>
          <a:xfrm>
            <a:off x="212480" y="3958818"/>
            <a:ext cx="8609547" cy="923330"/>
          </a:xfrm>
          <a:prstGeom prst="rect">
            <a:avLst/>
          </a:prstGeom>
        </p:spPr>
        <p:txBody>
          <a:bodyPr wrap="square">
            <a:spAutoFit/>
          </a:bodyPr>
          <a:lstStyle/>
          <a:p>
            <a:r>
              <a:rPr lang="en-US" b="1" dirty="0"/>
              <a:t>The federation server </a:t>
            </a:r>
            <a:r>
              <a:rPr lang="en-US" b="1" dirty="0" smtClean="0"/>
              <a:t>issues, manages</a:t>
            </a:r>
            <a:r>
              <a:rPr lang="en-US" b="1" dirty="0"/>
              <a:t>, and </a:t>
            </a:r>
            <a:r>
              <a:rPr lang="en-US" b="1" dirty="0" smtClean="0"/>
              <a:t>validates requests </a:t>
            </a:r>
            <a:r>
              <a:rPr lang="en-US" b="1" dirty="0"/>
              <a:t>involving identity claims. All implementations </a:t>
            </a:r>
            <a:r>
              <a:rPr lang="en-US" b="1" dirty="0" smtClean="0"/>
              <a:t>of AD </a:t>
            </a:r>
            <a:r>
              <a:rPr lang="en-US" b="1" dirty="0"/>
              <a:t>FS require at least one Federation Service for </a:t>
            </a:r>
            <a:r>
              <a:rPr lang="en-US" b="1" dirty="0" smtClean="0"/>
              <a:t>each participating </a:t>
            </a:r>
            <a:r>
              <a:rPr lang="en-US" b="1" dirty="0"/>
              <a:t>party</a:t>
            </a:r>
            <a:r>
              <a:rPr lang="en-US" dirty="0"/>
              <a:t>.</a:t>
            </a:r>
          </a:p>
        </p:txBody>
      </p:sp>
    </p:spTree>
    <p:extLst>
      <p:ext uri="{BB962C8B-B14F-4D97-AF65-F5344CB8AC3E}">
        <p14:creationId xmlns:p14="http://schemas.microsoft.com/office/powerpoint/2010/main" val="93360083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785611"/>
            <a:ext cx="6858000" cy="369332"/>
          </a:xfrm>
          <a:prstGeom prst="rect">
            <a:avLst/>
          </a:prstGeom>
        </p:spPr>
        <p:txBody>
          <a:bodyPr wrap="square">
            <a:spAutoFit/>
          </a:bodyPr>
          <a:lstStyle/>
          <a:p>
            <a:r>
              <a:rPr lang="en-US" b="1" dirty="0"/>
              <a:t>Federation server proxy and </a:t>
            </a:r>
            <a:r>
              <a:rPr lang="en-US" b="1" dirty="0" smtClean="0"/>
              <a:t>Web Application </a:t>
            </a:r>
            <a:r>
              <a:rPr lang="en-US" b="1" dirty="0"/>
              <a:t>Proxy</a:t>
            </a:r>
          </a:p>
        </p:txBody>
      </p:sp>
      <p:sp>
        <p:nvSpPr>
          <p:cNvPr id="4" name="Rectangle 3"/>
          <p:cNvSpPr/>
          <p:nvPr/>
        </p:nvSpPr>
        <p:spPr>
          <a:xfrm>
            <a:off x="-1" y="1154943"/>
            <a:ext cx="9362941" cy="1477328"/>
          </a:xfrm>
          <a:prstGeom prst="rect">
            <a:avLst/>
          </a:prstGeom>
        </p:spPr>
        <p:txBody>
          <a:bodyPr wrap="square">
            <a:spAutoFit/>
          </a:bodyPr>
          <a:lstStyle/>
          <a:p>
            <a:r>
              <a:rPr lang="en-US" dirty="0"/>
              <a:t>The federation server proxy is an optional component </a:t>
            </a:r>
            <a:r>
              <a:rPr lang="en-US" dirty="0" smtClean="0"/>
              <a:t>that you </a:t>
            </a:r>
            <a:r>
              <a:rPr lang="en-US" dirty="0"/>
              <a:t>usually deploy in a perimeter network. It does not </a:t>
            </a:r>
            <a:r>
              <a:rPr lang="en-US" dirty="0" smtClean="0"/>
              <a:t>add any </a:t>
            </a:r>
            <a:r>
              <a:rPr lang="en-US" dirty="0"/>
              <a:t>functionality to the AD FS deployment, but it </a:t>
            </a:r>
            <a:r>
              <a:rPr lang="en-US" dirty="0" smtClean="0"/>
              <a:t>is deployed </a:t>
            </a:r>
            <a:r>
              <a:rPr lang="en-US" dirty="0"/>
              <a:t>to provide a layer of security enhancement for</a:t>
            </a:r>
          </a:p>
          <a:p>
            <a:r>
              <a:rPr lang="en-US" dirty="0"/>
              <a:t>connections from the Internet to the federation server. </a:t>
            </a:r>
            <a:r>
              <a:rPr lang="en-US" dirty="0" smtClean="0"/>
              <a:t>In Windows </a:t>
            </a:r>
            <a:r>
              <a:rPr lang="en-US" dirty="0"/>
              <a:t>Server 2016, the federation server </a:t>
            </a:r>
            <a:r>
              <a:rPr lang="en-US" dirty="0" smtClean="0"/>
              <a:t>proxy functionality </a:t>
            </a:r>
            <a:r>
              <a:rPr lang="en-US" dirty="0"/>
              <a:t>is part of Web Application Proxy</a:t>
            </a:r>
          </a:p>
        </p:txBody>
      </p:sp>
      <p:sp>
        <p:nvSpPr>
          <p:cNvPr id="5" name="Rectangle 4"/>
          <p:cNvSpPr/>
          <p:nvPr/>
        </p:nvSpPr>
        <p:spPr>
          <a:xfrm>
            <a:off x="1" y="2632271"/>
            <a:ext cx="5050656" cy="369332"/>
          </a:xfrm>
          <a:prstGeom prst="rect">
            <a:avLst/>
          </a:prstGeom>
        </p:spPr>
        <p:txBody>
          <a:bodyPr wrap="square">
            <a:spAutoFit/>
          </a:bodyPr>
          <a:lstStyle/>
          <a:p>
            <a:r>
              <a:rPr lang="en-US" b="1" dirty="0"/>
              <a:t>Claims</a:t>
            </a:r>
          </a:p>
        </p:txBody>
      </p:sp>
      <p:sp>
        <p:nvSpPr>
          <p:cNvPr id="6" name="Rectangle 5"/>
          <p:cNvSpPr/>
          <p:nvPr/>
        </p:nvSpPr>
        <p:spPr>
          <a:xfrm>
            <a:off x="90151" y="3001603"/>
            <a:ext cx="8886423" cy="923330"/>
          </a:xfrm>
          <a:prstGeom prst="rect">
            <a:avLst/>
          </a:prstGeom>
        </p:spPr>
        <p:txBody>
          <a:bodyPr wrap="square">
            <a:spAutoFit/>
          </a:bodyPr>
          <a:lstStyle/>
          <a:p>
            <a:r>
              <a:rPr lang="en-US" dirty="0"/>
              <a:t>A claim is a statement that is made by a trusted </a:t>
            </a:r>
            <a:r>
              <a:rPr lang="en-US" dirty="0" smtClean="0"/>
              <a:t>entity about </a:t>
            </a:r>
            <a:r>
              <a:rPr lang="en-US" dirty="0"/>
              <a:t>an object such as a user. The claim can include </a:t>
            </a:r>
            <a:r>
              <a:rPr lang="en-US" dirty="0" smtClean="0"/>
              <a:t>the user’s </a:t>
            </a:r>
            <a:r>
              <a:rPr lang="en-US" dirty="0"/>
              <a:t>name, job title, or any other factor that might </a:t>
            </a:r>
            <a:r>
              <a:rPr lang="en-US" dirty="0" smtClean="0"/>
              <a:t>be used </a:t>
            </a:r>
            <a:r>
              <a:rPr lang="en-US" dirty="0"/>
              <a:t>in an authentication scenario</a:t>
            </a:r>
            <a:endParaRPr lang="en-US" dirty="0"/>
          </a:p>
        </p:txBody>
      </p:sp>
      <p:sp>
        <p:nvSpPr>
          <p:cNvPr id="7" name="Rectangle 6"/>
          <p:cNvSpPr/>
          <p:nvPr/>
        </p:nvSpPr>
        <p:spPr>
          <a:xfrm>
            <a:off x="60384" y="3888284"/>
            <a:ext cx="1770036" cy="369332"/>
          </a:xfrm>
          <a:prstGeom prst="rect">
            <a:avLst/>
          </a:prstGeom>
        </p:spPr>
        <p:txBody>
          <a:bodyPr wrap="none">
            <a:spAutoFit/>
          </a:bodyPr>
          <a:lstStyle/>
          <a:p>
            <a:r>
              <a:rPr lang="en-US" b="1" dirty="0"/>
              <a:t>Claims rules</a:t>
            </a:r>
            <a:endParaRPr lang="en-US" b="1" dirty="0"/>
          </a:p>
        </p:txBody>
      </p:sp>
      <p:sp>
        <p:nvSpPr>
          <p:cNvPr id="8" name="Rectangle 7"/>
          <p:cNvSpPr/>
          <p:nvPr/>
        </p:nvSpPr>
        <p:spPr>
          <a:xfrm>
            <a:off x="20385" y="4257616"/>
            <a:ext cx="8956189" cy="1477328"/>
          </a:xfrm>
          <a:prstGeom prst="rect">
            <a:avLst/>
          </a:prstGeom>
        </p:spPr>
        <p:txBody>
          <a:bodyPr wrap="square">
            <a:spAutoFit/>
          </a:bodyPr>
          <a:lstStyle/>
          <a:p>
            <a:r>
              <a:rPr lang="en-US" dirty="0"/>
              <a:t>Claim rules determine how federation servers </a:t>
            </a:r>
            <a:r>
              <a:rPr lang="en-US" dirty="0" smtClean="0"/>
              <a:t>process claims</a:t>
            </a:r>
            <a:r>
              <a:rPr lang="en-US" dirty="0"/>
              <a:t>. For example, a claims rule might state that </a:t>
            </a:r>
            <a:r>
              <a:rPr lang="en-US" dirty="0" smtClean="0"/>
              <a:t>an email </a:t>
            </a:r>
            <a:r>
              <a:rPr lang="en-US" dirty="0"/>
              <a:t>address is accepted as a valid claim or that a </a:t>
            </a:r>
            <a:r>
              <a:rPr lang="en-US" dirty="0" smtClean="0"/>
              <a:t>group name </a:t>
            </a:r>
            <a:r>
              <a:rPr lang="en-US" dirty="0"/>
              <a:t>from one organization is translated into </a:t>
            </a:r>
            <a:r>
              <a:rPr lang="en-US" dirty="0" smtClean="0"/>
              <a:t>an application-specific </a:t>
            </a:r>
            <a:r>
              <a:rPr lang="en-US" dirty="0"/>
              <a:t>role in the other organization. </a:t>
            </a:r>
            <a:r>
              <a:rPr lang="en-US" dirty="0" smtClean="0"/>
              <a:t>The rules </a:t>
            </a:r>
            <a:r>
              <a:rPr lang="en-US" dirty="0"/>
              <a:t>are usually processed in real time as claims are made</a:t>
            </a:r>
            <a:endParaRPr lang="en-US" dirty="0"/>
          </a:p>
        </p:txBody>
      </p:sp>
    </p:spTree>
    <p:extLst>
      <p:ext uri="{BB962C8B-B14F-4D97-AF65-F5344CB8AC3E}">
        <p14:creationId xmlns:p14="http://schemas.microsoft.com/office/powerpoint/2010/main" val="9397594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1738" y="154544"/>
            <a:ext cx="7773988" cy="740664"/>
          </a:xfrm>
        </p:spPr>
        <p:txBody>
          <a:bodyPr/>
          <a:lstStyle/>
          <a:p>
            <a:r>
              <a:rPr lang="en-US" dirty="0"/>
              <a:t>Implementing and administering AD FS</a:t>
            </a:r>
          </a:p>
        </p:txBody>
      </p:sp>
      <p:sp>
        <p:nvSpPr>
          <p:cNvPr id="3" name="Text Placeholder 2"/>
          <p:cNvSpPr>
            <a:spLocks noGrp="1"/>
          </p:cNvSpPr>
          <p:nvPr>
            <p:ph type="body" idx="1"/>
          </p:nvPr>
        </p:nvSpPr>
        <p:spPr/>
        <p:txBody>
          <a:bodyPr>
            <a:normAutofit fontScale="70000" lnSpcReduction="20000"/>
          </a:bodyPr>
          <a:lstStyle/>
          <a:p>
            <a:r>
              <a:rPr lang="en-US" dirty="0"/>
              <a:t>Module Overview</a:t>
            </a:r>
          </a:p>
          <a:p>
            <a:r>
              <a:rPr lang="en-US" dirty="0"/>
              <a:t>Active Directory Federation Services (AD FS) in the Windows Server 2016 operating system </a:t>
            </a:r>
            <a:r>
              <a:rPr lang="en-US" dirty="0" smtClean="0"/>
              <a:t>allows organizations </a:t>
            </a:r>
            <a:r>
              <a:rPr lang="en-US" dirty="0"/>
              <a:t>to provide their users with the flexibility to sign in and authenticate to applications that</a:t>
            </a:r>
          </a:p>
          <a:p>
            <a:r>
              <a:rPr lang="en-US" dirty="0"/>
              <a:t>exist on a local network, at a partner company, or in an online service. With AD FS, your organization </a:t>
            </a:r>
            <a:r>
              <a:rPr lang="en-US" dirty="0" smtClean="0"/>
              <a:t>can manage </a:t>
            </a:r>
            <a:r>
              <a:rPr lang="en-US" dirty="0"/>
              <a:t>its own user accounts, and users have to remember only one set of credentials. Those credentials</a:t>
            </a:r>
          </a:p>
          <a:p>
            <a:r>
              <a:rPr lang="en-US" dirty="0"/>
              <a:t>can provide access to a variety of applications, even when they reside at different locations.</a:t>
            </a:r>
          </a:p>
          <a:p>
            <a:r>
              <a:rPr lang="en-US" b="1" dirty="0"/>
              <a:t>Objectives</a:t>
            </a:r>
          </a:p>
          <a:p>
            <a:r>
              <a:rPr lang="en-US" dirty="0"/>
              <a:t>After completing this module, you will be able to:</a:t>
            </a:r>
          </a:p>
          <a:p>
            <a:r>
              <a:rPr lang="en-US" dirty="0"/>
              <a:t>• Describe AD FS.</a:t>
            </a:r>
          </a:p>
          <a:p>
            <a:r>
              <a:rPr lang="en-US" dirty="0"/>
              <a:t>• Explain how to deploy AD FS.</a:t>
            </a:r>
          </a:p>
          <a:p>
            <a:r>
              <a:rPr lang="en-US" dirty="0"/>
              <a:t>• Explain how to implement AD FS for a single organization.</a:t>
            </a:r>
          </a:p>
          <a:p>
            <a:r>
              <a:rPr lang="en-US" dirty="0"/>
              <a:t>• Explain how to extend AD FS to external clients.</a:t>
            </a:r>
          </a:p>
          <a:p>
            <a:r>
              <a:rPr lang="en-US" dirty="0"/>
              <a:t>• Implement single sign-on (SSO) </a:t>
            </a:r>
            <a:r>
              <a:rPr lang="en-US" dirty="0" smtClean="0"/>
              <a:t>to </a:t>
            </a:r>
            <a:r>
              <a:rPr lang="en-US" dirty="0" err="1"/>
              <a:t>to</a:t>
            </a:r>
            <a:r>
              <a:rPr lang="en-US" dirty="0"/>
              <a:t> support online services</a:t>
            </a:r>
          </a:p>
        </p:txBody>
      </p:sp>
    </p:spTree>
    <p:extLst>
      <p:ext uri="{BB962C8B-B14F-4D97-AF65-F5344CB8AC3E}">
        <p14:creationId xmlns:p14="http://schemas.microsoft.com/office/powerpoint/2010/main" val="306241118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5644" y="758687"/>
            <a:ext cx="2105063" cy="369332"/>
          </a:xfrm>
          <a:prstGeom prst="rect">
            <a:avLst/>
          </a:prstGeom>
        </p:spPr>
        <p:txBody>
          <a:bodyPr wrap="none">
            <a:spAutoFit/>
          </a:bodyPr>
          <a:lstStyle/>
          <a:p>
            <a:r>
              <a:rPr lang="en-US" b="1" dirty="0"/>
              <a:t>Attribute store</a:t>
            </a:r>
            <a:endParaRPr lang="en-US" b="1" dirty="0"/>
          </a:p>
        </p:txBody>
      </p:sp>
      <p:sp>
        <p:nvSpPr>
          <p:cNvPr id="4" name="Rectangle 3"/>
          <p:cNvSpPr/>
          <p:nvPr/>
        </p:nvSpPr>
        <p:spPr>
          <a:xfrm>
            <a:off x="212501" y="1262130"/>
            <a:ext cx="8635285" cy="923330"/>
          </a:xfrm>
          <a:prstGeom prst="rect">
            <a:avLst/>
          </a:prstGeom>
        </p:spPr>
        <p:txBody>
          <a:bodyPr wrap="square">
            <a:spAutoFit/>
          </a:bodyPr>
          <a:lstStyle/>
          <a:p>
            <a:r>
              <a:rPr lang="en-US" dirty="0"/>
              <a:t>AD FS uses an attribute store to look up claims </a:t>
            </a:r>
            <a:r>
              <a:rPr lang="en-US" dirty="0" smtClean="0"/>
              <a:t>values. AD </a:t>
            </a:r>
            <a:r>
              <a:rPr lang="en-US" dirty="0"/>
              <a:t>DS is a common attribute store that is available </a:t>
            </a:r>
            <a:r>
              <a:rPr lang="en-US" dirty="0" smtClean="0"/>
              <a:t>by default</a:t>
            </a:r>
            <a:r>
              <a:rPr lang="en-US" dirty="0"/>
              <a:t>, because the federation server role must </a:t>
            </a:r>
            <a:r>
              <a:rPr lang="en-US" dirty="0" smtClean="0"/>
              <a:t>be installed </a:t>
            </a:r>
            <a:r>
              <a:rPr lang="en-US" dirty="0"/>
              <a:t>on a server joined to the domain</a:t>
            </a:r>
            <a:endParaRPr lang="en-US" dirty="0"/>
          </a:p>
        </p:txBody>
      </p:sp>
      <p:sp>
        <p:nvSpPr>
          <p:cNvPr id="6" name="Rectangle 5"/>
          <p:cNvSpPr/>
          <p:nvPr/>
        </p:nvSpPr>
        <p:spPr>
          <a:xfrm>
            <a:off x="0" y="2288078"/>
            <a:ext cx="5322620" cy="369332"/>
          </a:xfrm>
          <a:prstGeom prst="rect">
            <a:avLst/>
          </a:prstGeom>
        </p:spPr>
        <p:txBody>
          <a:bodyPr wrap="square">
            <a:spAutoFit/>
          </a:bodyPr>
          <a:lstStyle/>
          <a:p>
            <a:r>
              <a:rPr lang="en-US" b="1" dirty="0"/>
              <a:t>Claims providers</a:t>
            </a:r>
            <a:endParaRPr lang="en-US" b="1" dirty="0"/>
          </a:p>
        </p:txBody>
      </p:sp>
      <p:sp>
        <p:nvSpPr>
          <p:cNvPr id="7" name="Rectangle 6"/>
          <p:cNvSpPr/>
          <p:nvPr/>
        </p:nvSpPr>
        <p:spPr>
          <a:xfrm>
            <a:off x="-1" y="2747991"/>
            <a:ext cx="8718997" cy="1477328"/>
          </a:xfrm>
          <a:prstGeom prst="rect">
            <a:avLst/>
          </a:prstGeom>
        </p:spPr>
        <p:txBody>
          <a:bodyPr wrap="square">
            <a:spAutoFit/>
          </a:bodyPr>
          <a:lstStyle/>
          <a:p>
            <a:r>
              <a:rPr lang="en-US" dirty="0"/>
              <a:t>The claims provider is the server that issues claims </a:t>
            </a:r>
            <a:r>
              <a:rPr lang="en-US" dirty="0" smtClean="0"/>
              <a:t>and </a:t>
            </a:r>
            <a:r>
              <a:rPr lang="en-US" dirty="0" err="1" smtClean="0"/>
              <a:t>mauthenticates</a:t>
            </a:r>
            <a:r>
              <a:rPr lang="en-US" dirty="0" smtClean="0"/>
              <a:t> </a:t>
            </a:r>
            <a:r>
              <a:rPr lang="en-US" dirty="0"/>
              <a:t>users. A claims provider functions as </a:t>
            </a:r>
            <a:r>
              <a:rPr lang="en-US" dirty="0" smtClean="0"/>
              <a:t>one side </a:t>
            </a:r>
            <a:r>
              <a:rPr lang="en-US" dirty="0"/>
              <a:t>of the AD FS authentication and </a:t>
            </a:r>
            <a:r>
              <a:rPr lang="en-US" dirty="0" smtClean="0"/>
              <a:t>authorization process</a:t>
            </a:r>
            <a:r>
              <a:rPr lang="en-US" dirty="0"/>
              <a:t>. The claims provider manages user </a:t>
            </a:r>
            <a:r>
              <a:rPr lang="en-US" dirty="0" smtClean="0"/>
              <a:t>authentication and </a:t>
            </a:r>
            <a:r>
              <a:rPr lang="en-US" dirty="0"/>
              <a:t>then issues the claims that the user presents to a</a:t>
            </a:r>
          </a:p>
          <a:p>
            <a:r>
              <a:rPr lang="en-US" dirty="0"/>
              <a:t>relying party</a:t>
            </a:r>
            <a:endParaRPr lang="en-US" dirty="0"/>
          </a:p>
        </p:txBody>
      </p:sp>
      <p:sp>
        <p:nvSpPr>
          <p:cNvPr id="8" name="Rectangle 7"/>
          <p:cNvSpPr/>
          <p:nvPr/>
        </p:nvSpPr>
        <p:spPr>
          <a:xfrm>
            <a:off x="-26288" y="4236017"/>
            <a:ext cx="2138727" cy="369332"/>
          </a:xfrm>
          <a:prstGeom prst="rect">
            <a:avLst/>
          </a:prstGeom>
        </p:spPr>
        <p:txBody>
          <a:bodyPr wrap="none">
            <a:spAutoFit/>
          </a:bodyPr>
          <a:lstStyle/>
          <a:p>
            <a:r>
              <a:rPr lang="en-US" b="1" dirty="0"/>
              <a:t>Relying parties</a:t>
            </a:r>
            <a:endParaRPr lang="en-US" b="1" dirty="0"/>
          </a:p>
        </p:txBody>
      </p:sp>
      <p:sp>
        <p:nvSpPr>
          <p:cNvPr id="9" name="Rectangle 8"/>
          <p:cNvSpPr/>
          <p:nvPr/>
        </p:nvSpPr>
        <p:spPr>
          <a:xfrm>
            <a:off x="70839" y="4605350"/>
            <a:ext cx="9073161" cy="1477328"/>
          </a:xfrm>
          <a:prstGeom prst="rect">
            <a:avLst/>
          </a:prstGeom>
        </p:spPr>
        <p:txBody>
          <a:bodyPr wrap="square">
            <a:spAutoFit/>
          </a:bodyPr>
          <a:lstStyle/>
          <a:p>
            <a:r>
              <a:rPr lang="en-US" dirty="0"/>
              <a:t>The relying party is the party where the application </a:t>
            </a:r>
            <a:r>
              <a:rPr lang="en-US" dirty="0" smtClean="0"/>
              <a:t>is located</a:t>
            </a:r>
            <a:r>
              <a:rPr lang="en-US" dirty="0"/>
              <a:t>, and it functions as the other side of the AD </a:t>
            </a:r>
            <a:r>
              <a:rPr lang="en-US" dirty="0" smtClean="0"/>
              <a:t>FS authentication </a:t>
            </a:r>
            <a:r>
              <a:rPr lang="en-US" dirty="0"/>
              <a:t>and authorization process. The </a:t>
            </a:r>
            <a:r>
              <a:rPr lang="en-US" dirty="0" err="1" smtClean="0"/>
              <a:t>relyingparty</a:t>
            </a:r>
            <a:r>
              <a:rPr lang="en-US" dirty="0" smtClean="0"/>
              <a:t> </a:t>
            </a:r>
            <a:r>
              <a:rPr lang="en-US" dirty="0"/>
              <a:t>is a web service that consumes claims from the</a:t>
            </a:r>
          </a:p>
          <a:p>
            <a:r>
              <a:rPr lang="en-US" dirty="0"/>
              <a:t>claims provider. The relying party server must have WIF</a:t>
            </a:r>
          </a:p>
          <a:p>
            <a:r>
              <a:rPr lang="en-US" dirty="0"/>
              <a:t>installed or use the AD FS 1.0 claims-aware agent.</a:t>
            </a:r>
            <a:endParaRPr lang="en-US" dirty="0"/>
          </a:p>
        </p:txBody>
      </p:sp>
    </p:spTree>
    <p:extLst>
      <p:ext uri="{BB962C8B-B14F-4D97-AF65-F5344CB8AC3E}">
        <p14:creationId xmlns:p14="http://schemas.microsoft.com/office/powerpoint/2010/main" val="380173291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Rectangle 2"/>
          <p:cNvSpPr/>
          <p:nvPr/>
        </p:nvSpPr>
        <p:spPr>
          <a:xfrm>
            <a:off x="154371" y="745808"/>
            <a:ext cx="2924198" cy="369332"/>
          </a:xfrm>
          <a:prstGeom prst="rect">
            <a:avLst/>
          </a:prstGeom>
        </p:spPr>
        <p:txBody>
          <a:bodyPr wrap="none">
            <a:spAutoFit/>
          </a:bodyPr>
          <a:lstStyle/>
          <a:p>
            <a:r>
              <a:rPr lang="en-US" b="1" dirty="0"/>
              <a:t>Claims provider trust</a:t>
            </a:r>
            <a:endParaRPr lang="en-US" b="1" dirty="0"/>
          </a:p>
        </p:txBody>
      </p:sp>
      <p:sp>
        <p:nvSpPr>
          <p:cNvPr id="4" name="Rectangle 3"/>
          <p:cNvSpPr/>
          <p:nvPr/>
        </p:nvSpPr>
        <p:spPr>
          <a:xfrm>
            <a:off x="154371" y="1107582"/>
            <a:ext cx="8989629" cy="1200329"/>
          </a:xfrm>
          <a:prstGeom prst="rect">
            <a:avLst/>
          </a:prstGeom>
        </p:spPr>
        <p:txBody>
          <a:bodyPr wrap="square">
            <a:spAutoFit/>
          </a:bodyPr>
          <a:lstStyle/>
          <a:p>
            <a:r>
              <a:rPr lang="en-US" dirty="0"/>
              <a:t>The claims provider trust contains the configuration </a:t>
            </a:r>
            <a:r>
              <a:rPr lang="en-US" dirty="0" smtClean="0"/>
              <a:t>data that </a:t>
            </a:r>
            <a:r>
              <a:rPr lang="en-US" dirty="0"/>
              <a:t>defines the rules under which a client might </a:t>
            </a:r>
            <a:r>
              <a:rPr lang="en-US" dirty="0" smtClean="0"/>
              <a:t>request claims </a:t>
            </a:r>
            <a:r>
              <a:rPr lang="en-US" dirty="0"/>
              <a:t>from a claims provider and subsequently </a:t>
            </a:r>
            <a:r>
              <a:rPr lang="en-US" dirty="0" smtClean="0"/>
              <a:t>submit them </a:t>
            </a:r>
            <a:r>
              <a:rPr lang="en-US" dirty="0"/>
              <a:t>to a relying party. The trust consists of various</a:t>
            </a:r>
          </a:p>
          <a:p>
            <a:r>
              <a:rPr lang="en-US" dirty="0"/>
              <a:t>identifiers such as names, groups, and rules</a:t>
            </a:r>
            <a:endParaRPr lang="en-US" dirty="0"/>
          </a:p>
        </p:txBody>
      </p:sp>
      <p:sp>
        <p:nvSpPr>
          <p:cNvPr id="5" name="Rectangle 4"/>
          <p:cNvSpPr/>
          <p:nvPr/>
        </p:nvSpPr>
        <p:spPr>
          <a:xfrm>
            <a:off x="96416" y="2381026"/>
            <a:ext cx="5424195" cy="369332"/>
          </a:xfrm>
          <a:prstGeom prst="rect">
            <a:avLst/>
          </a:prstGeom>
        </p:spPr>
        <p:txBody>
          <a:bodyPr wrap="square">
            <a:spAutoFit/>
          </a:bodyPr>
          <a:lstStyle/>
          <a:p>
            <a:r>
              <a:rPr lang="en-US" b="1" dirty="0"/>
              <a:t>Relying party trust</a:t>
            </a:r>
            <a:endParaRPr lang="en-US" b="1" dirty="0"/>
          </a:p>
        </p:txBody>
      </p:sp>
      <p:sp>
        <p:nvSpPr>
          <p:cNvPr id="6" name="Rectangle 5"/>
          <p:cNvSpPr/>
          <p:nvPr/>
        </p:nvSpPr>
        <p:spPr>
          <a:xfrm>
            <a:off x="96416" y="2730320"/>
            <a:ext cx="8931674" cy="1200329"/>
          </a:xfrm>
          <a:prstGeom prst="rect">
            <a:avLst/>
          </a:prstGeom>
        </p:spPr>
        <p:txBody>
          <a:bodyPr wrap="square">
            <a:spAutoFit/>
          </a:bodyPr>
          <a:lstStyle/>
          <a:p>
            <a:r>
              <a:rPr lang="en-US" dirty="0"/>
              <a:t>The relying party trust contains the AD FS </a:t>
            </a:r>
            <a:r>
              <a:rPr lang="en-US" dirty="0" smtClean="0"/>
              <a:t>configuration data </a:t>
            </a:r>
            <a:r>
              <a:rPr lang="en-US" dirty="0"/>
              <a:t>that is used to provide claims about a user or </a:t>
            </a:r>
            <a:r>
              <a:rPr lang="en-US" dirty="0" smtClean="0"/>
              <a:t>client to </a:t>
            </a:r>
            <a:r>
              <a:rPr lang="en-US" dirty="0"/>
              <a:t>a relying party. It consists of various identifiers, such as</a:t>
            </a:r>
          </a:p>
          <a:p>
            <a:r>
              <a:rPr lang="en-US" dirty="0"/>
              <a:t>names, groups, and rules</a:t>
            </a:r>
            <a:endParaRPr lang="en-US" dirty="0"/>
          </a:p>
        </p:txBody>
      </p:sp>
      <p:sp>
        <p:nvSpPr>
          <p:cNvPr id="7" name="Rectangle 6"/>
          <p:cNvSpPr/>
          <p:nvPr/>
        </p:nvSpPr>
        <p:spPr>
          <a:xfrm>
            <a:off x="143049" y="3965558"/>
            <a:ext cx="1667444" cy="369332"/>
          </a:xfrm>
          <a:prstGeom prst="rect">
            <a:avLst/>
          </a:prstGeom>
        </p:spPr>
        <p:txBody>
          <a:bodyPr wrap="none">
            <a:spAutoFit/>
          </a:bodyPr>
          <a:lstStyle/>
          <a:p>
            <a:r>
              <a:rPr lang="en-US" b="1" dirty="0"/>
              <a:t>Certificates</a:t>
            </a:r>
            <a:endParaRPr lang="en-US" b="1" dirty="0"/>
          </a:p>
        </p:txBody>
      </p:sp>
      <p:sp>
        <p:nvSpPr>
          <p:cNvPr id="8" name="Rectangle 7"/>
          <p:cNvSpPr/>
          <p:nvPr/>
        </p:nvSpPr>
        <p:spPr>
          <a:xfrm>
            <a:off x="154371" y="4309132"/>
            <a:ext cx="8100987" cy="1200329"/>
          </a:xfrm>
          <a:prstGeom prst="rect">
            <a:avLst/>
          </a:prstGeom>
        </p:spPr>
        <p:txBody>
          <a:bodyPr wrap="square">
            <a:spAutoFit/>
          </a:bodyPr>
          <a:lstStyle/>
          <a:p>
            <a:r>
              <a:rPr lang="en-US" dirty="0"/>
              <a:t>AD FS uses digital certificates when communicating </a:t>
            </a:r>
            <a:r>
              <a:rPr lang="en-US" dirty="0" smtClean="0"/>
              <a:t>over Secure </a:t>
            </a:r>
            <a:r>
              <a:rPr lang="en-US" dirty="0"/>
              <a:t>Sockets Layer (SSL) or as part of the </a:t>
            </a:r>
            <a:r>
              <a:rPr lang="en-US" dirty="0" smtClean="0"/>
              <a:t>token-issuing process</a:t>
            </a:r>
            <a:r>
              <a:rPr lang="en-US" dirty="0"/>
              <a:t>, the token-receiving process, and the </a:t>
            </a:r>
            <a:r>
              <a:rPr lang="en-US" dirty="0" err="1" smtClean="0"/>
              <a:t>metadatapublishing</a:t>
            </a:r>
            <a:r>
              <a:rPr lang="en-US" dirty="0"/>
              <a:t> </a:t>
            </a:r>
            <a:r>
              <a:rPr lang="en-US" dirty="0" smtClean="0"/>
              <a:t>process</a:t>
            </a:r>
            <a:r>
              <a:rPr lang="en-US" dirty="0"/>
              <a:t>. Digital certificates also are used </a:t>
            </a:r>
            <a:r>
              <a:rPr lang="en-US" dirty="0" smtClean="0"/>
              <a:t>for token </a:t>
            </a:r>
            <a:r>
              <a:rPr lang="en-US" dirty="0"/>
              <a:t>signing</a:t>
            </a:r>
            <a:endParaRPr lang="en-US" dirty="0"/>
          </a:p>
        </p:txBody>
      </p:sp>
      <p:sp>
        <p:nvSpPr>
          <p:cNvPr id="9" name="Rectangle 8"/>
          <p:cNvSpPr/>
          <p:nvPr/>
        </p:nvSpPr>
        <p:spPr>
          <a:xfrm>
            <a:off x="239229" y="5535219"/>
            <a:ext cx="1475084" cy="369332"/>
          </a:xfrm>
          <a:prstGeom prst="rect">
            <a:avLst/>
          </a:prstGeom>
        </p:spPr>
        <p:txBody>
          <a:bodyPr wrap="none">
            <a:spAutoFit/>
          </a:bodyPr>
          <a:lstStyle/>
          <a:p>
            <a:r>
              <a:rPr lang="en-US" b="1" dirty="0"/>
              <a:t>Endpoints</a:t>
            </a:r>
            <a:endParaRPr lang="en-US" b="1" dirty="0"/>
          </a:p>
        </p:txBody>
      </p:sp>
      <p:sp>
        <p:nvSpPr>
          <p:cNvPr id="10" name="Rectangle 9"/>
          <p:cNvSpPr/>
          <p:nvPr/>
        </p:nvSpPr>
        <p:spPr>
          <a:xfrm>
            <a:off x="193181" y="5756854"/>
            <a:ext cx="8950819" cy="1200329"/>
          </a:xfrm>
          <a:prstGeom prst="rect">
            <a:avLst/>
          </a:prstGeom>
        </p:spPr>
        <p:txBody>
          <a:bodyPr wrap="square">
            <a:spAutoFit/>
          </a:bodyPr>
          <a:lstStyle/>
          <a:p>
            <a:r>
              <a:rPr lang="en-US" dirty="0"/>
              <a:t>Endpoints are Windows Communication </a:t>
            </a:r>
            <a:r>
              <a:rPr lang="en-US" dirty="0" smtClean="0"/>
              <a:t>Foundation mechanisms </a:t>
            </a:r>
            <a:r>
              <a:rPr lang="en-US" dirty="0"/>
              <a:t>that enable access to AD FS </a:t>
            </a:r>
            <a:r>
              <a:rPr lang="en-US" dirty="0" err="1" smtClean="0"/>
              <a:t>technologies,including</a:t>
            </a:r>
            <a:r>
              <a:rPr lang="en-US" dirty="0" smtClean="0"/>
              <a:t> </a:t>
            </a:r>
            <a:r>
              <a:rPr lang="en-US" dirty="0"/>
              <a:t>token issuance and metadata publishing. AD </a:t>
            </a:r>
            <a:r>
              <a:rPr lang="en-US" dirty="0" smtClean="0"/>
              <a:t>FS comes </a:t>
            </a:r>
            <a:r>
              <a:rPr lang="en-US" dirty="0"/>
              <a:t>with built-in endpoints that are responsible </a:t>
            </a:r>
            <a:r>
              <a:rPr lang="en-US" dirty="0" smtClean="0"/>
              <a:t>for specific </a:t>
            </a:r>
            <a:r>
              <a:rPr lang="en-US" dirty="0"/>
              <a:t>functionalities</a:t>
            </a:r>
            <a:endParaRPr lang="en-US" dirty="0"/>
          </a:p>
        </p:txBody>
      </p:sp>
    </p:spTree>
    <p:extLst>
      <p:ext uri="{BB962C8B-B14F-4D97-AF65-F5344CB8AC3E}">
        <p14:creationId xmlns:p14="http://schemas.microsoft.com/office/powerpoint/2010/main" val="228169947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 FS requirements</a:t>
            </a:r>
            <a:endParaRPr lang="en-US" dirty="0"/>
          </a:p>
        </p:txBody>
      </p:sp>
      <p:sp>
        <p:nvSpPr>
          <p:cNvPr id="3" name="Rectangle 2"/>
          <p:cNvSpPr/>
          <p:nvPr/>
        </p:nvSpPr>
        <p:spPr>
          <a:xfrm>
            <a:off x="115910" y="734095"/>
            <a:ext cx="9028090" cy="4524315"/>
          </a:xfrm>
          <a:prstGeom prst="rect">
            <a:avLst/>
          </a:prstGeom>
        </p:spPr>
        <p:txBody>
          <a:bodyPr wrap="square">
            <a:spAutoFit/>
          </a:bodyPr>
          <a:lstStyle/>
          <a:p>
            <a:r>
              <a:rPr lang="en-US" dirty="0"/>
              <a:t>Before you deploy AD FS, you must ensure </a:t>
            </a:r>
            <a:r>
              <a:rPr lang="en-US" dirty="0" smtClean="0"/>
              <a:t>that your </a:t>
            </a:r>
            <a:r>
              <a:rPr lang="en-US" dirty="0"/>
              <a:t>internal network meets some </a:t>
            </a:r>
            <a:r>
              <a:rPr lang="en-US" dirty="0" smtClean="0"/>
              <a:t>basic prerequisites</a:t>
            </a:r>
            <a:r>
              <a:rPr lang="en-US" dirty="0"/>
              <a:t>. The configuration of the following</a:t>
            </a:r>
          </a:p>
          <a:p>
            <a:r>
              <a:rPr lang="en-US" dirty="0"/>
              <a:t>network services is critical for a successful AD </a:t>
            </a:r>
            <a:r>
              <a:rPr lang="en-US" dirty="0" smtClean="0"/>
              <a:t>FS deployment:</a:t>
            </a:r>
          </a:p>
          <a:p>
            <a:endParaRPr lang="en-US" dirty="0"/>
          </a:p>
          <a:p>
            <a:r>
              <a:rPr lang="en-US" dirty="0" smtClean="0"/>
              <a:t> </a:t>
            </a:r>
            <a:r>
              <a:rPr lang="en-US" dirty="0"/>
              <a:t>Network connectivity. The following </a:t>
            </a:r>
            <a:r>
              <a:rPr lang="en-US" dirty="0" smtClean="0"/>
              <a:t>network connectivity </a:t>
            </a:r>
            <a:r>
              <a:rPr lang="en-US" dirty="0"/>
              <a:t>is required</a:t>
            </a:r>
            <a:r>
              <a:rPr lang="en-US" dirty="0" smtClean="0"/>
              <a:t>: </a:t>
            </a:r>
            <a:r>
              <a:rPr lang="en-US" dirty="0"/>
              <a:t>The client computer must be able </a:t>
            </a:r>
            <a:r>
              <a:rPr lang="en-US" dirty="0" smtClean="0"/>
              <a:t>to communicate </a:t>
            </a:r>
            <a:r>
              <a:rPr lang="en-US" dirty="0"/>
              <a:t>with the web </a:t>
            </a:r>
            <a:r>
              <a:rPr lang="en-US" dirty="0" smtClean="0"/>
              <a:t>application, the </a:t>
            </a:r>
            <a:r>
              <a:rPr lang="en-US" dirty="0"/>
              <a:t>resource federation server </a:t>
            </a:r>
            <a:r>
              <a:rPr lang="en-US" dirty="0" smtClean="0"/>
              <a:t>or federation </a:t>
            </a:r>
            <a:r>
              <a:rPr lang="en-US" dirty="0"/>
              <a:t>server proxy, and the </a:t>
            </a:r>
            <a:r>
              <a:rPr lang="en-US" dirty="0" smtClean="0"/>
              <a:t>account federation </a:t>
            </a:r>
            <a:r>
              <a:rPr lang="en-US" dirty="0"/>
              <a:t>server or federation </a:t>
            </a:r>
            <a:r>
              <a:rPr lang="en-US" dirty="0" smtClean="0"/>
              <a:t>server proxy </a:t>
            </a:r>
            <a:r>
              <a:rPr lang="en-US" dirty="0"/>
              <a:t>by using HTTPS.</a:t>
            </a:r>
          </a:p>
          <a:p>
            <a:r>
              <a:rPr lang="en-US" dirty="0"/>
              <a:t>o The federation server proxies must be able to communicate with the federation servers in the </a:t>
            </a:r>
            <a:r>
              <a:rPr lang="en-US" dirty="0" smtClean="0"/>
              <a:t>same organization </a:t>
            </a:r>
            <a:r>
              <a:rPr lang="en-US" dirty="0"/>
              <a:t>by using HTTPS</a:t>
            </a:r>
            <a:r>
              <a:rPr lang="en-US" dirty="0" smtClean="0"/>
              <a:t>.</a:t>
            </a:r>
          </a:p>
          <a:p>
            <a:endParaRPr lang="en-US" dirty="0"/>
          </a:p>
          <a:p>
            <a:r>
              <a:rPr lang="en-US" dirty="0"/>
              <a:t>o The federation servers and internal client computers must be able to communicate with </a:t>
            </a:r>
            <a:r>
              <a:rPr lang="en-US" dirty="0" smtClean="0"/>
              <a:t>domain controllers </a:t>
            </a:r>
            <a:r>
              <a:rPr lang="en-US" dirty="0"/>
              <a:t>for </a:t>
            </a:r>
            <a:r>
              <a:rPr lang="en-US" dirty="0" smtClean="0"/>
              <a:t>authentication.AD </a:t>
            </a:r>
            <a:r>
              <a:rPr lang="en-US" dirty="0"/>
              <a:t>DS. AD DS is a critical piece of AD FS. The federation servers must be joined to an AD DS </a:t>
            </a:r>
            <a:r>
              <a:rPr lang="en-US" dirty="0" smtClean="0"/>
              <a:t>domain. However</a:t>
            </a:r>
            <a:r>
              <a:rPr lang="en-US" dirty="0"/>
              <a:t>, the Web Application Proxy does not have to be joined to the domain</a:t>
            </a:r>
            <a:r>
              <a:rPr lang="en-US" dirty="0" smtClean="0"/>
              <a:t>.</a:t>
            </a:r>
            <a:endParaRPr lang="en-US" dirty="0"/>
          </a:p>
        </p:txBody>
      </p:sp>
    </p:spTree>
    <p:extLst>
      <p:ext uri="{BB962C8B-B14F-4D97-AF65-F5344CB8AC3E}">
        <p14:creationId xmlns:p14="http://schemas.microsoft.com/office/powerpoint/2010/main" val="36572764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932" y="3026360"/>
            <a:ext cx="7773988" cy="740664"/>
          </a:xfrm>
        </p:spPr>
        <p:txBody>
          <a:bodyPr/>
          <a:lstStyle/>
          <a:p>
            <a:r>
              <a:rPr lang="en-US" dirty="0"/>
              <a:t>PKI and certificate requirements</a:t>
            </a:r>
            <a:endParaRPr lang="en-US" dirty="0"/>
          </a:p>
        </p:txBody>
      </p:sp>
      <p:sp>
        <p:nvSpPr>
          <p:cNvPr id="3" name="Rectangle 2"/>
          <p:cNvSpPr/>
          <p:nvPr/>
        </p:nvSpPr>
        <p:spPr>
          <a:xfrm>
            <a:off x="218941" y="811369"/>
            <a:ext cx="8628845" cy="2585323"/>
          </a:xfrm>
          <a:prstGeom prst="rect">
            <a:avLst/>
          </a:prstGeom>
        </p:spPr>
        <p:txBody>
          <a:bodyPr wrap="square">
            <a:spAutoFit/>
          </a:bodyPr>
          <a:lstStyle/>
          <a:p>
            <a:r>
              <a:rPr lang="en-US" dirty="0"/>
              <a:t>AD FS allows computers to communicate in </a:t>
            </a:r>
            <a:r>
              <a:rPr lang="en-US" dirty="0" smtClean="0"/>
              <a:t>a security-enhanced </a:t>
            </a:r>
            <a:r>
              <a:rPr lang="en-US" dirty="0"/>
              <a:t>manner, even though </a:t>
            </a:r>
            <a:r>
              <a:rPr lang="en-US" dirty="0" smtClean="0"/>
              <a:t>they might </a:t>
            </a:r>
            <a:r>
              <a:rPr lang="en-US" dirty="0"/>
              <a:t>be in different locations. In this scenario,</a:t>
            </a:r>
          </a:p>
          <a:p>
            <a:r>
              <a:rPr lang="en-US" dirty="0"/>
              <a:t>most of the communications between </a:t>
            </a:r>
            <a:r>
              <a:rPr lang="en-US" dirty="0" smtClean="0"/>
              <a:t>computers pass </a:t>
            </a:r>
            <a:r>
              <a:rPr lang="en-US" dirty="0"/>
              <a:t>through the Internet. To help provide </a:t>
            </a:r>
            <a:r>
              <a:rPr lang="en-US" dirty="0" smtClean="0"/>
              <a:t>security for </a:t>
            </a:r>
            <a:r>
              <a:rPr lang="en-US" dirty="0"/>
              <a:t>the network traffic, all communications </a:t>
            </a:r>
            <a:r>
              <a:rPr lang="en-US" dirty="0" smtClean="0"/>
              <a:t>are encrypted </a:t>
            </a:r>
            <a:r>
              <a:rPr lang="en-US" dirty="0"/>
              <a:t>by using SSL. This factor means that it is</a:t>
            </a:r>
          </a:p>
          <a:p>
            <a:r>
              <a:rPr lang="en-US" dirty="0"/>
              <a:t>important to correctly choose and assign </a:t>
            </a:r>
            <a:r>
              <a:rPr lang="en-US" dirty="0" smtClean="0"/>
              <a:t>SSL certificates </a:t>
            </a:r>
            <a:r>
              <a:rPr lang="en-US" dirty="0"/>
              <a:t>to the AD FS servers. To provide </a:t>
            </a:r>
            <a:r>
              <a:rPr lang="en-US" dirty="0" smtClean="0"/>
              <a:t>SSL encryption</a:t>
            </a:r>
            <a:r>
              <a:rPr lang="en-US" dirty="0"/>
              <a:t>, AD FS servers use certificates as </a:t>
            </a:r>
            <a:r>
              <a:rPr lang="en-US" dirty="0" smtClean="0"/>
              <a:t>service communication </a:t>
            </a:r>
            <a:r>
              <a:rPr lang="en-US" dirty="0"/>
              <a:t>certificates, </a:t>
            </a:r>
            <a:r>
              <a:rPr lang="en-US" dirty="0" smtClean="0"/>
              <a:t>token-signing certificates</a:t>
            </a:r>
            <a:r>
              <a:rPr lang="en-US" dirty="0"/>
              <a:t>, and token-decrypting certificates</a:t>
            </a:r>
            <a:endParaRPr lang="en-US" dirty="0"/>
          </a:p>
        </p:txBody>
      </p:sp>
      <p:sp>
        <p:nvSpPr>
          <p:cNvPr id="4" name="Rectangle 3"/>
          <p:cNvSpPr/>
          <p:nvPr/>
        </p:nvSpPr>
        <p:spPr>
          <a:xfrm>
            <a:off x="218941" y="3396692"/>
            <a:ext cx="8809149" cy="3139321"/>
          </a:xfrm>
          <a:prstGeom prst="rect">
            <a:avLst/>
          </a:prstGeom>
        </p:spPr>
        <p:txBody>
          <a:bodyPr wrap="square">
            <a:spAutoFit/>
          </a:bodyPr>
          <a:lstStyle/>
          <a:p>
            <a:r>
              <a:rPr lang="en-US" b="1" dirty="0"/>
              <a:t>Service communication certificates</a:t>
            </a:r>
          </a:p>
          <a:p>
            <a:r>
              <a:rPr lang="en-US" dirty="0"/>
              <a:t>AD FS helps to secure all communication by using SSL, which requires a certificate. All computers </a:t>
            </a:r>
            <a:r>
              <a:rPr lang="en-US" dirty="0" smtClean="0"/>
              <a:t>that communicate </a:t>
            </a:r>
            <a:r>
              <a:rPr lang="en-US" dirty="0"/>
              <a:t>with the AD FS server must trust the certificate used for service communication. If all of the</a:t>
            </a:r>
          </a:p>
          <a:p>
            <a:r>
              <a:rPr lang="en-US" dirty="0"/>
              <a:t>computers and devices that contact your AD FS server are joined to the domain, you can consider using </a:t>
            </a:r>
            <a:r>
              <a:rPr lang="en-US" dirty="0" smtClean="0"/>
              <a:t>an internally </a:t>
            </a:r>
            <a:r>
              <a:rPr lang="en-US" dirty="0"/>
              <a:t>generated certificate for AD FS. However, in most cases, at least some communication is between</a:t>
            </a:r>
          </a:p>
          <a:p>
            <a:r>
              <a:rPr lang="en-US" dirty="0"/>
              <a:t>the AD FS server and external computers or partner organizations. In that case, you should use a </a:t>
            </a:r>
            <a:r>
              <a:rPr lang="en-US" dirty="0" smtClean="0"/>
              <a:t>certificate from </a:t>
            </a:r>
            <a:r>
              <a:rPr lang="en-US" dirty="0"/>
              <a:t>a third-party certification authority (CA). You can use the certificate's snap-in and the </a:t>
            </a:r>
            <a:r>
              <a:rPr lang="en-US" b="1" dirty="0"/>
              <a:t>AD </a:t>
            </a:r>
            <a:r>
              <a:rPr lang="en-US" b="1" dirty="0" smtClean="0"/>
              <a:t>FS </a:t>
            </a:r>
            <a:r>
              <a:rPr lang="en-US" dirty="0" smtClean="0"/>
              <a:t>management </a:t>
            </a:r>
            <a:r>
              <a:rPr lang="en-US" dirty="0"/>
              <a:t>console to manage all certificates</a:t>
            </a:r>
            <a:endParaRPr lang="en-US" dirty="0"/>
          </a:p>
        </p:txBody>
      </p:sp>
    </p:spTree>
    <p:extLst>
      <p:ext uri="{BB962C8B-B14F-4D97-AF65-F5344CB8AC3E}">
        <p14:creationId xmlns:p14="http://schemas.microsoft.com/office/powerpoint/2010/main" val="12882277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Token-signing certificates</a:t>
            </a:r>
            <a:endParaRPr lang="en-US" dirty="0"/>
          </a:p>
        </p:txBody>
      </p:sp>
      <p:sp>
        <p:nvSpPr>
          <p:cNvPr id="3" name="Rectangle 2"/>
          <p:cNvSpPr/>
          <p:nvPr/>
        </p:nvSpPr>
        <p:spPr>
          <a:xfrm>
            <a:off x="296213" y="850006"/>
            <a:ext cx="8731877" cy="4801314"/>
          </a:xfrm>
          <a:prstGeom prst="rect">
            <a:avLst/>
          </a:prstGeom>
        </p:spPr>
        <p:txBody>
          <a:bodyPr wrap="square">
            <a:spAutoFit/>
          </a:bodyPr>
          <a:lstStyle/>
          <a:p>
            <a:r>
              <a:rPr lang="en-US" dirty="0"/>
              <a:t>AD FS uses a token-signing certificate to sign every token that a federation server issues. This certificate </a:t>
            </a:r>
            <a:r>
              <a:rPr lang="en-US" dirty="0" smtClean="0"/>
              <a:t>is critical </a:t>
            </a:r>
            <a:r>
              <a:rPr lang="en-US" dirty="0"/>
              <a:t>in an AD FS deployment because the token signature indicates which federation server issued </a:t>
            </a:r>
            <a:r>
              <a:rPr lang="en-US" dirty="0" smtClean="0"/>
              <a:t>the token</a:t>
            </a:r>
            <a:r>
              <a:rPr lang="en-US" dirty="0"/>
              <a:t>. The claims provider uses this certificate to identify itself, and the relying party uses it to verify </a:t>
            </a:r>
            <a:r>
              <a:rPr lang="en-US" dirty="0" smtClean="0"/>
              <a:t>that the </a:t>
            </a:r>
            <a:r>
              <a:rPr lang="en-US" dirty="0"/>
              <a:t>token came from a trusted federation partner.</a:t>
            </a:r>
          </a:p>
          <a:p>
            <a:r>
              <a:rPr lang="en-US" dirty="0"/>
              <a:t>The relying party also requires a token-signing certificate to sign the tokens that it prepares for AD </a:t>
            </a:r>
            <a:r>
              <a:rPr lang="en-US" dirty="0" smtClean="0"/>
              <a:t>FS–aware </a:t>
            </a:r>
            <a:r>
              <a:rPr lang="en-US" dirty="0"/>
              <a:t>applications. For the destination applications to validate these tokens, the relying party’s </a:t>
            </a:r>
            <a:r>
              <a:rPr lang="en-US" dirty="0" err="1" smtClean="0"/>
              <a:t>tokensigning</a:t>
            </a:r>
            <a:r>
              <a:rPr lang="en-US" dirty="0"/>
              <a:t> </a:t>
            </a:r>
            <a:r>
              <a:rPr lang="en-US" dirty="0" smtClean="0"/>
              <a:t>certificate </a:t>
            </a:r>
            <a:r>
              <a:rPr lang="en-US" dirty="0"/>
              <a:t>must validate these </a:t>
            </a:r>
            <a:r>
              <a:rPr lang="en-US" dirty="0" err="1" smtClean="0"/>
              <a:t>tokens.When</a:t>
            </a:r>
            <a:r>
              <a:rPr lang="en-US" dirty="0" smtClean="0"/>
              <a:t> </a:t>
            </a:r>
            <a:r>
              <a:rPr lang="en-US" dirty="0"/>
              <a:t>you configure a federation server, the server assigns a self-signed certificate as the </a:t>
            </a:r>
            <a:r>
              <a:rPr lang="en-US" dirty="0" smtClean="0"/>
              <a:t>token-signing certificate</a:t>
            </a:r>
            <a:r>
              <a:rPr lang="en-US" dirty="0"/>
              <a:t>. In most cases, you do not need to update this certificate with a certificate from a third-party CA.</a:t>
            </a:r>
          </a:p>
          <a:p>
            <a:r>
              <a:rPr lang="en-US" dirty="0"/>
              <a:t>When AD FS creates a federation trust, it configures the trust of this certificate at the same time. You </a:t>
            </a:r>
            <a:r>
              <a:rPr lang="en-US" dirty="0" smtClean="0"/>
              <a:t>can configure </a:t>
            </a:r>
            <a:r>
              <a:rPr lang="en-US" dirty="0"/>
              <a:t>multiple token-signing certificates on the federation server, but AD FS uses only the primary</a:t>
            </a:r>
          </a:p>
          <a:p>
            <a:r>
              <a:rPr lang="en-US" dirty="0"/>
              <a:t>certificate.</a:t>
            </a:r>
            <a:endParaRPr lang="en-US" dirty="0"/>
          </a:p>
        </p:txBody>
      </p:sp>
    </p:spTree>
    <p:extLst>
      <p:ext uri="{BB962C8B-B14F-4D97-AF65-F5344CB8AC3E}">
        <p14:creationId xmlns:p14="http://schemas.microsoft.com/office/powerpoint/2010/main" val="181764828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Token-decrypting certificates</a:t>
            </a:r>
            <a:endParaRPr lang="en-US" dirty="0"/>
          </a:p>
        </p:txBody>
      </p:sp>
      <p:sp>
        <p:nvSpPr>
          <p:cNvPr id="3" name="Rectangle 2"/>
          <p:cNvSpPr/>
          <p:nvPr/>
        </p:nvSpPr>
        <p:spPr>
          <a:xfrm>
            <a:off x="283335" y="785610"/>
            <a:ext cx="8718997" cy="4524315"/>
          </a:xfrm>
          <a:prstGeom prst="rect">
            <a:avLst/>
          </a:prstGeom>
        </p:spPr>
        <p:txBody>
          <a:bodyPr wrap="square">
            <a:spAutoFit/>
          </a:bodyPr>
          <a:lstStyle/>
          <a:p>
            <a:r>
              <a:rPr lang="en-US" dirty="0"/>
              <a:t>AD FS uses token-decrypting certificates to encrypt the entire user token before transmitting the </a:t>
            </a:r>
            <a:r>
              <a:rPr lang="en-US" dirty="0" smtClean="0"/>
              <a:t>token across </a:t>
            </a:r>
            <a:r>
              <a:rPr lang="en-US" dirty="0"/>
              <a:t>the network from the claims provider federation server to the relying party federation server. To</a:t>
            </a:r>
          </a:p>
          <a:p>
            <a:r>
              <a:rPr lang="en-US" dirty="0"/>
              <a:t>provide this functionality, AD FS provides the public key from the relying party federation server </a:t>
            </a:r>
            <a:r>
              <a:rPr lang="en-US" dirty="0" smtClean="0"/>
              <a:t>certificate to </a:t>
            </a:r>
            <a:r>
              <a:rPr lang="en-US" dirty="0"/>
              <a:t>the claims provider federation server. The certificate is sent without the private key. The claims provider</a:t>
            </a:r>
          </a:p>
          <a:p>
            <a:r>
              <a:rPr lang="en-US" dirty="0"/>
              <a:t>server uses the public key from the certificate to encrypt the user token. When the claims provider </a:t>
            </a:r>
            <a:r>
              <a:rPr lang="en-US" dirty="0" smtClean="0"/>
              <a:t>server returns </a:t>
            </a:r>
            <a:r>
              <a:rPr lang="en-US" dirty="0"/>
              <a:t>the token to the relying party federation server, it uses the private key from the certificate to</a:t>
            </a:r>
          </a:p>
          <a:p>
            <a:r>
              <a:rPr lang="en-US" dirty="0"/>
              <a:t>decrypt the token. This provides an extra layer of security enhancement when transmitting the </a:t>
            </a:r>
            <a:r>
              <a:rPr lang="en-US" dirty="0" smtClean="0"/>
              <a:t>certificates across </a:t>
            </a:r>
            <a:r>
              <a:rPr lang="en-US" dirty="0"/>
              <a:t>an untrusted network, such as the </a:t>
            </a:r>
            <a:r>
              <a:rPr lang="en-US" dirty="0" err="1" smtClean="0"/>
              <a:t>Internet.When</a:t>
            </a:r>
            <a:r>
              <a:rPr lang="en-US" dirty="0" smtClean="0"/>
              <a:t> </a:t>
            </a:r>
            <a:r>
              <a:rPr lang="en-US" dirty="0"/>
              <a:t>you configure a federation server, the server assigns a self-signed certificate as the </a:t>
            </a:r>
            <a:r>
              <a:rPr lang="en-US" dirty="0" smtClean="0"/>
              <a:t>token-decrypting certificate</a:t>
            </a:r>
            <a:r>
              <a:rPr lang="en-US" dirty="0"/>
              <a:t>. In most cases, you are not required to update this certificate with a certificate from a </a:t>
            </a:r>
            <a:r>
              <a:rPr lang="en-US" dirty="0" smtClean="0"/>
              <a:t>third-party CA</a:t>
            </a:r>
            <a:r>
              <a:rPr lang="en-US" dirty="0"/>
              <a:t>. When AD FS creates a federation trust, it configures the trust of this certificate at the same time</a:t>
            </a:r>
            <a:endParaRPr lang="en-US" dirty="0"/>
          </a:p>
        </p:txBody>
      </p:sp>
      <p:sp>
        <p:nvSpPr>
          <p:cNvPr id="4" name="Rectangle 3"/>
          <p:cNvSpPr/>
          <p:nvPr/>
        </p:nvSpPr>
        <p:spPr>
          <a:xfrm>
            <a:off x="283335" y="5309925"/>
            <a:ext cx="8577330" cy="923330"/>
          </a:xfrm>
          <a:prstGeom prst="rect">
            <a:avLst/>
          </a:prstGeom>
        </p:spPr>
        <p:txBody>
          <a:bodyPr wrap="square">
            <a:spAutoFit/>
          </a:bodyPr>
          <a:lstStyle/>
          <a:p>
            <a:r>
              <a:rPr lang="en-US" b="1" dirty="0"/>
              <a:t>Note: </a:t>
            </a:r>
            <a:r>
              <a:rPr lang="en-US" dirty="0"/>
              <a:t>The federation server proxies require only an SSL certificate. The federation server </a:t>
            </a:r>
            <a:r>
              <a:rPr lang="en-US" dirty="0" smtClean="0"/>
              <a:t>uses this </a:t>
            </a:r>
            <a:r>
              <a:rPr lang="en-US" dirty="0"/>
              <a:t>certificate to enable SSL communication for all client connections</a:t>
            </a:r>
            <a:endParaRPr lang="en-US" dirty="0"/>
          </a:p>
        </p:txBody>
      </p:sp>
    </p:spTree>
    <p:extLst>
      <p:ext uri="{BB962C8B-B14F-4D97-AF65-F5344CB8AC3E}">
        <p14:creationId xmlns:p14="http://schemas.microsoft.com/office/powerpoint/2010/main" val="177691644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Choosing a CA</a:t>
            </a:r>
            <a:endParaRPr lang="en-US" dirty="0"/>
          </a:p>
        </p:txBody>
      </p:sp>
      <p:sp>
        <p:nvSpPr>
          <p:cNvPr id="3" name="Rectangle 2"/>
          <p:cNvSpPr/>
          <p:nvPr/>
        </p:nvSpPr>
        <p:spPr>
          <a:xfrm>
            <a:off x="141667" y="888642"/>
            <a:ext cx="8757633" cy="5355312"/>
          </a:xfrm>
          <a:prstGeom prst="rect">
            <a:avLst/>
          </a:prstGeom>
        </p:spPr>
        <p:txBody>
          <a:bodyPr wrap="square">
            <a:spAutoFit/>
          </a:bodyPr>
          <a:lstStyle/>
          <a:p>
            <a:r>
              <a:rPr lang="en-US" dirty="0"/>
              <a:t>AD FS federation servers can use self-signed certificates; certificates from an internal, private CA; </a:t>
            </a:r>
            <a:r>
              <a:rPr lang="en-US" dirty="0" smtClean="0"/>
              <a:t>or certificates </a:t>
            </a:r>
            <a:r>
              <a:rPr lang="en-US" dirty="0"/>
              <a:t>that have been purchased from an external, public CA. In most AD FS deployments, the </a:t>
            </a:r>
            <a:r>
              <a:rPr lang="en-US" dirty="0" smtClean="0"/>
              <a:t>most important </a:t>
            </a:r>
            <a:r>
              <a:rPr lang="en-US" dirty="0"/>
              <a:t>factor when choosing certificates is that they are trusted by all the parties involved. This </a:t>
            </a:r>
            <a:r>
              <a:rPr lang="en-US" dirty="0" smtClean="0"/>
              <a:t>means Identity </a:t>
            </a:r>
            <a:r>
              <a:rPr lang="en-US" dirty="0"/>
              <a:t>with Windows Server 2016 10-15</a:t>
            </a:r>
          </a:p>
          <a:p>
            <a:r>
              <a:rPr lang="en-US" dirty="0"/>
              <a:t>that if you configure an AD FS deployment that interacts with other organizations, you almost certainly </a:t>
            </a:r>
            <a:r>
              <a:rPr lang="en-US" dirty="0" smtClean="0"/>
              <a:t>will use </a:t>
            </a:r>
            <a:r>
              <a:rPr lang="en-US" dirty="0"/>
              <a:t>a public CA for the SSL certificate on a federation server proxy, because the certificates issued by </a:t>
            </a:r>
            <a:r>
              <a:rPr lang="en-US" dirty="0" smtClean="0"/>
              <a:t>the public </a:t>
            </a:r>
            <a:r>
              <a:rPr lang="en-US" dirty="0"/>
              <a:t>CA are automatically trusted by all partners.</a:t>
            </a:r>
          </a:p>
          <a:p>
            <a:r>
              <a:rPr lang="en-US" dirty="0"/>
              <a:t>If you deploy AD FS just for your organization, and all the servers and client computers are under </a:t>
            </a:r>
            <a:r>
              <a:rPr lang="en-US" dirty="0" smtClean="0"/>
              <a:t>your control</a:t>
            </a:r>
            <a:r>
              <a:rPr lang="en-US" dirty="0"/>
              <a:t>, you can consider using a certificate from an internal, private CA. If you deploy an internal,</a:t>
            </a:r>
          </a:p>
          <a:p>
            <a:r>
              <a:rPr lang="en-US" dirty="0"/>
              <a:t>enterprise CA in Windows Server 2016, you can use Group Policy to help ensure that all the computers </a:t>
            </a:r>
            <a:r>
              <a:rPr lang="en-US" dirty="0" smtClean="0"/>
              <a:t>in the </a:t>
            </a:r>
            <a:r>
              <a:rPr lang="en-US" dirty="0"/>
              <a:t>organization automatically trust the certificates issued by the internal CA. Using an internal CA can</a:t>
            </a:r>
          </a:p>
          <a:p>
            <a:r>
              <a:rPr lang="en-US" dirty="0"/>
              <a:t>significantly decrease the cost of certificates.</a:t>
            </a:r>
          </a:p>
          <a:p>
            <a:r>
              <a:rPr lang="en-US" b="1" dirty="0"/>
              <a:t>Note: </a:t>
            </a:r>
            <a:r>
              <a:rPr lang="en-US" dirty="0"/>
              <a:t>Deploying an internal CA by using Active Directory Certificate Services (AD CS) is </a:t>
            </a:r>
            <a:r>
              <a:rPr lang="en-US" dirty="0" smtClean="0"/>
              <a:t>a straightforward </a:t>
            </a:r>
            <a:r>
              <a:rPr lang="en-US" dirty="0"/>
              <a:t>process, but it is critical that you carefully plan and implement the deployment</a:t>
            </a:r>
            <a:endParaRPr lang="en-US" dirty="0"/>
          </a:p>
        </p:txBody>
      </p:sp>
    </p:spTree>
    <p:extLst>
      <p:ext uri="{BB962C8B-B14F-4D97-AF65-F5344CB8AC3E}">
        <p14:creationId xmlns:p14="http://schemas.microsoft.com/office/powerpoint/2010/main" val="414872181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Federation server roles</a:t>
            </a:r>
            <a:endParaRPr lang="en-US" dirty="0"/>
          </a:p>
        </p:txBody>
      </p:sp>
      <p:sp>
        <p:nvSpPr>
          <p:cNvPr id="3" name="Rectangle 2"/>
          <p:cNvSpPr/>
          <p:nvPr/>
        </p:nvSpPr>
        <p:spPr>
          <a:xfrm>
            <a:off x="128789" y="682580"/>
            <a:ext cx="8847786" cy="4524315"/>
          </a:xfrm>
          <a:prstGeom prst="rect">
            <a:avLst/>
          </a:prstGeom>
        </p:spPr>
        <p:txBody>
          <a:bodyPr wrap="square">
            <a:spAutoFit/>
          </a:bodyPr>
          <a:lstStyle/>
          <a:p>
            <a:r>
              <a:rPr lang="en-US" sz="1600" dirty="0"/>
              <a:t>In Windows Server 2016, the server roles for AD FS</a:t>
            </a:r>
          </a:p>
          <a:p>
            <a:r>
              <a:rPr lang="en-US" sz="1600" dirty="0"/>
              <a:t>are:</a:t>
            </a:r>
          </a:p>
          <a:p>
            <a:r>
              <a:rPr lang="en-US" sz="1600" dirty="0" smtClean="0"/>
              <a:t> </a:t>
            </a:r>
            <a:r>
              <a:rPr lang="en-US" sz="1600" dirty="0"/>
              <a:t>Claims provider. A claims provider is </a:t>
            </a:r>
            <a:r>
              <a:rPr lang="en-US" sz="1600" dirty="0" smtClean="0"/>
              <a:t>a federation </a:t>
            </a:r>
            <a:r>
              <a:rPr lang="en-US" sz="1600" dirty="0"/>
              <a:t>server that provides users </a:t>
            </a:r>
            <a:r>
              <a:rPr lang="en-US" sz="1600" dirty="0" smtClean="0"/>
              <a:t>with signed </a:t>
            </a:r>
            <a:r>
              <a:rPr lang="en-US" sz="1600" dirty="0"/>
              <a:t>tokens containing claims. </a:t>
            </a:r>
            <a:r>
              <a:rPr lang="en-US" sz="1600" dirty="0" smtClean="0"/>
              <a:t>Claims provider </a:t>
            </a:r>
            <a:r>
              <a:rPr lang="en-US" sz="1600" dirty="0"/>
              <a:t>federation servers are deployed </a:t>
            </a:r>
            <a:r>
              <a:rPr lang="en-US" sz="1600" dirty="0" smtClean="0"/>
              <a:t>in organizations </a:t>
            </a:r>
            <a:r>
              <a:rPr lang="en-US" sz="1600" dirty="0"/>
              <a:t>where user accounts </a:t>
            </a:r>
            <a:r>
              <a:rPr lang="en-US" sz="1600" dirty="0" smtClean="0"/>
              <a:t>are located</a:t>
            </a:r>
            <a:r>
              <a:rPr lang="en-US" sz="1600" dirty="0"/>
              <a:t>. When a user requests a token, </a:t>
            </a:r>
            <a:r>
              <a:rPr lang="en-US" sz="1600" dirty="0" smtClean="0"/>
              <a:t>the claims </a:t>
            </a:r>
            <a:r>
              <a:rPr lang="en-US" sz="1600" dirty="0"/>
              <a:t>provider federation server verifies </a:t>
            </a:r>
            <a:r>
              <a:rPr lang="en-US" sz="1600" dirty="0" smtClean="0"/>
              <a:t>user authentication </a:t>
            </a:r>
            <a:r>
              <a:rPr lang="en-US" sz="1600" dirty="0"/>
              <a:t>by using AD DS, and then </a:t>
            </a:r>
            <a:r>
              <a:rPr lang="en-US" sz="1600" dirty="0" smtClean="0"/>
              <a:t>it collects </a:t>
            </a:r>
            <a:r>
              <a:rPr lang="en-US" sz="1600" dirty="0"/>
              <a:t>information from an attribute </a:t>
            </a:r>
            <a:r>
              <a:rPr lang="en-US" sz="1600" dirty="0" smtClean="0"/>
              <a:t>store, such </a:t>
            </a:r>
            <a:r>
              <a:rPr lang="en-US" sz="1600" dirty="0"/>
              <a:t>as AD DS or Active Directory </a:t>
            </a:r>
            <a:r>
              <a:rPr lang="en-US" sz="1600" dirty="0" smtClean="0"/>
              <a:t>Lightweight Directory </a:t>
            </a:r>
            <a:r>
              <a:rPr lang="en-US" sz="1600" dirty="0"/>
              <a:t>Services (AD LDS), to populate the user claim with the attributes required by the </a:t>
            </a:r>
            <a:r>
              <a:rPr lang="en-US" sz="1600" dirty="0" smtClean="0"/>
              <a:t>partner organization</a:t>
            </a:r>
            <a:r>
              <a:rPr lang="en-US" sz="1600" dirty="0"/>
              <a:t>. The server issues tokens in the SAML format. The claims provider federation server also</a:t>
            </a:r>
          </a:p>
          <a:p>
            <a:r>
              <a:rPr lang="en-US" sz="1600" dirty="0"/>
              <a:t>helps to protect the contents of security tokens in transit by signing and optionally encrypting them.</a:t>
            </a:r>
          </a:p>
          <a:p>
            <a:r>
              <a:rPr lang="en-US" sz="1600" dirty="0" smtClean="0"/>
              <a:t> </a:t>
            </a:r>
            <a:r>
              <a:rPr lang="en-US" sz="1600" dirty="0"/>
              <a:t>Relying party. A relying party is a federation server that receives security tokens from a trusted </a:t>
            </a:r>
            <a:r>
              <a:rPr lang="en-US" sz="1600" dirty="0" smtClean="0"/>
              <a:t>claims provider</a:t>
            </a:r>
            <a:r>
              <a:rPr lang="en-US" sz="1600" dirty="0"/>
              <a:t>. Relying party federation servers are deployed in organizations that provide application access</a:t>
            </a:r>
          </a:p>
          <a:p>
            <a:r>
              <a:rPr lang="en-US" sz="1600" dirty="0"/>
              <a:t>to claims provider organizations. The relying party accepts and validates the claim, and then it </a:t>
            </a:r>
            <a:r>
              <a:rPr lang="en-US" sz="1600" dirty="0" smtClean="0"/>
              <a:t>issues new </a:t>
            </a:r>
            <a:r>
              <a:rPr lang="en-US" sz="1600" dirty="0"/>
              <a:t>security tokens that the web server can use to provide appropriate access to the application</a:t>
            </a:r>
            <a:endParaRPr lang="en-US" sz="1600" dirty="0"/>
          </a:p>
        </p:txBody>
      </p:sp>
      <p:sp>
        <p:nvSpPr>
          <p:cNvPr id="4" name="Rectangle 3"/>
          <p:cNvSpPr/>
          <p:nvPr/>
        </p:nvSpPr>
        <p:spPr>
          <a:xfrm>
            <a:off x="1" y="5303789"/>
            <a:ext cx="9144000" cy="1477328"/>
          </a:xfrm>
          <a:prstGeom prst="rect">
            <a:avLst/>
          </a:prstGeom>
        </p:spPr>
        <p:txBody>
          <a:bodyPr wrap="square">
            <a:spAutoFit/>
          </a:bodyPr>
          <a:lstStyle/>
          <a:p>
            <a:r>
              <a:rPr lang="en-US" b="1" dirty="0"/>
              <a:t>Note: </a:t>
            </a:r>
            <a:r>
              <a:rPr lang="en-US" dirty="0"/>
              <a:t>A single AD FS server can operate as both a claims provider and a relying party, </a:t>
            </a:r>
            <a:r>
              <a:rPr lang="en-US" dirty="0" smtClean="0"/>
              <a:t>even with </a:t>
            </a:r>
            <a:r>
              <a:rPr lang="en-US" dirty="0"/>
              <a:t>the same partner organizations. The AD FS server functions as a claims provider when </a:t>
            </a:r>
            <a:r>
              <a:rPr lang="en-US" dirty="0" smtClean="0"/>
              <a:t>it authenticates </a:t>
            </a:r>
            <a:r>
              <a:rPr lang="en-US" dirty="0"/>
              <a:t>users and provides tokens for another organization, but it can also accept tokens</a:t>
            </a:r>
          </a:p>
          <a:p>
            <a:r>
              <a:rPr lang="en-US" dirty="0"/>
              <a:t>from the same or different organizations in a relying party role</a:t>
            </a:r>
            <a:endParaRPr lang="en-US" dirty="0"/>
          </a:p>
        </p:txBody>
      </p:sp>
    </p:spTree>
    <p:extLst>
      <p:ext uri="{BB962C8B-B14F-4D97-AF65-F5344CB8AC3E}">
        <p14:creationId xmlns:p14="http://schemas.microsoft.com/office/powerpoint/2010/main" val="319611708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Rectangle 2"/>
          <p:cNvSpPr/>
          <p:nvPr/>
        </p:nvSpPr>
        <p:spPr>
          <a:xfrm>
            <a:off x="115910" y="824248"/>
            <a:ext cx="8912179" cy="3416320"/>
          </a:xfrm>
          <a:prstGeom prst="rect">
            <a:avLst/>
          </a:prstGeom>
        </p:spPr>
        <p:txBody>
          <a:bodyPr wrap="square">
            <a:spAutoFit/>
          </a:bodyPr>
          <a:lstStyle/>
          <a:p>
            <a:r>
              <a:rPr lang="en-US" dirty="0" smtClean="0"/>
              <a:t>Web </a:t>
            </a:r>
            <a:r>
              <a:rPr lang="en-US" dirty="0"/>
              <a:t>Application Proxy. A Web Application Proxy provides an extra level of security enhancement </a:t>
            </a:r>
            <a:r>
              <a:rPr lang="en-US" dirty="0" smtClean="0"/>
              <a:t>for AD </a:t>
            </a:r>
            <a:r>
              <a:rPr lang="en-US" dirty="0"/>
              <a:t>FS traffic that comes from the Internet to internal AD FS federation servers. A Federation </a:t>
            </a:r>
            <a:r>
              <a:rPr lang="en-US" dirty="0" smtClean="0"/>
              <a:t>Service Proxy </a:t>
            </a:r>
            <a:r>
              <a:rPr lang="en-US" dirty="0"/>
              <a:t>can be deployed in both claims provider and relying-party organizations. On the claims </a:t>
            </a:r>
            <a:r>
              <a:rPr lang="en-US" dirty="0" smtClean="0"/>
              <a:t>provider side</a:t>
            </a:r>
            <a:r>
              <a:rPr lang="en-US" dirty="0"/>
              <a:t>, the proxy collects the authentication information from client computers and passes it to </a:t>
            </a:r>
            <a:r>
              <a:rPr lang="en-US" dirty="0" smtClean="0"/>
              <a:t>the claims </a:t>
            </a:r>
            <a:r>
              <a:rPr lang="en-US" dirty="0"/>
              <a:t>provider federation server for processing. The federation server issues a security token to </a:t>
            </a:r>
            <a:r>
              <a:rPr lang="en-US" dirty="0" smtClean="0"/>
              <a:t>the proxy</a:t>
            </a:r>
            <a:r>
              <a:rPr lang="en-US" dirty="0"/>
              <a:t>, which sends it to the relying party proxy. The relying party federation server proxy accepts </a:t>
            </a:r>
            <a:r>
              <a:rPr lang="en-US" dirty="0" smtClean="0"/>
              <a:t>these tokens</a:t>
            </a:r>
            <a:r>
              <a:rPr lang="en-US" dirty="0"/>
              <a:t>, and then passes them to the internal federation server. The relying party federation </a:t>
            </a:r>
            <a:r>
              <a:rPr lang="en-US" dirty="0" smtClean="0"/>
              <a:t>server issues </a:t>
            </a:r>
            <a:r>
              <a:rPr lang="en-US" dirty="0"/>
              <a:t>a security token for the web application, and then it sends the token to the federation server</a:t>
            </a:r>
            <a:endParaRPr lang="en-US" dirty="0"/>
          </a:p>
        </p:txBody>
      </p:sp>
      <p:sp>
        <p:nvSpPr>
          <p:cNvPr id="4" name="Rectangle 3"/>
          <p:cNvSpPr/>
          <p:nvPr/>
        </p:nvSpPr>
        <p:spPr>
          <a:xfrm>
            <a:off x="115909" y="4137537"/>
            <a:ext cx="8912179" cy="2585323"/>
          </a:xfrm>
          <a:prstGeom prst="rect">
            <a:avLst/>
          </a:prstGeom>
        </p:spPr>
        <p:txBody>
          <a:bodyPr wrap="square">
            <a:spAutoFit/>
          </a:bodyPr>
          <a:lstStyle/>
          <a:p>
            <a:r>
              <a:rPr lang="en-US" dirty="0"/>
              <a:t>proxy, which forwards the token to the client. The Web Application Proxy does not provide any </a:t>
            </a:r>
            <a:r>
              <a:rPr lang="en-US" dirty="0" smtClean="0"/>
              <a:t>tokens or </a:t>
            </a:r>
            <a:r>
              <a:rPr lang="en-US" dirty="0"/>
              <a:t>create claims—it only forwards requests from clients to internal AD FS servers. All communication</a:t>
            </a:r>
          </a:p>
          <a:p>
            <a:r>
              <a:rPr lang="en-US" dirty="0"/>
              <a:t>between the Web Application Proxy and the federation server uses HTTPS.</a:t>
            </a:r>
          </a:p>
          <a:p>
            <a:r>
              <a:rPr lang="en-US" b="1" dirty="0"/>
              <a:t>Note: </a:t>
            </a:r>
            <a:r>
              <a:rPr lang="en-US" dirty="0"/>
              <a:t>You cannot configure a Web Application Proxy as a claims provider or as a </a:t>
            </a:r>
            <a:r>
              <a:rPr lang="en-US" dirty="0" err="1" smtClean="0"/>
              <a:t>relyingparty</a:t>
            </a:r>
            <a:r>
              <a:rPr lang="en-US" dirty="0"/>
              <a:t>. The claims provider and relying party must be members of an AD DS domain. You </a:t>
            </a:r>
            <a:r>
              <a:rPr lang="en-US" smtClean="0"/>
              <a:t>canconfigure</a:t>
            </a:r>
            <a:r>
              <a:rPr lang="en-US" dirty="0" smtClean="0"/>
              <a:t> </a:t>
            </a:r>
            <a:r>
              <a:rPr lang="en-US" dirty="0"/>
              <a:t>the Web Application Proxy as a member of a workgroup or as a member of an extranet</a:t>
            </a:r>
          </a:p>
          <a:p>
            <a:r>
              <a:rPr lang="en-US" dirty="0"/>
              <a:t>forest, and you can deploy it in a perimeter network.</a:t>
            </a:r>
            <a:endParaRPr lang="en-US" dirty="0"/>
          </a:p>
        </p:txBody>
      </p:sp>
    </p:spTree>
    <p:extLst>
      <p:ext uri="{BB962C8B-B14F-4D97-AF65-F5344CB8AC3E}">
        <p14:creationId xmlns:p14="http://schemas.microsoft.com/office/powerpoint/2010/main" val="333962655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13442007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4548" y="850006"/>
            <a:ext cx="8834906" cy="5318565"/>
          </a:xfrm>
        </p:spPr>
        <p:txBody>
          <a:bodyPr>
            <a:normAutofit fontScale="77500" lnSpcReduction="20000"/>
          </a:bodyPr>
          <a:lstStyle/>
          <a:p>
            <a:r>
              <a:rPr lang="en-US" dirty="0"/>
              <a:t>Identity federation allows you to </a:t>
            </a:r>
            <a:r>
              <a:rPr lang="en-US" dirty="0" smtClean="0"/>
              <a:t>provide identification</a:t>
            </a:r>
            <a:r>
              <a:rPr lang="en-US" dirty="0"/>
              <a:t>, authentication, and </a:t>
            </a:r>
            <a:r>
              <a:rPr lang="en-US" dirty="0" smtClean="0"/>
              <a:t>authorization across </a:t>
            </a:r>
            <a:r>
              <a:rPr lang="en-US" dirty="0"/>
              <a:t>organizational and </a:t>
            </a:r>
            <a:r>
              <a:rPr lang="en-US" dirty="0" smtClean="0"/>
              <a:t>platform boundaries. You </a:t>
            </a:r>
            <a:r>
              <a:rPr lang="en-US" dirty="0"/>
              <a:t>can implement identity federation </a:t>
            </a:r>
            <a:r>
              <a:rPr lang="en-US" dirty="0" smtClean="0"/>
              <a:t>either within </a:t>
            </a:r>
            <a:r>
              <a:rPr lang="en-US" dirty="0"/>
              <a:t>a single organization to allow access </a:t>
            </a:r>
            <a:r>
              <a:rPr lang="en-US" dirty="0" smtClean="0"/>
              <a:t>to diverse </a:t>
            </a:r>
            <a:r>
              <a:rPr lang="en-US" dirty="0"/>
              <a:t>web applications or </a:t>
            </a:r>
            <a:r>
              <a:rPr lang="en-US" dirty="0" smtClean="0"/>
              <a:t>between organizations </a:t>
            </a:r>
            <a:r>
              <a:rPr lang="en-US" dirty="0"/>
              <a:t>that have an established </a:t>
            </a:r>
            <a:r>
              <a:rPr lang="en-US" dirty="0" smtClean="0"/>
              <a:t>trust relationship. To </a:t>
            </a:r>
            <a:r>
              <a:rPr lang="en-US" dirty="0"/>
              <a:t>establish an identity federation </a:t>
            </a:r>
            <a:r>
              <a:rPr lang="en-US" dirty="0" smtClean="0"/>
              <a:t>partnership, both </a:t>
            </a:r>
            <a:r>
              <a:rPr lang="en-US" dirty="0"/>
              <a:t>partners agree to create a federated </a:t>
            </a:r>
            <a:r>
              <a:rPr lang="en-US" dirty="0" smtClean="0"/>
              <a:t>trust relationship</a:t>
            </a:r>
            <a:r>
              <a:rPr lang="en-US" dirty="0"/>
              <a:t>. This federated trust is based on </a:t>
            </a:r>
            <a:r>
              <a:rPr lang="en-US" dirty="0" smtClean="0"/>
              <a:t>an ongoing </a:t>
            </a:r>
            <a:r>
              <a:rPr lang="en-US" dirty="0"/>
              <a:t>business relationship, and it allows </a:t>
            </a:r>
            <a:r>
              <a:rPr lang="en-US" dirty="0" smtClean="0"/>
              <a:t>the organizations </a:t>
            </a:r>
            <a:r>
              <a:rPr lang="en-US" dirty="0"/>
              <a:t>to implement business processes that the business relationship identifies</a:t>
            </a:r>
            <a:r>
              <a:rPr lang="en-US" dirty="0" smtClean="0"/>
              <a:t>.</a:t>
            </a:r>
          </a:p>
          <a:p>
            <a:r>
              <a:rPr lang="en-US" b="1" dirty="0"/>
              <a:t>Note: </a:t>
            </a:r>
            <a:r>
              <a:rPr lang="en-US" dirty="0"/>
              <a:t>A federated trust is not the same as a forest trust that organizations can </a:t>
            </a:r>
            <a:r>
              <a:rPr lang="en-US" dirty="0" smtClean="0"/>
              <a:t>configure between </a:t>
            </a:r>
            <a:r>
              <a:rPr lang="en-US" dirty="0"/>
              <a:t>AD DS forests. In a federated trust, the AD FS servers in two organizations never have </a:t>
            </a:r>
            <a:r>
              <a:rPr lang="en-US" dirty="0" smtClean="0"/>
              <a:t>to communicate </a:t>
            </a:r>
            <a:r>
              <a:rPr lang="en-US" dirty="0"/>
              <a:t>directly with each other. In addition, all communication in a federation </a:t>
            </a:r>
            <a:r>
              <a:rPr lang="en-US" dirty="0" smtClean="0"/>
              <a:t>deployment occur </a:t>
            </a:r>
            <a:r>
              <a:rPr lang="en-US" dirty="0"/>
              <a:t>over HTTPS, so you do not need to open multiple ports on any firewalls to allow federation.</a:t>
            </a:r>
          </a:p>
        </p:txBody>
      </p:sp>
      <p:sp>
        <p:nvSpPr>
          <p:cNvPr id="2" name="Rectangle 1"/>
          <p:cNvSpPr/>
          <p:nvPr/>
        </p:nvSpPr>
        <p:spPr>
          <a:xfrm>
            <a:off x="4037" y="230648"/>
            <a:ext cx="3737562" cy="400110"/>
          </a:xfrm>
          <a:prstGeom prst="rect">
            <a:avLst/>
          </a:prstGeom>
        </p:spPr>
        <p:txBody>
          <a:bodyPr wrap="none">
            <a:spAutoFit/>
          </a:bodyPr>
          <a:lstStyle/>
          <a:p>
            <a:r>
              <a:rPr lang="en-US" sz="2000" dirty="0"/>
              <a:t>What is identity federation?</a:t>
            </a:r>
            <a:endParaRPr lang="en-US" sz="2000" dirty="0"/>
          </a:p>
        </p:txBody>
      </p:sp>
    </p:spTree>
    <p:extLst>
      <p:ext uri="{BB962C8B-B14F-4D97-AF65-F5344CB8AC3E}">
        <p14:creationId xmlns:p14="http://schemas.microsoft.com/office/powerpoint/2010/main" val="231055514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171929262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800e1ab7-079a-4ca3-969b-ffd7cc4d795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2: AD FS requirements and planning</a:t>
            </a:r>
          </a:p>
        </p:txBody>
      </p:sp>
      <p:sp>
        <p:nvSpPr>
          <p:cNvPr id="3" name="Text Placeholder 2"/>
          <p:cNvSpPr>
            <a:spLocks noGrp="1"/>
          </p:cNvSpPr>
          <p:nvPr>
            <p:ph type="body" idx="1"/>
          </p:nvPr>
        </p:nvSpPr>
        <p:spPr/>
        <p:txBody>
          <a:bodyPr/>
          <a:lstStyle/>
          <a:p>
            <a:r>
              <a:rPr lang="en-US" dirty="0"/>
              <a:t>AD FS components
AD FS requirements
PKI and certificate requirements
Federation server roles
Planning an AD FS deployment for online services
Planning a highly available AD FS deployment
Capacity planning
Demonstration: Installing the AD FS server role</a:t>
            </a:r>
          </a:p>
        </p:txBody>
      </p:sp>
    </p:spTree>
    <p:custDataLst>
      <p:tags r:id="rId1"/>
    </p:custDataLst>
    <p:extLst>
      <p:ext uri="{BB962C8B-B14F-4D97-AF65-F5344CB8AC3E}">
        <p14:creationId xmlns:p14="http://schemas.microsoft.com/office/powerpoint/2010/main" val="268485494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name="92a8c454-3315-4c46-8d07-7579ac9f604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 FS components</a:t>
            </a:r>
          </a:p>
        </p:txBody>
      </p:sp>
      <p:graphicFrame>
        <p:nvGraphicFramePr>
          <p:cNvPr id="4" name="Table 3"/>
          <p:cNvGraphicFramePr>
            <a:graphicFrameLocks noGrp="1"/>
          </p:cNvGraphicFramePr>
          <p:nvPr>
            <p:extLst>
              <p:ext uri="{D42A27DB-BD31-4B8C-83A1-F6EECF244321}">
                <p14:modId xmlns:p14="http://schemas.microsoft.com/office/powerpoint/2010/main" val="679715886"/>
              </p:ext>
            </p:extLst>
          </p:nvPr>
        </p:nvGraphicFramePr>
        <p:xfrm>
          <a:off x="295422" y="1358089"/>
          <a:ext cx="8496886" cy="3992880"/>
        </p:xfrm>
        <a:graphic>
          <a:graphicData uri="http://schemas.openxmlformats.org/drawingml/2006/table">
            <a:tbl>
              <a:tblPr firstRow="1" bandRow="1">
                <a:tableStyleId>{5940675A-B579-460E-94D1-54222C63F5DA}</a:tableStyleId>
              </a:tblPr>
              <a:tblGrid>
                <a:gridCol w="4600135">
                  <a:extLst>
                    <a:ext uri="{9D8B030D-6E8A-4147-A177-3AD203B41FA5}">
                      <a16:colId xmlns="" xmlns:a16="http://schemas.microsoft.com/office/drawing/2014/main" val="20000"/>
                    </a:ext>
                  </a:extLst>
                </a:gridCol>
                <a:gridCol w="3896751">
                  <a:extLst>
                    <a:ext uri="{9D8B030D-6E8A-4147-A177-3AD203B41FA5}">
                      <a16:colId xmlns="" xmlns:a16="http://schemas.microsoft.com/office/drawing/2014/main" val="20001"/>
                    </a:ext>
                  </a:extLst>
                </a:gridCol>
              </a:tblGrid>
              <a:tr h="370840">
                <a:tc gridSpan="2">
                  <a:txBody>
                    <a:bodyPr/>
                    <a:lstStyle/>
                    <a:p>
                      <a:pPr marL="0" algn="ctr" defTabSz="914400" rtl="0" eaLnBrk="1" latinLnBrk="0" hangingPunct="1"/>
                      <a:endParaRPr lang="en-US" sz="2400" b="1" kern="1200" dirty="0">
                        <a:solidFill>
                          <a:schemeClr val="tx1"/>
                        </a:solidFill>
                        <a:latin typeface="Segoe UI" panose="020B0502040204020203" pitchFamily="34" charset="0"/>
                        <a:ea typeface="Segoe UI" panose="020B0502040204020203" pitchFamily="34" charset="0"/>
                        <a:cs typeface="Segoe UI" panose="020B05020402040202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algn="l" defTabSz="914400" rtl="0" eaLnBrk="1" latinLnBrk="0" hangingPunct="1"/>
                      <a:endParaRPr lang="en-US" sz="2400" b="0" kern="1200" dirty="0">
                        <a:solidFill>
                          <a:schemeClr val="tx1"/>
                        </a:solidFill>
                        <a:latin typeface="Segoe UI" panose="020B0502040204020203" pitchFamily="34" charset="0"/>
                        <a:ea typeface="Segoe UI" panose="020B0502040204020203" pitchFamily="34" charset="0"/>
                        <a:cs typeface="Segoe UI" panose="020B0502040204020203" pitchFamily="34" charset="0"/>
                      </a:endParaRPr>
                    </a:p>
                  </a:txBody>
                  <a:tcPr/>
                </a:tc>
                <a:extLst>
                  <a:ext uri="{0D108BD9-81ED-4DB2-BD59-A6C34878D82A}">
                    <a16:rowId xmlns="" xmlns:a16="http://schemas.microsoft.com/office/drawing/2014/main" val="10000"/>
                  </a:ext>
                </a:extLst>
              </a:tr>
              <a:tr h="370840">
                <a:tc>
                  <a:txBody>
                    <a:bodyPr/>
                    <a:lstStyle/>
                    <a:p>
                      <a:pPr marL="0" algn="l" defTabSz="914400" rtl="0" eaLnBrk="1" latinLnBrk="0" hangingPunct="1"/>
                      <a:r>
                        <a:rPr lang="en-US" sz="2800" kern="1200" dirty="0">
                          <a:latin typeface="Segoe UI" pitchFamily="34" charset="0"/>
                          <a:cs typeface="Segoe UI" pitchFamily="34" charset="0"/>
                        </a:rPr>
                        <a:t>Federation server</a:t>
                      </a:r>
                      <a:endParaRPr lang="en-US" sz="2800" b="0" kern="1200" dirty="0">
                        <a:solidFill>
                          <a:schemeClr val="tx1"/>
                        </a:solidFill>
                        <a:latin typeface="Segoe UI" panose="020B0502040204020203" pitchFamily="34" charset="0"/>
                        <a:ea typeface="Segoe UI" panose="020B0502040204020203" pitchFamily="34" charset="0"/>
                        <a:cs typeface="Segoe UI" panose="020B0502040204020203" pitchFamily="34" charset="0"/>
                      </a:endParaRPr>
                    </a:p>
                  </a:txBody>
                  <a:tcPr>
                    <a:lnL w="12700" cap="flat" cmpd="sng" algn="ctr">
                      <a:no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l" defTabSz="914400" rtl="0" eaLnBrk="1" latinLnBrk="0" hangingPunct="1"/>
                      <a:r>
                        <a:rPr lang="en-US" sz="2800" kern="1200" dirty="0">
                          <a:latin typeface="Segoe UI" pitchFamily="34" charset="0"/>
                          <a:cs typeface="Segoe UI" pitchFamily="34" charset="0"/>
                        </a:rPr>
                        <a:t>  Relying parties</a:t>
                      </a:r>
                      <a:endParaRPr lang="en-US" sz="2800" b="0" kern="1200" dirty="0">
                        <a:solidFill>
                          <a:schemeClr val="tx1"/>
                        </a:solidFill>
                        <a:latin typeface="Segoe UI" panose="020B0502040204020203" pitchFamily="34" charset="0"/>
                        <a:ea typeface="Segoe UI" panose="020B0502040204020203" pitchFamily="34" charset="0"/>
                        <a:cs typeface="Segoe UI" panose="020B0502040204020203" pitchFamily="34" charset="0"/>
                      </a:endParaRPr>
                    </a:p>
                  </a:txBody>
                  <a:tcPr>
                    <a:lnL w="12700" cap="flat" cmpd="sng" algn="ctr">
                      <a:solidFill>
                        <a:srgbClr val="0070C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1"/>
                  </a:ext>
                </a:extLst>
              </a:tr>
              <a:tr h="370840">
                <a:tc>
                  <a:txBody>
                    <a:bodyPr/>
                    <a:lstStyle/>
                    <a:p>
                      <a:r>
                        <a:rPr lang="en-US" sz="2800" dirty="0">
                          <a:latin typeface="Segoe UI" pitchFamily="34" charset="0"/>
                          <a:cs typeface="Segoe UI" pitchFamily="34" charset="0"/>
                        </a:rPr>
                        <a:t>Federation server proxy</a:t>
                      </a:r>
                      <a:br>
                        <a:rPr lang="en-US" sz="2800" dirty="0">
                          <a:latin typeface="Segoe UI" pitchFamily="34" charset="0"/>
                          <a:cs typeface="Segoe UI" pitchFamily="34" charset="0"/>
                        </a:rPr>
                      </a:br>
                      <a:r>
                        <a:rPr lang="en-US" sz="2800" dirty="0">
                          <a:latin typeface="Segoe UI" pitchFamily="34" charset="0"/>
                          <a:cs typeface="Segoe UI" pitchFamily="34" charset="0"/>
                        </a:rPr>
                        <a:t>and Web Application</a:t>
                      </a:r>
                      <a:r>
                        <a:rPr lang="en-US" sz="2800" baseline="0" dirty="0">
                          <a:latin typeface="Segoe UI" pitchFamily="34" charset="0"/>
                          <a:cs typeface="Segoe UI" pitchFamily="34" charset="0"/>
                        </a:rPr>
                        <a:t> Proxy</a:t>
                      </a:r>
                      <a:endParaRPr lang="en-US" sz="2800" b="0" dirty="0">
                        <a:solidFill>
                          <a:schemeClr val="tx1"/>
                        </a:solidFill>
                        <a:latin typeface="Segoe UI" panose="020B0502040204020203" pitchFamily="34" charset="0"/>
                        <a:ea typeface="Segoe UI" panose="020B0502040204020203" pitchFamily="34" charset="0"/>
                        <a:cs typeface="Segoe UI" panose="020B0502040204020203" pitchFamily="34" charset="0"/>
                      </a:endParaRPr>
                    </a:p>
                  </a:txBody>
                  <a:tcPr>
                    <a:lnL w="12700" cap="flat" cmpd="sng" algn="ctr">
                      <a:no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800" dirty="0">
                          <a:latin typeface="Segoe UI" pitchFamily="34" charset="0"/>
                          <a:cs typeface="Segoe UI" pitchFamily="34" charset="0"/>
                        </a:rPr>
                        <a:t>  Claims provider trust</a:t>
                      </a:r>
                      <a:endParaRPr lang="en-US" sz="2800" b="0" dirty="0">
                        <a:solidFill>
                          <a:schemeClr val="tx1"/>
                        </a:solidFill>
                        <a:latin typeface="Segoe UI" panose="020B0502040204020203" pitchFamily="34" charset="0"/>
                        <a:ea typeface="Segoe UI" panose="020B0502040204020203" pitchFamily="34" charset="0"/>
                        <a:cs typeface="Segoe UI" panose="020B0502040204020203" pitchFamily="34" charset="0"/>
                      </a:endParaRPr>
                    </a:p>
                  </a:txBody>
                  <a:tcPr>
                    <a:lnL w="12700" cap="flat" cmpd="sng" algn="ctr">
                      <a:solidFill>
                        <a:srgbClr val="0070C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2"/>
                  </a:ext>
                </a:extLst>
              </a:tr>
              <a:tr h="370840">
                <a:tc>
                  <a:txBody>
                    <a:bodyPr/>
                    <a:lstStyle/>
                    <a:p>
                      <a:r>
                        <a:rPr lang="en-US" sz="2800" dirty="0">
                          <a:latin typeface="Segoe UI" pitchFamily="34" charset="0"/>
                          <a:cs typeface="Segoe UI" pitchFamily="34" charset="0"/>
                        </a:rPr>
                        <a:t>Claims</a:t>
                      </a:r>
                      <a:endParaRPr lang="en-US" sz="2800" b="0" dirty="0">
                        <a:solidFill>
                          <a:schemeClr val="tx1"/>
                        </a:solidFill>
                        <a:latin typeface="Segoe UI" panose="020B0502040204020203" pitchFamily="34" charset="0"/>
                        <a:ea typeface="Segoe UI" panose="020B0502040204020203" pitchFamily="34" charset="0"/>
                        <a:cs typeface="Segoe UI" panose="020B0502040204020203" pitchFamily="34" charset="0"/>
                      </a:endParaRPr>
                    </a:p>
                  </a:txBody>
                  <a:tcPr>
                    <a:lnL w="12700" cap="flat" cmpd="sng" algn="ctr">
                      <a:no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800" dirty="0">
                          <a:latin typeface="Segoe UI" pitchFamily="34" charset="0"/>
                          <a:cs typeface="Segoe UI" pitchFamily="34" charset="0"/>
                        </a:rPr>
                        <a:t>  Relying party trust</a:t>
                      </a:r>
                      <a:endParaRPr lang="en-US" sz="2800" b="0" dirty="0">
                        <a:solidFill>
                          <a:schemeClr val="tx1"/>
                        </a:solidFill>
                        <a:latin typeface="Segoe UI" panose="020B0502040204020203" pitchFamily="34" charset="0"/>
                        <a:ea typeface="Segoe UI" panose="020B0502040204020203" pitchFamily="34" charset="0"/>
                        <a:cs typeface="Segoe UI" panose="020B0502040204020203" pitchFamily="34" charset="0"/>
                      </a:endParaRPr>
                    </a:p>
                  </a:txBody>
                  <a:tcPr>
                    <a:lnL w="12700" cap="flat" cmpd="sng" algn="ctr">
                      <a:solidFill>
                        <a:srgbClr val="0070C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3"/>
                  </a:ext>
                </a:extLst>
              </a:tr>
              <a:tr h="0">
                <a:tc>
                  <a:txBody>
                    <a:bodyPr/>
                    <a:lstStyle/>
                    <a:p>
                      <a:r>
                        <a:rPr lang="en-US" sz="2800" dirty="0">
                          <a:latin typeface="Segoe UI" pitchFamily="34" charset="0"/>
                          <a:cs typeface="Segoe UI" pitchFamily="34" charset="0"/>
                        </a:rPr>
                        <a:t>Claim</a:t>
                      </a:r>
                      <a:r>
                        <a:rPr lang="en-US" sz="2800" baseline="0" dirty="0">
                          <a:latin typeface="Segoe UI" pitchFamily="34" charset="0"/>
                          <a:cs typeface="Segoe UI" pitchFamily="34" charset="0"/>
                        </a:rPr>
                        <a:t> rules</a:t>
                      </a:r>
                      <a:endParaRPr lang="en-US" sz="2800" b="0" dirty="0">
                        <a:solidFill>
                          <a:schemeClr val="tx1"/>
                        </a:solidFill>
                        <a:latin typeface="Segoe UI" panose="020B0502040204020203" pitchFamily="34" charset="0"/>
                        <a:ea typeface="Segoe UI" panose="020B0502040204020203" pitchFamily="34" charset="0"/>
                        <a:cs typeface="Segoe UI" panose="020B0502040204020203" pitchFamily="34" charset="0"/>
                      </a:endParaRPr>
                    </a:p>
                  </a:txBody>
                  <a:tcPr>
                    <a:lnL w="12700" cap="flat" cmpd="sng" algn="ctr">
                      <a:no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800" dirty="0">
                          <a:latin typeface="Segoe UI" pitchFamily="34" charset="0"/>
                          <a:cs typeface="Segoe UI" pitchFamily="34" charset="0"/>
                        </a:rPr>
                        <a:t>  Certificates</a:t>
                      </a:r>
                      <a:endParaRPr lang="en-US" sz="2800" b="0" dirty="0">
                        <a:solidFill>
                          <a:schemeClr val="tx1"/>
                        </a:solidFill>
                        <a:latin typeface="Segoe UI" panose="020B0502040204020203" pitchFamily="34" charset="0"/>
                        <a:ea typeface="Segoe UI" panose="020B0502040204020203" pitchFamily="34" charset="0"/>
                        <a:cs typeface="Segoe UI" panose="020B0502040204020203" pitchFamily="34" charset="0"/>
                      </a:endParaRPr>
                    </a:p>
                  </a:txBody>
                  <a:tcPr>
                    <a:lnL w="12700" cap="flat" cmpd="sng" algn="ctr">
                      <a:solidFill>
                        <a:srgbClr val="0070C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4"/>
                  </a:ext>
                </a:extLst>
              </a:tr>
              <a:tr h="370840">
                <a:tc>
                  <a:txBody>
                    <a:bodyPr/>
                    <a:lstStyle/>
                    <a:p>
                      <a:r>
                        <a:rPr lang="en-US" sz="2800" dirty="0">
                          <a:latin typeface="Segoe UI" pitchFamily="34" charset="0"/>
                          <a:cs typeface="Segoe UI" pitchFamily="34" charset="0"/>
                        </a:rPr>
                        <a:t>Attribute store</a:t>
                      </a:r>
                      <a:endParaRPr lang="en-US" sz="2800" b="0" dirty="0">
                        <a:solidFill>
                          <a:schemeClr val="tx1"/>
                        </a:solidFill>
                        <a:latin typeface="Segoe UI" panose="020B0502040204020203" pitchFamily="34" charset="0"/>
                        <a:ea typeface="Segoe UI" panose="020B0502040204020203" pitchFamily="34" charset="0"/>
                        <a:cs typeface="Segoe UI" panose="020B0502040204020203" pitchFamily="34" charset="0"/>
                      </a:endParaRPr>
                    </a:p>
                  </a:txBody>
                  <a:tcPr>
                    <a:lnL w="12700" cap="flat" cmpd="sng" algn="ctr">
                      <a:no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800" dirty="0">
                          <a:latin typeface="Segoe UI" pitchFamily="34" charset="0"/>
                          <a:cs typeface="Segoe UI" pitchFamily="34" charset="0"/>
                        </a:rPr>
                        <a:t>  Endpoints</a:t>
                      </a:r>
                      <a:endParaRPr lang="en-US" sz="2800" b="0" dirty="0">
                        <a:solidFill>
                          <a:schemeClr val="tx1"/>
                        </a:solidFill>
                        <a:latin typeface="Segoe UI" panose="020B0502040204020203" pitchFamily="34" charset="0"/>
                        <a:ea typeface="Segoe UI" panose="020B0502040204020203" pitchFamily="34" charset="0"/>
                        <a:cs typeface="Segoe UI" panose="020B0502040204020203" pitchFamily="34" charset="0"/>
                      </a:endParaRPr>
                    </a:p>
                  </a:txBody>
                  <a:tcPr>
                    <a:lnL w="12700" cap="flat" cmpd="sng" algn="ctr">
                      <a:solidFill>
                        <a:srgbClr val="0070C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5"/>
                  </a:ext>
                </a:extLst>
              </a:tr>
              <a:tr h="370840">
                <a:tc>
                  <a:txBody>
                    <a:bodyPr/>
                    <a:lstStyle/>
                    <a:p>
                      <a:r>
                        <a:rPr lang="en-US" sz="2800" dirty="0">
                          <a:latin typeface="Segoe UI" pitchFamily="34" charset="0"/>
                          <a:cs typeface="Segoe UI" pitchFamily="34" charset="0"/>
                        </a:rPr>
                        <a:t>Claims providers</a:t>
                      </a:r>
                      <a:endParaRPr lang="en-US" sz="2800" b="0" dirty="0">
                        <a:solidFill>
                          <a:schemeClr val="tx1"/>
                        </a:solidFill>
                        <a:latin typeface="Segoe UI" panose="020B0502040204020203" pitchFamily="34" charset="0"/>
                        <a:ea typeface="Segoe UI" panose="020B0502040204020203" pitchFamily="34" charset="0"/>
                        <a:cs typeface="Segoe UI" panose="020B0502040204020203" pitchFamily="34" charset="0"/>
                      </a:endParaRPr>
                    </a:p>
                  </a:txBody>
                  <a:tcPr>
                    <a:lnL w="12700" cap="flat" cmpd="sng" algn="ctr">
                      <a:no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2800" b="0" dirty="0">
                        <a:solidFill>
                          <a:schemeClr val="tx1"/>
                        </a:solidFill>
                        <a:latin typeface="Segoe UI" panose="020B0502040204020203" pitchFamily="34" charset="0"/>
                        <a:ea typeface="Segoe UI" panose="020B0502040204020203" pitchFamily="34" charset="0"/>
                        <a:cs typeface="Segoe UI" panose="020B0502040204020203" pitchFamily="34" charset="0"/>
                      </a:endParaRPr>
                    </a:p>
                  </a:txBody>
                  <a:tcPr>
                    <a:lnL w="12700" cap="flat" cmpd="sng" algn="ctr">
                      <a:solidFill>
                        <a:srgbClr val="0070C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6"/>
                  </a:ext>
                </a:extLst>
              </a:tr>
            </a:tbl>
          </a:graphicData>
        </a:graphic>
      </p:graphicFrame>
    </p:spTree>
    <p:custDataLst>
      <p:tags r:id="rId1"/>
    </p:custDataLst>
    <p:extLst>
      <p:ext uri="{BB962C8B-B14F-4D97-AF65-F5344CB8AC3E}">
        <p14:creationId xmlns:p14="http://schemas.microsoft.com/office/powerpoint/2010/main" val="342540314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name="8f742dee-2778-48a7-a77b-8ef0f35255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 FS requirements</a:t>
            </a:r>
          </a:p>
        </p:txBody>
      </p:sp>
      <p:sp>
        <p:nvSpPr>
          <p:cNvPr id="4" name="Content Placeholder 1"/>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58738" lvl="0" indent="0">
              <a:buNone/>
              <a:defRPr/>
            </a:pPr>
            <a:r>
              <a:rPr lang="en-US" kern="0" dirty="0">
                <a:solidFill>
                  <a:srgbClr val="000000"/>
                </a:solidFill>
              </a:rPr>
              <a:t>A successful AD FS deployment includes the following critical infrastructure:</a:t>
            </a:r>
          </a:p>
          <a:p>
            <a:pPr marL="404813" lvl="1" indent="-342900">
              <a:buSzPct val="90000"/>
              <a:defRPr/>
            </a:pPr>
            <a:r>
              <a:rPr lang="en-GB" sz="2800" kern="0" dirty="0">
                <a:solidFill>
                  <a:srgbClr val="000000"/>
                </a:solidFill>
              </a:rPr>
              <a:t>TCP/IP network connectivity</a:t>
            </a:r>
          </a:p>
          <a:p>
            <a:pPr marL="404813" lvl="1" indent="-342900">
              <a:buSzPct val="90000"/>
              <a:defRPr/>
            </a:pPr>
            <a:r>
              <a:rPr lang="en-US" sz="2800" kern="0" dirty="0">
                <a:solidFill>
                  <a:srgbClr val="000000"/>
                </a:solidFill>
              </a:rPr>
              <a:t>AD DS</a:t>
            </a:r>
          </a:p>
          <a:p>
            <a:pPr marL="404813" lvl="1" indent="-342900">
              <a:buSzPct val="90000"/>
              <a:defRPr/>
            </a:pPr>
            <a:r>
              <a:rPr lang="en-US" sz="2800" kern="0" dirty="0">
                <a:solidFill>
                  <a:srgbClr val="000000"/>
                </a:solidFill>
              </a:rPr>
              <a:t>Attribute stores</a:t>
            </a:r>
          </a:p>
          <a:p>
            <a:pPr marL="404813" lvl="1" indent="-342900">
              <a:buSzPct val="90000"/>
              <a:defRPr/>
            </a:pPr>
            <a:r>
              <a:rPr lang="en-CA" sz="2800" kern="0" dirty="0">
                <a:solidFill>
                  <a:srgbClr val="000000"/>
                </a:solidFill>
              </a:rPr>
              <a:t>DNS</a:t>
            </a:r>
            <a:endParaRPr lang="en-US" sz="2800" kern="0" dirty="0">
              <a:solidFill>
                <a:srgbClr val="000000"/>
              </a:solidFill>
            </a:endParaRPr>
          </a:p>
          <a:p>
            <a:pPr marL="0" lvl="1">
              <a:buSzPct val="90000"/>
              <a:defRPr/>
            </a:pPr>
            <a:endParaRPr lang="en-US" kern="0" dirty="0">
              <a:solidFill>
                <a:srgbClr val="000000"/>
              </a:solidFill>
            </a:endParaRPr>
          </a:p>
          <a:p>
            <a:pPr lvl="0"/>
            <a:endParaRPr lang="en-US" kern="0" dirty="0">
              <a:solidFill>
                <a:srgbClr val="000000"/>
              </a:solidFill>
            </a:endParaRPr>
          </a:p>
        </p:txBody>
      </p:sp>
    </p:spTree>
    <p:custDataLst>
      <p:tags r:id="rId1"/>
    </p:custDataLst>
    <p:extLst>
      <p:ext uri="{BB962C8B-B14F-4D97-AF65-F5344CB8AC3E}">
        <p14:creationId xmlns:p14="http://schemas.microsoft.com/office/powerpoint/2010/main" val="99245710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name="0aa307a3-e83f-4c48-892f-889ce632c16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PKI and certificate requirements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The certificates used by AD FS:</a:t>
            </a:r>
          </a:p>
          <a:p>
            <a:pPr lvl="1"/>
            <a:r>
              <a:rPr lang="en-US" kern="0" dirty="0">
                <a:solidFill>
                  <a:srgbClr val="000000"/>
                </a:solidFill>
              </a:rPr>
              <a:t>Service communication certificates</a:t>
            </a:r>
          </a:p>
          <a:p>
            <a:pPr lvl="1"/>
            <a:r>
              <a:rPr lang="en-US" kern="0" dirty="0">
                <a:solidFill>
                  <a:srgbClr val="000000"/>
                </a:solidFill>
              </a:rPr>
              <a:t>Token-signing certificates</a:t>
            </a:r>
          </a:p>
          <a:p>
            <a:pPr lvl="1"/>
            <a:r>
              <a:rPr lang="en-US" kern="0" dirty="0">
                <a:solidFill>
                  <a:srgbClr val="000000"/>
                </a:solidFill>
              </a:rPr>
              <a:t>Token-decrypting certificates</a:t>
            </a:r>
          </a:p>
          <a:p>
            <a:pPr lvl="0"/>
            <a:r>
              <a:rPr lang="en-US" kern="0" dirty="0">
                <a:solidFill>
                  <a:srgbClr val="000000"/>
                </a:solidFill>
              </a:rPr>
              <a:t>When choosing certificates, ensure that the service communication certificate is trusted by all federation partners and clients</a:t>
            </a:r>
          </a:p>
          <a:p>
            <a:pPr lvl="0"/>
            <a:endParaRPr lang="en-US" kern="0" dirty="0">
              <a:solidFill>
                <a:srgbClr val="000000"/>
              </a:solidFill>
            </a:endParaRPr>
          </a:p>
        </p:txBody>
      </p:sp>
    </p:spTree>
    <p:custDataLst>
      <p:tags r:id="rId1"/>
    </p:custDataLst>
    <p:extLst>
      <p:ext uri="{BB962C8B-B14F-4D97-AF65-F5344CB8AC3E}">
        <p14:creationId xmlns:p14="http://schemas.microsoft.com/office/powerpoint/2010/main" val="224737838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name="137a89f8-4052-4fb1-b88c-95934451211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Federation server roles</a:t>
            </a:r>
          </a:p>
        </p:txBody>
      </p:sp>
      <p:sp>
        <p:nvSpPr>
          <p:cNvPr id="4" name="Content Placeholder 1"/>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A claims provider federation server:</a:t>
            </a:r>
          </a:p>
          <a:p>
            <a:pPr lvl="1"/>
            <a:r>
              <a:rPr lang="en-US" kern="0" dirty="0">
                <a:solidFill>
                  <a:srgbClr val="000000"/>
                </a:solidFill>
              </a:rPr>
              <a:t>Authenticates internal users</a:t>
            </a:r>
          </a:p>
          <a:p>
            <a:pPr lvl="1"/>
            <a:r>
              <a:rPr lang="en-US" kern="0" dirty="0">
                <a:solidFill>
                  <a:srgbClr val="000000"/>
                </a:solidFill>
              </a:rPr>
              <a:t>Issues signed tokens containing user claims</a:t>
            </a:r>
          </a:p>
          <a:p>
            <a:pPr lvl="0"/>
            <a:r>
              <a:rPr lang="en-US" kern="0" dirty="0">
                <a:solidFill>
                  <a:srgbClr val="000000"/>
                </a:solidFill>
              </a:rPr>
              <a:t>A relying party federation server:</a:t>
            </a:r>
          </a:p>
          <a:p>
            <a:pPr lvl="1"/>
            <a:r>
              <a:rPr lang="en-US" kern="0" dirty="0">
                <a:solidFill>
                  <a:srgbClr val="000000"/>
                </a:solidFill>
              </a:rPr>
              <a:t>Consumes tokens from the claims provider</a:t>
            </a:r>
          </a:p>
          <a:p>
            <a:pPr lvl="1"/>
            <a:r>
              <a:rPr lang="en-US" kern="0" dirty="0">
                <a:solidFill>
                  <a:srgbClr val="000000"/>
                </a:solidFill>
              </a:rPr>
              <a:t>Issues tokens for application access</a:t>
            </a:r>
          </a:p>
          <a:p>
            <a:pPr lvl="0"/>
            <a:r>
              <a:rPr lang="en-US" kern="0" dirty="0">
                <a:solidFill>
                  <a:srgbClr val="000000"/>
                </a:solidFill>
              </a:rPr>
              <a:t>A Federation Service Proxy:</a:t>
            </a:r>
          </a:p>
          <a:p>
            <a:pPr lvl="1"/>
            <a:r>
              <a:rPr lang="en-US" kern="0" dirty="0">
                <a:solidFill>
                  <a:srgbClr val="000000"/>
                </a:solidFill>
              </a:rPr>
              <a:t>Gets deployed in a perimeter network</a:t>
            </a:r>
          </a:p>
          <a:p>
            <a:pPr lvl="1"/>
            <a:r>
              <a:rPr lang="en-US" kern="0" dirty="0">
                <a:solidFill>
                  <a:srgbClr val="000000"/>
                </a:solidFill>
              </a:rPr>
              <a:t>Provides a layer of security enhancement for internal federation servers</a:t>
            </a:r>
          </a:p>
        </p:txBody>
      </p:sp>
    </p:spTree>
    <p:custDataLst>
      <p:tags r:id="rId1"/>
    </p:custDataLst>
    <p:extLst>
      <p:ext uri="{BB962C8B-B14F-4D97-AF65-F5344CB8AC3E}">
        <p14:creationId xmlns:p14="http://schemas.microsoft.com/office/powerpoint/2010/main" val="133246331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name="079ec934-e603-4784-9518-f13e2c0b22eb">
    <p:spTree>
      <p:nvGrpSpPr>
        <p:cNvPr id="1" name=""/>
        <p:cNvGrpSpPr/>
        <p:nvPr/>
      </p:nvGrpSpPr>
      <p:grpSpPr>
        <a:xfrm>
          <a:off x="0" y="0"/>
          <a:ext cx="0" cy="0"/>
          <a:chOff x="0" y="0"/>
          <a:chExt cx="0" cy="0"/>
        </a:xfrm>
      </p:grpSpPr>
      <p:sp>
        <p:nvSpPr>
          <p:cNvPr id="2" name="Title 1"/>
          <p:cNvSpPr>
            <a:spLocks noGrp="1"/>
          </p:cNvSpPr>
          <p:nvPr>
            <p:ph type="title"/>
          </p:nvPr>
        </p:nvSpPr>
        <p:spPr>
          <a:xfrm>
            <a:off x="460375" y="-2"/>
            <a:ext cx="8390010" cy="740664"/>
          </a:xfrm>
        </p:spPr>
        <p:txBody>
          <a:bodyPr/>
          <a:lstStyle/>
          <a:p>
            <a:r>
              <a:rPr lang="en-US" dirty="0"/>
              <a:t>Planning an AD FS deployment for online services</a:t>
            </a:r>
          </a:p>
        </p:txBody>
      </p:sp>
      <p:pic>
        <p:nvPicPr>
          <p:cNvPr id="9" name="Picture 2"/>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7589440" y="3200400"/>
            <a:ext cx="544339" cy="1035313"/>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Curved Connector 18"/>
          <p:cNvCxnSpPr/>
          <p:nvPr/>
        </p:nvCxnSpPr>
        <p:spPr bwMode="auto">
          <a:xfrm>
            <a:off x="6924701" y="2684835"/>
            <a:ext cx="914400" cy="914400"/>
          </a:xfrm>
          <a:prstGeom prst="curvedConnector3">
            <a:avLst/>
          </a:prstGeom>
          <a:gradFill rotWithShape="1">
            <a:gsLst>
              <a:gs pos="0">
                <a:srgbClr val="E4CD9A"/>
              </a:gs>
              <a:gs pos="100000">
                <a:srgbClr val="EEEFD7"/>
              </a:gs>
            </a:gsLst>
            <a:lin ang="2700000" scaled="1"/>
          </a:gradFill>
          <a:ln w="9525" cap="flat" cmpd="sng" algn="ctr">
            <a:noFill/>
            <a:prstDash val="solid"/>
            <a:round/>
            <a:headEnd type="none" w="med" len="med"/>
            <a:tailEnd type="arrow"/>
          </a:ln>
          <a:effectLst>
            <a:outerShdw dist="35921" dir="2700000" algn="ctr" rotWithShape="0">
              <a:srgbClr val="AFAFAF"/>
            </a:outerShdw>
          </a:effectLst>
        </p:spPr>
      </p:cxnSp>
      <p:sp>
        <p:nvSpPr>
          <p:cNvPr id="25" name="Rectangle 289"/>
          <p:cNvSpPr>
            <a:spLocks noChangeArrowheads="1"/>
          </p:cNvSpPr>
          <p:nvPr/>
        </p:nvSpPr>
        <p:spPr bwMode="auto">
          <a:xfrm>
            <a:off x="2262973" y="2571002"/>
            <a:ext cx="1346857"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r>
              <a:rPr lang="en-GB" sz="1600" dirty="0">
                <a:solidFill>
                  <a:srgbClr val="000000"/>
                </a:solidFill>
                <a:latin typeface="Segoe UI" panose="020B0502040204020203" pitchFamily="34" charset="0"/>
                <a:ea typeface="Segoe UI" panose="020B0502040204020203" pitchFamily="34" charset="0"/>
                <a:cs typeface="Segoe UI" panose="020B0502040204020203" pitchFamily="34" charset="0"/>
              </a:rPr>
              <a:t>Account</a:t>
            </a:r>
          </a:p>
          <a:p>
            <a:pPr algn="ctr"/>
            <a:r>
              <a:rPr lang="en-GB" sz="1600" dirty="0">
                <a:solidFill>
                  <a:srgbClr val="000000"/>
                </a:solidFill>
                <a:latin typeface="Segoe UI" panose="020B0502040204020203" pitchFamily="34" charset="0"/>
                <a:ea typeface="Segoe UI" panose="020B0502040204020203" pitchFamily="34" charset="0"/>
                <a:cs typeface="Segoe UI" panose="020B0502040204020203" pitchFamily="34" charset="0"/>
              </a:rPr>
              <a:t>federation server</a:t>
            </a:r>
            <a:endParaRPr lang="en-GB" sz="1600" dirty="0">
              <a:latin typeface="Segoe UI" panose="020B0502040204020203" pitchFamily="34" charset="0"/>
              <a:ea typeface="Segoe UI" panose="020B0502040204020203" pitchFamily="34" charset="0"/>
              <a:cs typeface="Segoe UI" panose="020B0502040204020203" pitchFamily="34" charset="0"/>
            </a:endParaRPr>
          </a:p>
          <a:p>
            <a:endParaRPr lang="en-GB" b="1" dirty="0">
              <a:latin typeface="Segoe UI" panose="020B0502040204020203" pitchFamily="34" charset="0"/>
              <a:ea typeface="Segoe UI" panose="020B0502040204020203" pitchFamily="34" charset="0"/>
              <a:cs typeface="Segoe UI" panose="020B0502040204020203" pitchFamily="34" charset="0"/>
            </a:endParaRPr>
          </a:p>
        </p:txBody>
      </p:sp>
      <p:grpSp>
        <p:nvGrpSpPr>
          <p:cNvPr id="49" name="Group 0"/>
          <p:cNvGrpSpPr/>
          <p:nvPr/>
        </p:nvGrpSpPr>
        <p:grpSpPr>
          <a:xfrm>
            <a:off x="152400" y="1116122"/>
            <a:ext cx="8915400" cy="5360878"/>
            <a:chOff x="152400" y="1116122"/>
            <a:chExt cx="8915400" cy="5360878"/>
          </a:xfrm>
        </p:grpSpPr>
        <p:pic>
          <p:nvPicPr>
            <p:cNvPr id="3" name="Picture 2"/>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883612" y="2106722"/>
              <a:ext cx="544339" cy="1035313"/>
            </a:xfrm>
            <a:prstGeom prst="rect">
              <a:avLst/>
            </a:prstGeom>
            <a:noFill/>
            <a:extLst>
              <a:ext uri="{909E8E84-426E-40DD-AFC4-6F175D3DCCD1}">
                <a14:hiddenFill xmlns:a14="http://schemas.microsoft.com/office/drawing/2010/main">
                  <a:solidFill>
                    <a:srgbClr val="FFFFFF"/>
                  </a:solidFill>
                </a14:hiddenFill>
              </a:ext>
            </a:extLst>
          </p:spPr>
        </p:pic>
        <p:grpSp>
          <p:nvGrpSpPr>
            <p:cNvPr id="4" name="Group 3"/>
            <p:cNvGrpSpPr/>
            <p:nvPr/>
          </p:nvGrpSpPr>
          <p:grpSpPr>
            <a:xfrm>
              <a:off x="3413931" y="4466174"/>
              <a:ext cx="1365052" cy="867826"/>
              <a:chOff x="855888" y="4160099"/>
              <a:chExt cx="1139268" cy="724285"/>
            </a:xfrm>
          </p:grpSpPr>
          <p:pic>
            <p:nvPicPr>
              <p:cNvPr id="5" name="Picture 3"/>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1041826" y="4160099"/>
                <a:ext cx="953330" cy="58479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p:cNvPicPr>
                <a:picLocks noChangeAspect="1" noChangeArrowheads="1"/>
              </p:cNvPicPr>
              <p:nvPr/>
            </p:nvPicPr>
            <p:blipFill>
              <a:blip r:embed="rId6">
                <a:extLst>
                  <a:ext uri="{28A0092B-C50C-407E-A947-70E740481C1C}">
                    <a14:useLocalDpi xmlns:a14="http://schemas.microsoft.com/office/drawing/2010/main" val="0"/>
                  </a:ext>
                </a:extLst>
              </a:blip>
              <a:stretch>
                <a:fillRect/>
              </a:stretch>
            </p:blipFill>
            <p:spPr bwMode="auto">
              <a:xfrm>
                <a:off x="855888" y="4324124"/>
                <a:ext cx="549130" cy="560260"/>
              </a:xfrm>
              <a:prstGeom prst="rect">
                <a:avLst/>
              </a:prstGeom>
              <a:noFill/>
              <a:extLst>
                <a:ext uri="{909E8E84-426E-40DD-AFC4-6F175D3DCCD1}">
                  <a14:hiddenFill xmlns:a14="http://schemas.microsoft.com/office/drawing/2010/main">
                    <a:solidFill>
                      <a:srgbClr val="FFFFFF"/>
                    </a:solidFill>
                  </a14:hiddenFill>
                </a:ext>
              </a:extLst>
            </p:spPr>
          </p:pic>
        </p:grpSp>
        <p:pic>
          <p:nvPicPr>
            <p:cNvPr id="7" name="Picture 5"/>
            <p:cNvPicPr>
              <a:picLocks noChangeAspect="1" noChangeArrowheads="1"/>
            </p:cNvPicPr>
            <p:nvPr/>
          </p:nvPicPr>
          <p:blipFill>
            <a:blip r:embed="rId7">
              <a:extLst>
                <a:ext uri="{28A0092B-C50C-407E-A947-70E740481C1C}">
                  <a14:useLocalDpi xmlns:a14="http://schemas.microsoft.com/office/drawing/2010/main" val="0"/>
                </a:ext>
              </a:extLst>
            </a:blip>
            <a:stretch>
              <a:fillRect/>
            </a:stretch>
          </p:blipFill>
          <p:spPr bwMode="auto">
            <a:xfrm>
              <a:off x="3456783" y="2576151"/>
              <a:ext cx="2095634" cy="118607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2192014" y="3418968"/>
              <a:ext cx="544339" cy="103531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7523748" y="5441687"/>
              <a:ext cx="544339" cy="1035313"/>
            </a:xfrm>
            <a:prstGeom prst="rect">
              <a:avLst/>
            </a:prstGeom>
            <a:noFill/>
            <a:extLst>
              <a:ext uri="{909E8E84-426E-40DD-AFC4-6F175D3DCCD1}">
                <a14:hiddenFill xmlns:a14="http://schemas.microsoft.com/office/drawing/2010/main">
                  <a:solidFill>
                    <a:srgbClr val="FFFFFF"/>
                  </a:solidFill>
                </a14:hiddenFill>
              </a:ext>
            </a:extLst>
          </p:spPr>
        </p:pic>
        <p:cxnSp>
          <p:nvCxnSpPr>
            <p:cNvPr id="20" name="Straight Arrow Connector 19"/>
            <p:cNvCxnSpPr/>
            <p:nvPr/>
          </p:nvCxnSpPr>
          <p:spPr bwMode="auto">
            <a:xfrm flipH="1">
              <a:off x="3086795" y="2259122"/>
              <a:ext cx="2971800" cy="0"/>
            </a:xfrm>
            <a:prstGeom prst="straightConnector1">
              <a:avLst/>
            </a:prstGeom>
            <a:ln>
              <a:solidFill>
                <a:schemeClr val="tx1"/>
              </a:solidFill>
              <a:prstDash val="dash"/>
              <a:headEnd type="none" w="med" len="med"/>
              <a:tailEnd type="arrow"/>
            </a:ln>
            <a:effectLst/>
          </p:spPr>
          <p:style>
            <a:lnRef idx="3">
              <a:schemeClr val="dk1"/>
            </a:lnRef>
            <a:fillRef idx="0">
              <a:schemeClr val="dk1"/>
            </a:fillRef>
            <a:effectRef idx="2">
              <a:schemeClr val="dk1"/>
            </a:effectRef>
            <a:fontRef idx="minor">
              <a:schemeClr val="tx1"/>
            </a:fontRef>
          </p:style>
        </p:cxnSp>
        <p:sp>
          <p:nvSpPr>
            <p:cNvPr id="21" name="Rectangle 5"/>
            <p:cNvSpPr>
              <a:spLocks noChangeArrowheads="1"/>
            </p:cNvSpPr>
            <p:nvPr/>
          </p:nvSpPr>
          <p:spPr bwMode="auto">
            <a:xfrm>
              <a:off x="152400" y="1116122"/>
              <a:ext cx="2816225" cy="455612"/>
            </a:xfrm>
            <a:prstGeom prst="rect">
              <a:avLst/>
            </a:prstGeom>
            <a:ln>
              <a:noFill/>
              <a:headEnd/>
              <a:tailEnd/>
            </a:ln>
            <a:effectLst/>
          </p:spPr>
          <p:style>
            <a:lnRef idx="1">
              <a:schemeClr val="accent1"/>
            </a:lnRef>
            <a:fillRef idx="2">
              <a:schemeClr val="accent1"/>
            </a:fillRef>
            <a:effectRef idx="1">
              <a:schemeClr val="accent1"/>
            </a:effectRef>
            <a:fontRef idx="minor">
              <a:schemeClr val="dk1"/>
            </a:fontRef>
          </p:style>
          <p:txBody>
            <a:bodyPr wrap="none" lIns="91436" tIns="45718" rIns="91436" bIns="45718" anchor="ctr"/>
            <a:lstStyle/>
            <a:p>
              <a:pPr algn="ctr">
                <a:lnSpc>
                  <a:spcPct val="80000"/>
                </a:lnSpc>
                <a:defRPr/>
              </a:pPr>
              <a:r>
                <a:rPr lang="en-US" sz="2000" b="1" dirty="0">
                  <a:solidFill>
                    <a:schemeClr val="tx1"/>
                  </a:solidFill>
                  <a:latin typeface="Segoe UI" panose="020B0502040204020203" pitchFamily="34" charset="0"/>
                  <a:ea typeface="Segoe UI" panose="020B0502040204020203" pitchFamily="34" charset="0"/>
                  <a:cs typeface="Segoe UI" panose="020B0502040204020203" pitchFamily="34" charset="0"/>
                </a:rPr>
                <a:t>On-premises</a:t>
              </a:r>
            </a:p>
          </p:txBody>
        </p:sp>
        <p:sp>
          <p:nvSpPr>
            <p:cNvPr id="22" name="Rectangle 6"/>
            <p:cNvSpPr>
              <a:spLocks noChangeArrowheads="1"/>
            </p:cNvSpPr>
            <p:nvPr/>
          </p:nvSpPr>
          <p:spPr bwMode="auto">
            <a:xfrm>
              <a:off x="6232525" y="1143000"/>
              <a:ext cx="2835275" cy="455612"/>
            </a:xfrm>
            <a:prstGeom prst="rect">
              <a:avLst/>
            </a:prstGeom>
            <a:ln>
              <a:noFill/>
              <a:headEnd/>
              <a:tailEnd/>
            </a:ln>
            <a:effectLst/>
          </p:spPr>
          <p:style>
            <a:lnRef idx="1">
              <a:schemeClr val="accent1"/>
            </a:lnRef>
            <a:fillRef idx="2">
              <a:schemeClr val="accent1"/>
            </a:fillRef>
            <a:effectRef idx="1">
              <a:schemeClr val="accent1"/>
            </a:effectRef>
            <a:fontRef idx="minor">
              <a:schemeClr val="dk1"/>
            </a:fontRef>
          </p:style>
          <p:txBody>
            <a:bodyPr wrap="none" lIns="91436" tIns="45718" rIns="91436" bIns="45718" anchor="ctr"/>
            <a:lstStyle/>
            <a:p>
              <a:pPr algn="ctr">
                <a:lnSpc>
                  <a:spcPct val="80000"/>
                </a:lnSpc>
                <a:defRPr/>
              </a:pPr>
              <a:r>
                <a:rPr lang="en-US" sz="2000" b="1" dirty="0">
                  <a:solidFill>
                    <a:schemeClr val="tx1"/>
                  </a:solidFill>
                  <a:latin typeface="Segoe UI" panose="020B0502040204020203" pitchFamily="34" charset="0"/>
                  <a:ea typeface="Segoe UI" panose="020B0502040204020203" pitchFamily="34" charset="0"/>
                  <a:cs typeface="Segoe UI" panose="020B0502040204020203" pitchFamily="34" charset="0"/>
                </a:rPr>
                <a:t>Exchange Online</a:t>
              </a:r>
            </a:p>
          </p:txBody>
        </p:sp>
        <p:sp>
          <p:nvSpPr>
            <p:cNvPr id="23" name="Rectangle 178"/>
            <p:cNvSpPr>
              <a:spLocks noChangeArrowheads="1"/>
            </p:cNvSpPr>
            <p:nvPr/>
          </p:nvSpPr>
          <p:spPr bwMode="auto">
            <a:xfrm>
              <a:off x="3326457" y="5383322"/>
              <a:ext cx="13081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r>
                <a:rPr lang="en-GB" dirty="0">
                  <a:solidFill>
                    <a:srgbClr val="000000"/>
                  </a:solidFill>
                  <a:latin typeface="Segoe UI" panose="020B0502040204020203" pitchFamily="34" charset="0"/>
                  <a:ea typeface="Segoe UI" panose="020B0502040204020203" pitchFamily="34" charset="0"/>
                  <a:cs typeface="Segoe UI" panose="020B0502040204020203" pitchFamily="34" charset="0"/>
                </a:rPr>
                <a:t>Internal</a:t>
              </a:r>
            </a:p>
            <a:p>
              <a:pPr algn="ctr"/>
              <a:r>
                <a:rPr lang="en-GB" dirty="0">
                  <a:solidFill>
                    <a:srgbClr val="000000"/>
                  </a:solidFill>
                  <a:latin typeface="Segoe UI" panose="020B0502040204020203" pitchFamily="34" charset="0"/>
                  <a:ea typeface="Segoe UI" panose="020B0502040204020203" pitchFamily="34" charset="0"/>
                  <a:cs typeface="Segoe UI" panose="020B0502040204020203" pitchFamily="34" charset="0"/>
                </a:rPr>
                <a:t>client computer</a:t>
              </a:r>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24" name="Rectangle 233"/>
            <p:cNvSpPr>
              <a:spLocks noChangeArrowheads="1"/>
            </p:cNvSpPr>
            <p:nvPr/>
          </p:nvSpPr>
          <p:spPr bwMode="auto">
            <a:xfrm>
              <a:off x="7059698" y="2034039"/>
              <a:ext cx="1694566"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GB" dirty="0">
                  <a:solidFill>
                    <a:srgbClr val="000000"/>
                  </a:solidFill>
                  <a:latin typeface="Segoe UI" panose="020B0502040204020203" pitchFamily="34" charset="0"/>
                  <a:ea typeface="Segoe UI" panose="020B0502040204020203" pitchFamily="34" charset="0"/>
                  <a:cs typeface="Segoe UI" panose="020B0502040204020203" pitchFamily="34" charset="0"/>
                </a:rPr>
                <a:t>Microsoft online</a:t>
              </a:r>
            </a:p>
            <a:p>
              <a:pPr algn="ctr"/>
              <a:r>
                <a:rPr lang="en-GB" dirty="0">
                  <a:solidFill>
                    <a:srgbClr val="000000"/>
                  </a:solidFill>
                  <a:latin typeface="Segoe UI" panose="020B0502040204020203" pitchFamily="34" charset="0"/>
                  <a:ea typeface="Segoe UI" panose="020B0502040204020203" pitchFamily="34" charset="0"/>
                  <a:cs typeface="Segoe UI" panose="020B0502040204020203" pitchFamily="34" charset="0"/>
                </a:rPr>
                <a:t>services</a:t>
              </a:r>
            </a:p>
            <a:p>
              <a:pPr algn="ctr"/>
              <a:r>
                <a:rPr lang="en-GB" dirty="0">
                  <a:solidFill>
                    <a:srgbClr val="000000"/>
                  </a:solidFill>
                  <a:latin typeface="Segoe UI" panose="020B0502040204020203" pitchFamily="34" charset="0"/>
                  <a:ea typeface="Segoe UI" panose="020B0502040204020203" pitchFamily="34" charset="0"/>
                  <a:cs typeface="Segoe UI" panose="020B0502040204020203" pitchFamily="34" charset="0"/>
                </a:rPr>
                <a:t>federation</a:t>
              </a:r>
            </a:p>
            <a:p>
              <a:pPr algn="ctr"/>
              <a:r>
                <a:rPr lang="en-GB" dirty="0">
                  <a:solidFill>
                    <a:srgbClr val="000000"/>
                  </a:solidFill>
                  <a:latin typeface="Segoe UI" panose="020B0502040204020203" pitchFamily="34" charset="0"/>
                  <a:ea typeface="Segoe UI" panose="020B0502040204020203" pitchFamily="34" charset="0"/>
                  <a:cs typeface="Segoe UI" panose="020B0502040204020203" pitchFamily="34" charset="0"/>
                </a:rPr>
                <a:t>server</a:t>
              </a:r>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26" name="Rectangle 350"/>
            <p:cNvSpPr>
              <a:spLocks noChangeArrowheads="1"/>
            </p:cNvSpPr>
            <p:nvPr/>
          </p:nvSpPr>
          <p:spPr bwMode="auto">
            <a:xfrm>
              <a:off x="7299566" y="4302204"/>
              <a:ext cx="965201"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GB" dirty="0">
                  <a:solidFill>
                    <a:srgbClr val="000000"/>
                  </a:solidFill>
                  <a:latin typeface="Segoe UI" panose="020B0502040204020203" pitchFamily="34" charset="0"/>
                  <a:ea typeface="Segoe UI" panose="020B0502040204020203" pitchFamily="34" charset="0"/>
                  <a:cs typeface="Segoe UI" panose="020B0502040204020203" pitchFamily="34" charset="0"/>
                </a:rPr>
                <a:t>Microsoft</a:t>
              </a:r>
            </a:p>
            <a:p>
              <a:pPr algn="ctr"/>
              <a:r>
                <a:rPr lang="en-GB" dirty="0">
                  <a:solidFill>
                    <a:srgbClr val="000000"/>
                  </a:solidFill>
                  <a:latin typeface="Segoe UI" panose="020B0502040204020203" pitchFamily="34" charset="0"/>
                  <a:ea typeface="Segoe UI" panose="020B0502040204020203" pitchFamily="34" charset="0"/>
                  <a:cs typeface="Segoe UI" panose="020B0502040204020203" pitchFamily="34" charset="0"/>
                </a:rPr>
                <a:t>Outlook</a:t>
              </a:r>
            </a:p>
            <a:p>
              <a:pPr algn="ctr"/>
              <a:r>
                <a:rPr lang="en-GB" dirty="0">
                  <a:solidFill>
                    <a:srgbClr val="000000"/>
                  </a:solidFill>
                  <a:latin typeface="Segoe UI" panose="020B0502040204020203" pitchFamily="34" charset="0"/>
                  <a:ea typeface="Segoe UI" panose="020B0502040204020203" pitchFamily="34" charset="0"/>
                  <a:cs typeface="Segoe UI" panose="020B0502040204020203" pitchFamily="34" charset="0"/>
                </a:rPr>
                <a:t>Web App</a:t>
              </a:r>
            </a:p>
            <a:p>
              <a:pPr algn="ctr"/>
              <a:r>
                <a:rPr lang="en-GB" dirty="0">
                  <a:solidFill>
                    <a:srgbClr val="000000"/>
                  </a:solidFill>
                  <a:latin typeface="Segoe UI" panose="020B0502040204020203" pitchFamily="34" charset="0"/>
                  <a:ea typeface="Segoe UI" panose="020B0502040204020203" pitchFamily="34" charset="0"/>
                  <a:cs typeface="Segoe UI" panose="020B0502040204020203" pitchFamily="34" charset="0"/>
                </a:rPr>
                <a:t>server</a:t>
              </a:r>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27" name="Rectangle 418"/>
            <p:cNvSpPr>
              <a:spLocks noChangeArrowheads="1"/>
            </p:cNvSpPr>
            <p:nvPr/>
          </p:nvSpPr>
          <p:spPr bwMode="auto">
            <a:xfrm>
              <a:off x="887712" y="1828800"/>
              <a:ext cx="65883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GB" dirty="0">
                  <a:solidFill>
                    <a:srgbClr val="000000"/>
                  </a:solidFill>
                  <a:latin typeface="Segoe UI" panose="020B0502040204020203" pitchFamily="34" charset="0"/>
                  <a:ea typeface="Segoe UI" panose="020B0502040204020203" pitchFamily="34" charset="0"/>
                  <a:cs typeface="Segoe UI" panose="020B0502040204020203" pitchFamily="34" charset="0"/>
                </a:rPr>
                <a:t>AD DS</a:t>
              </a:r>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28" name="TextBox 27"/>
            <p:cNvSpPr txBox="1"/>
            <p:nvPr/>
          </p:nvSpPr>
          <p:spPr>
            <a:xfrm>
              <a:off x="3630099" y="1889790"/>
              <a:ext cx="1818896" cy="369332"/>
            </a:xfrm>
            <a:prstGeom prst="rect">
              <a:avLst/>
            </a:prstGeom>
            <a:noFill/>
          </p:spPr>
          <p:txBody>
            <a:bodyPr wrap="none" rtlCol="0">
              <a:spAutoFit/>
            </a:bodyPr>
            <a:lstStyle/>
            <a:p>
              <a:r>
                <a:rPr lang="en-US" dirty="0">
                  <a:latin typeface="Segoe UI" panose="020B0502040204020203" pitchFamily="34" charset="0"/>
                  <a:ea typeface="Segoe UI" panose="020B0502040204020203" pitchFamily="34" charset="0"/>
                  <a:cs typeface="Segoe UI" panose="020B0502040204020203" pitchFamily="34" charset="0"/>
                </a:rPr>
                <a:t>Federation trust</a:t>
              </a:r>
            </a:p>
          </p:txBody>
        </p:sp>
      </p:grpSp>
      <p:grpSp>
        <p:nvGrpSpPr>
          <p:cNvPr id="57" name="Group 7" descr="The seventh click depicts the AD DS domain communicating with the account federation server, which is located on-premises."/>
          <p:cNvGrpSpPr/>
          <p:nvPr/>
        </p:nvGrpSpPr>
        <p:grpSpPr>
          <a:xfrm>
            <a:off x="1424514" y="3050605"/>
            <a:ext cx="680162" cy="683195"/>
            <a:chOff x="1424514" y="3050605"/>
            <a:chExt cx="680162" cy="683195"/>
          </a:xfrm>
        </p:grpSpPr>
        <p:cxnSp>
          <p:nvCxnSpPr>
            <p:cNvPr id="11" name="Straight Arrow Connector 10"/>
            <p:cNvCxnSpPr/>
            <p:nvPr/>
          </p:nvCxnSpPr>
          <p:spPr bwMode="auto">
            <a:xfrm>
              <a:off x="1424514" y="3050605"/>
              <a:ext cx="680162" cy="656907"/>
            </a:xfrm>
            <a:prstGeom prst="straightConnector1">
              <a:avLst/>
            </a:prstGeom>
            <a:ln>
              <a:solidFill>
                <a:schemeClr val="tx1"/>
              </a:solidFill>
              <a:headEnd type="none" w="med" len="med"/>
              <a:tailEnd type="arrow"/>
            </a:ln>
            <a:effectLst/>
          </p:spPr>
          <p:style>
            <a:lnRef idx="2">
              <a:schemeClr val="dk1"/>
            </a:lnRef>
            <a:fillRef idx="0">
              <a:schemeClr val="dk1"/>
            </a:fillRef>
            <a:effectRef idx="1">
              <a:schemeClr val="dk1"/>
            </a:effectRef>
            <a:fontRef idx="minor">
              <a:schemeClr val="tx1"/>
            </a:fontRef>
          </p:style>
        </p:cxnSp>
        <p:sp>
          <p:nvSpPr>
            <p:cNvPr id="29" name="TextBox 28"/>
            <p:cNvSpPr txBox="1"/>
            <p:nvPr/>
          </p:nvSpPr>
          <p:spPr>
            <a:xfrm>
              <a:off x="1490681" y="3364468"/>
              <a:ext cx="309700" cy="369332"/>
            </a:xfrm>
            <a:prstGeom prst="rect">
              <a:avLst/>
            </a:prstGeom>
            <a:noFill/>
          </p:spPr>
          <p:txBody>
            <a:bodyPr wrap="none" rtlCol="0">
              <a:spAutoFit/>
            </a:bodyPr>
            <a:lstStyle/>
            <a:p>
              <a:r>
                <a:rPr lang="en-US" dirty="0">
                  <a:latin typeface="Segoe UI" panose="020B0502040204020203" pitchFamily="34" charset="0"/>
                  <a:ea typeface="Segoe UI" panose="020B0502040204020203" pitchFamily="34" charset="0"/>
                  <a:cs typeface="Segoe UI" panose="020B0502040204020203" pitchFamily="34" charset="0"/>
                </a:rPr>
                <a:t>7</a:t>
              </a:r>
            </a:p>
          </p:txBody>
        </p:sp>
      </p:grpSp>
      <p:grpSp>
        <p:nvGrpSpPr>
          <p:cNvPr id="56" name="Group 6" descr="The sixth click depicts the account federation server communicating to the AD DS domain, which is located on-premises."/>
          <p:cNvGrpSpPr/>
          <p:nvPr/>
        </p:nvGrpSpPr>
        <p:grpSpPr>
          <a:xfrm>
            <a:off x="1556931" y="2713342"/>
            <a:ext cx="690090" cy="652937"/>
            <a:chOff x="1556931" y="2713342"/>
            <a:chExt cx="690090" cy="652937"/>
          </a:xfrm>
        </p:grpSpPr>
        <p:cxnSp>
          <p:nvCxnSpPr>
            <p:cNvPr id="12" name="Straight Arrow Connector 11"/>
            <p:cNvCxnSpPr/>
            <p:nvPr/>
          </p:nvCxnSpPr>
          <p:spPr bwMode="auto">
            <a:xfrm flipH="1" flipV="1">
              <a:off x="1556931" y="2713342"/>
              <a:ext cx="690090" cy="652937"/>
            </a:xfrm>
            <a:prstGeom prst="straightConnector1">
              <a:avLst/>
            </a:prstGeom>
            <a:ln>
              <a:solidFill>
                <a:schemeClr val="tx1"/>
              </a:solidFill>
              <a:headEnd type="none" w="med" len="med"/>
              <a:tailEnd type="arrow"/>
            </a:ln>
            <a:effectLst/>
          </p:spPr>
          <p:style>
            <a:lnRef idx="2">
              <a:schemeClr val="dk1"/>
            </a:lnRef>
            <a:fillRef idx="0">
              <a:schemeClr val="dk1"/>
            </a:fillRef>
            <a:effectRef idx="1">
              <a:schemeClr val="dk1"/>
            </a:effectRef>
            <a:fontRef idx="minor">
              <a:schemeClr val="tx1"/>
            </a:fontRef>
          </p:style>
        </p:cxnSp>
        <p:sp>
          <p:nvSpPr>
            <p:cNvPr id="30" name="TextBox 29"/>
            <p:cNvSpPr txBox="1"/>
            <p:nvPr/>
          </p:nvSpPr>
          <p:spPr>
            <a:xfrm>
              <a:off x="1800381" y="2721357"/>
              <a:ext cx="309700" cy="369332"/>
            </a:xfrm>
            <a:prstGeom prst="rect">
              <a:avLst/>
            </a:prstGeom>
            <a:noFill/>
          </p:spPr>
          <p:txBody>
            <a:bodyPr wrap="none" rtlCol="0">
              <a:spAutoFit/>
            </a:bodyPr>
            <a:lstStyle/>
            <a:p>
              <a:r>
                <a:rPr lang="en-US" dirty="0">
                  <a:latin typeface="Segoe UI" panose="020B0502040204020203" pitchFamily="34" charset="0"/>
                  <a:ea typeface="Segoe UI" panose="020B0502040204020203" pitchFamily="34" charset="0"/>
                  <a:cs typeface="Segoe UI" panose="020B0502040204020203" pitchFamily="34" charset="0"/>
                </a:rPr>
                <a:t>6</a:t>
              </a:r>
            </a:p>
          </p:txBody>
        </p:sp>
      </p:grpSp>
      <p:grpSp>
        <p:nvGrpSpPr>
          <p:cNvPr id="58" name="Group 8" descr="The eighth click depicts the account federation server communicating to the internal client computer, located in the cloud."/>
          <p:cNvGrpSpPr/>
          <p:nvPr/>
        </p:nvGrpSpPr>
        <p:grpSpPr>
          <a:xfrm>
            <a:off x="2629595" y="4453748"/>
            <a:ext cx="642374" cy="628742"/>
            <a:chOff x="2629595" y="4453748"/>
            <a:chExt cx="642374" cy="628742"/>
          </a:xfrm>
        </p:grpSpPr>
        <p:cxnSp>
          <p:nvCxnSpPr>
            <p:cNvPr id="13" name="Straight Arrow Connector 12"/>
            <p:cNvCxnSpPr/>
            <p:nvPr/>
          </p:nvCxnSpPr>
          <p:spPr bwMode="auto">
            <a:xfrm>
              <a:off x="2629595" y="4453748"/>
              <a:ext cx="642374" cy="575452"/>
            </a:xfrm>
            <a:prstGeom prst="straightConnector1">
              <a:avLst/>
            </a:prstGeom>
            <a:ln>
              <a:solidFill>
                <a:schemeClr val="tx1"/>
              </a:solidFill>
              <a:headEnd type="none" w="med" len="med"/>
              <a:tailEnd type="arrow"/>
            </a:ln>
            <a:effectLst/>
          </p:spPr>
          <p:style>
            <a:lnRef idx="2">
              <a:schemeClr val="dk1"/>
            </a:lnRef>
            <a:fillRef idx="0">
              <a:schemeClr val="dk1"/>
            </a:fillRef>
            <a:effectRef idx="1">
              <a:schemeClr val="dk1"/>
            </a:effectRef>
            <a:fontRef idx="minor">
              <a:schemeClr val="tx1"/>
            </a:fontRef>
          </p:style>
        </p:cxnSp>
        <p:sp>
          <p:nvSpPr>
            <p:cNvPr id="31" name="TextBox 30"/>
            <p:cNvSpPr txBox="1"/>
            <p:nvPr/>
          </p:nvSpPr>
          <p:spPr>
            <a:xfrm>
              <a:off x="2662100" y="4713158"/>
              <a:ext cx="309700" cy="369332"/>
            </a:xfrm>
            <a:prstGeom prst="rect">
              <a:avLst/>
            </a:prstGeom>
            <a:noFill/>
          </p:spPr>
          <p:txBody>
            <a:bodyPr wrap="none" rtlCol="0">
              <a:spAutoFit/>
            </a:bodyPr>
            <a:lstStyle/>
            <a:p>
              <a:r>
                <a:rPr lang="en-US" dirty="0">
                  <a:latin typeface="Segoe UI" panose="020B0502040204020203" pitchFamily="34" charset="0"/>
                  <a:ea typeface="Segoe UI" panose="020B0502040204020203" pitchFamily="34" charset="0"/>
                  <a:cs typeface="Segoe UI" panose="020B0502040204020203" pitchFamily="34" charset="0"/>
                </a:rPr>
                <a:t>8</a:t>
              </a:r>
            </a:p>
          </p:txBody>
        </p:sp>
      </p:grpSp>
      <p:grpSp>
        <p:nvGrpSpPr>
          <p:cNvPr id="54" name="Group 4" descr="The fourth click depicts the Microsoft online services federation server communicating to an internal client computer, located within the cloud. The Microsoft online services federation server is located within Exchange Online."/>
          <p:cNvGrpSpPr/>
          <p:nvPr/>
        </p:nvGrpSpPr>
        <p:grpSpPr>
          <a:xfrm>
            <a:off x="4760243" y="3535324"/>
            <a:ext cx="2164458" cy="852488"/>
            <a:chOff x="4760243" y="3535324"/>
            <a:chExt cx="2164458" cy="852488"/>
          </a:xfrm>
        </p:grpSpPr>
        <p:cxnSp>
          <p:nvCxnSpPr>
            <p:cNvPr id="15" name="Straight Arrow Connector 14"/>
            <p:cNvCxnSpPr/>
            <p:nvPr/>
          </p:nvCxnSpPr>
          <p:spPr bwMode="auto">
            <a:xfrm flipH="1">
              <a:off x="4760243" y="3535324"/>
              <a:ext cx="2164458" cy="852488"/>
            </a:xfrm>
            <a:prstGeom prst="straightConnector1">
              <a:avLst/>
            </a:prstGeom>
            <a:ln>
              <a:solidFill>
                <a:schemeClr val="tx1"/>
              </a:solidFill>
              <a:headEnd type="none" w="med" len="med"/>
              <a:tailEnd type="arrow"/>
            </a:ln>
            <a:effectLst/>
          </p:spPr>
          <p:style>
            <a:lnRef idx="2">
              <a:schemeClr val="dk1"/>
            </a:lnRef>
            <a:fillRef idx="0">
              <a:schemeClr val="dk1"/>
            </a:fillRef>
            <a:effectRef idx="1">
              <a:schemeClr val="dk1"/>
            </a:effectRef>
            <a:fontRef idx="minor">
              <a:schemeClr val="tx1"/>
            </a:fontRef>
          </p:style>
        </p:cxnSp>
        <p:sp>
          <p:nvSpPr>
            <p:cNvPr id="33" name="TextBox 32"/>
            <p:cNvSpPr txBox="1"/>
            <p:nvPr/>
          </p:nvSpPr>
          <p:spPr>
            <a:xfrm>
              <a:off x="5486400" y="3581400"/>
              <a:ext cx="309700" cy="369332"/>
            </a:xfrm>
            <a:prstGeom prst="rect">
              <a:avLst/>
            </a:prstGeom>
            <a:noFill/>
          </p:spPr>
          <p:txBody>
            <a:bodyPr wrap="none" rtlCol="0">
              <a:spAutoFit/>
            </a:bodyPr>
            <a:lstStyle/>
            <a:p>
              <a:r>
                <a:rPr lang="en-US" dirty="0">
                  <a:latin typeface="Segoe UI" panose="020B0502040204020203" pitchFamily="34" charset="0"/>
                  <a:ea typeface="Segoe UI" panose="020B0502040204020203" pitchFamily="34" charset="0"/>
                  <a:cs typeface="Segoe UI" panose="020B0502040204020203" pitchFamily="34" charset="0"/>
                </a:rPr>
                <a:t>4</a:t>
              </a:r>
            </a:p>
          </p:txBody>
        </p:sp>
      </p:grpSp>
      <p:grpSp>
        <p:nvGrpSpPr>
          <p:cNvPr id="53" name="Group 3" descr="The third click depicts an internal client computer, located within the cloud, communicating to the Microsoft online services federation server, with an arrow between the two images. The Microsoft online services federation server is located within Exchange Online."/>
          <p:cNvGrpSpPr/>
          <p:nvPr/>
        </p:nvGrpSpPr>
        <p:grpSpPr>
          <a:xfrm>
            <a:off x="4946795" y="3837886"/>
            <a:ext cx="2125581" cy="874846"/>
            <a:chOff x="4946795" y="3837886"/>
            <a:chExt cx="2125581" cy="874846"/>
          </a:xfrm>
        </p:grpSpPr>
        <p:cxnSp>
          <p:nvCxnSpPr>
            <p:cNvPr id="16" name="Straight Arrow Connector 15"/>
            <p:cNvCxnSpPr/>
            <p:nvPr/>
          </p:nvCxnSpPr>
          <p:spPr bwMode="auto">
            <a:xfrm flipV="1">
              <a:off x="4946795" y="3837886"/>
              <a:ext cx="2125581" cy="846956"/>
            </a:xfrm>
            <a:prstGeom prst="straightConnector1">
              <a:avLst/>
            </a:prstGeom>
            <a:ln>
              <a:solidFill>
                <a:schemeClr val="tx1"/>
              </a:solidFill>
              <a:headEnd type="none" w="med" len="med"/>
              <a:tailEnd type="arrow"/>
            </a:ln>
            <a:effectLst/>
          </p:spPr>
          <p:style>
            <a:lnRef idx="2">
              <a:schemeClr val="dk1"/>
            </a:lnRef>
            <a:fillRef idx="0">
              <a:schemeClr val="dk1"/>
            </a:fillRef>
            <a:effectRef idx="1">
              <a:schemeClr val="dk1"/>
            </a:effectRef>
            <a:fontRef idx="minor">
              <a:schemeClr val="tx1"/>
            </a:fontRef>
          </p:style>
        </p:cxnSp>
        <p:sp>
          <p:nvSpPr>
            <p:cNvPr id="35" name="TextBox 34"/>
            <p:cNvSpPr txBox="1"/>
            <p:nvPr/>
          </p:nvSpPr>
          <p:spPr>
            <a:xfrm>
              <a:off x="5826310" y="4343400"/>
              <a:ext cx="309700" cy="369332"/>
            </a:xfrm>
            <a:prstGeom prst="rect">
              <a:avLst/>
            </a:prstGeom>
            <a:noFill/>
          </p:spPr>
          <p:txBody>
            <a:bodyPr wrap="none" rtlCol="0">
              <a:spAutoFit/>
            </a:bodyPr>
            <a:lstStyle/>
            <a:p>
              <a:r>
                <a:rPr lang="en-US" dirty="0">
                  <a:latin typeface="Segoe UI" panose="020B0502040204020203" pitchFamily="34" charset="0"/>
                  <a:ea typeface="Segoe UI" panose="020B0502040204020203" pitchFamily="34" charset="0"/>
                  <a:cs typeface="Segoe UI" panose="020B0502040204020203" pitchFamily="34" charset="0"/>
                </a:rPr>
                <a:t>3</a:t>
              </a:r>
            </a:p>
          </p:txBody>
        </p:sp>
      </p:grpSp>
      <p:grpSp>
        <p:nvGrpSpPr>
          <p:cNvPr id="51" name="Group 2" descr="The second click depicts the Outlook Web App server communicating to an internal client computer, located within the cloud, with an arrow between the two images."/>
          <p:cNvGrpSpPr/>
          <p:nvPr/>
        </p:nvGrpSpPr>
        <p:grpSpPr>
          <a:xfrm>
            <a:off x="4778983" y="4876800"/>
            <a:ext cx="2602920" cy="723605"/>
            <a:chOff x="4778983" y="4876800"/>
            <a:chExt cx="2602920" cy="723605"/>
          </a:xfrm>
        </p:grpSpPr>
        <p:cxnSp>
          <p:nvCxnSpPr>
            <p:cNvPr id="17" name="Straight Arrow Connector 16"/>
            <p:cNvCxnSpPr/>
            <p:nvPr/>
          </p:nvCxnSpPr>
          <p:spPr bwMode="auto">
            <a:xfrm flipH="1" flipV="1">
              <a:off x="4778983" y="5082490"/>
              <a:ext cx="2602920" cy="517915"/>
            </a:xfrm>
            <a:prstGeom prst="straightConnector1">
              <a:avLst/>
            </a:prstGeom>
            <a:ln>
              <a:solidFill>
                <a:schemeClr val="tx1"/>
              </a:solidFill>
              <a:headEnd type="none" w="med" len="med"/>
              <a:tailEnd type="arrow"/>
            </a:ln>
            <a:effectLst/>
          </p:spPr>
          <p:style>
            <a:lnRef idx="2">
              <a:schemeClr val="dk1"/>
            </a:lnRef>
            <a:fillRef idx="0">
              <a:schemeClr val="dk1"/>
            </a:fillRef>
            <a:effectRef idx="1">
              <a:schemeClr val="dk1"/>
            </a:effectRef>
            <a:fontRef idx="minor">
              <a:schemeClr val="tx1"/>
            </a:fontRef>
          </p:style>
        </p:cxnSp>
        <p:sp>
          <p:nvSpPr>
            <p:cNvPr id="37" name="TextBox 36"/>
            <p:cNvSpPr txBox="1"/>
            <p:nvPr/>
          </p:nvSpPr>
          <p:spPr>
            <a:xfrm>
              <a:off x="5575803" y="4876800"/>
              <a:ext cx="309700" cy="369332"/>
            </a:xfrm>
            <a:prstGeom prst="rect">
              <a:avLst/>
            </a:prstGeom>
            <a:noFill/>
          </p:spPr>
          <p:txBody>
            <a:bodyPr wrap="none" rtlCol="0">
              <a:spAutoFit/>
            </a:bodyPr>
            <a:lstStyle/>
            <a:p>
              <a:r>
                <a:rPr lang="en-US" dirty="0">
                  <a:latin typeface="Segoe UI" panose="020B0502040204020203" pitchFamily="34" charset="0"/>
                  <a:ea typeface="Segoe UI" panose="020B0502040204020203" pitchFamily="34" charset="0"/>
                  <a:cs typeface="Segoe UI" panose="020B0502040204020203" pitchFamily="34" charset="0"/>
                </a:rPr>
                <a:t>2</a:t>
              </a:r>
            </a:p>
          </p:txBody>
        </p:sp>
      </p:grpSp>
      <p:grpSp>
        <p:nvGrpSpPr>
          <p:cNvPr id="50" name="Group 1" descr="The first click depicts an internal client computer, located within the cloud, communicating to the Outlook Web App server. Outlook Web App is located within Exchange Online."/>
          <p:cNvGrpSpPr/>
          <p:nvPr/>
        </p:nvGrpSpPr>
        <p:grpSpPr>
          <a:xfrm>
            <a:off x="4777125" y="5452110"/>
            <a:ext cx="2529302" cy="632222"/>
            <a:chOff x="4777125" y="5452110"/>
            <a:chExt cx="2529302" cy="632222"/>
          </a:xfrm>
        </p:grpSpPr>
        <p:cxnSp>
          <p:nvCxnSpPr>
            <p:cNvPr id="18" name="Straight Arrow Connector 17"/>
            <p:cNvCxnSpPr/>
            <p:nvPr/>
          </p:nvCxnSpPr>
          <p:spPr bwMode="auto">
            <a:xfrm>
              <a:off x="4777125" y="5452110"/>
              <a:ext cx="2529302" cy="540812"/>
            </a:xfrm>
            <a:prstGeom prst="straightConnector1">
              <a:avLst/>
            </a:prstGeom>
            <a:ln>
              <a:solidFill>
                <a:schemeClr val="tx1"/>
              </a:solidFill>
              <a:headEnd type="none" w="med" len="med"/>
              <a:tailEnd type="arrow"/>
            </a:ln>
            <a:effectLst/>
          </p:spPr>
          <p:style>
            <a:lnRef idx="2">
              <a:schemeClr val="dk1"/>
            </a:lnRef>
            <a:fillRef idx="0">
              <a:schemeClr val="dk1"/>
            </a:fillRef>
            <a:effectRef idx="1">
              <a:schemeClr val="dk1"/>
            </a:effectRef>
            <a:fontRef idx="minor">
              <a:schemeClr val="tx1"/>
            </a:fontRef>
          </p:style>
        </p:cxnSp>
        <p:sp>
          <p:nvSpPr>
            <p:cNvPr id="39" name="TextBox 38"/>
            <p:cNvSpPr txBox="1"/>
            <p:nvPr/>
          </p:nvSpPr>
          <p:spPr>
            <a:xfrm>
              <a:off x="5410200" y="5715000"/>
              <a:ext cx="309700" cy="369332"/>
            </a:xfrm>
            <a:prstGeom prst="rect">
              <a:avLst/>
            </a:prstGeom>
            <a:noFill/>
          </p:spPr>
          <p:txBody>
            <a:bodyPr wrap="none" rtlCol="0">
              <a:spAutoFit/>
            </a:bodyPr>
            <a:lstStyle/>
            <a:p>
              <a:r>
                <a:rPr lang="en-US" dirty="0">
                  <a:latin typeface="Segoe UI" panose="020B0502040204020203" pitchFamily="34" charset="0"/>
                  <a:ea typeface="Segoe UI" panose="020B0502040204020203" pitchFamily="34" charset="0"/>
                  <a:cs typeface="Segoe UI" panose="020B0502040204020203" pitchFamily="34" charset="0"/>
                </a:rPr>
                <a:t>1</a:t>
              </a:r>
            </a:p>
          </p:txBody>
        </p:sp>
      </p:grpSp>
      <p:grpSp>
        <p:nvGrpSpPr>
          <p:cNvPr id="60" name="Group 11" descr="The eleventh and final click depicts an internal client computer, located within the cloud, communicating to the Outlook Web App Server. Outlook Web App is located within Exchange Online."/>
          <p:cNvGrpSpPr/>
          <p:nvPr/>
        </p:nvGrpSpPr>
        <p:grpSpPr>
          <a:xfrm>
            <a:off x="4715036" y="5628226"/>
            <a:ext cx="2825877" cy="542880"/>
            <a:chOff x="4697046" y="6151052"/>
            <a:chExt cx="2825877" cy="542880"/>
          </a:xfrm>
        </p:grpSpPr>
        <p:sp>
          <p:nvSpPr>
            <p:cNvPr id="38" name="TextBox 37"/>
            <p:cNvSpPr txBox="1"/>
            <p:nvPr/>
          </p:nvSpPr>
          <p:spPr>
            <a:xfrm>
              <a:off x="5885503" y="6324600"/>
              <a:ext cx="434734" cy="369332"/>
            </a:xfrm>
            <a:prstGeom prst="rect">
              <a:avLst/>
            </a:prstGeom>
            <a:noFill/>
          </p:spPr>
          <p:txBody>
            <a:bodyPr wrap="none" rtlCol="0">
              <a:spAutoFit/>
            </a:bodyPr>
            <a:lstStyle/>
            <a:p>
              <a:r>
                <a:rPr lang="en-US" dirty="0">
                  <a:latin typeface="Segoe UI" panose="020B0502040204020203" pitchFamily="34" charset="0"/>
                  <a:ea typeface="Segoe UI" panose="020B0502040204020203" pitchFamily="34" charset="0"/>
                  <a:cs typeface="Segoe UI" panose="020B0502040204020203" pitchFamily="34" charset="0"/>
                </a:rPr>
                <a:t>11</a:t>
              </a:r>
            </a:p>
          </p:txBody>
        </p:sp>
        <p:grpSp>
          <p:nvGrpSpPr>
            <p:cNvPr id="40" name="Group 39"/>
            <p:cNvGrpSpPr/>
            <p:nvPr/>
          </p:nvGrpSpPr>
          <p:grpSpPr>
            <a:xfrm rot="728533">
              <a:off x="4697046" y="6151052"/>
              <a:ext cx="2825877" cy="260263"/>
              <a:chOff x="2000457" y="6096001"/>
              <a:chExt cx="5329010" cy="192224"/>
            </a:xfrm>
          </p:grpSpPr>
          <p:sp>
            <p:nvSpPr>
              <p:cNvPr id="41" name="Rectangle 40"/>
              <p:cNvSpPr/>
              <p:nvPr/>
            </p:nvSpPr>
            <p:spPr bwMode="auto">
              <a:xfrm>
                <a:off x="2000457" y="6096001"/>
                <a:ext cx="5329010" cy="192224"/>
              </a:xfrm>
              <a:prstGeom prst="rect">
                <a:avLst/>
              </a:prstGeom>
              <a:solidFill>
                <a:schemeClr val="bg1"/>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a:ln>
                    <a:noFill/>
                  </a:ln>
                  <a:solidFill>
                    <a:schemeClr val="tx1"/>
                  </a:solidFill>
                  <a:effectLst/>
                  <a:latin typeface="Verdana" pitchFamily="34" charset="0"/>
                </a:endParaRPr>
              </a:p>
            </p:txBody>
          </p:sp>
          <p:cxnSp>
            <p:nvCxnSpPr>
              <p:cNvPr id="42" name="Straight Arrow Connector 41"/>
              <p:cNvCxnSpPr/>
              <p:nvPr/>
            </p:nvCxnSpPr>
            <p:spPr bwMode="auto">
              <a:xfrm>
                <a:off x="2057400" y="6172200"/>
                <a:ext cx="4966800" cy="1"/>
              </a:xfrm>
              <a:prstGeom prst="straightConnector1">
                <a:avLst/>
              </a:prstGeom>
              <a:ln w="28575">
                <a:solidFill>
                  <a:schemeClr val="tx1"/>
                </a:solidFill>
                <a:prstDash val="sysDash"/>
                <a:headEnd type="none" w="med" len="med"/>
                <a:tailEnd type="arrow"/>
              </a:ln>
              <a:effectLst/>
            </p:spPr>
            <p:style>
              <a:lnRef idx="2">
                <a:schemeClr val="dk1"/>
              </a:lnRef>
              <a:fillRef idx="0">
                <a:schemeClr val="dk1"/>
              </a:fillRef>
              <a:effectRef idx="1">
                <a:schemeClr val="dk1"/>
              </a:effectRef>
              <a:fontRef idx="minor">
                <a:schemeClr val="tx1"/>
              </a:fontRef>
            </p:style>
          </p:cxnSp>
        </p:grpSp>
      </p:grpSp>
      <p:grpSp>
        <p:nvGrpSpPr>
          <p:cNvPr id="70" name="Group 10" descr="On the tenth click, the Microsoft online services federation server creates and signs a new token that it sends to the client computer, which then sends the token back to the Outlook Web App server."/>
          <p:cNvGrpSpPr/>
          <p:nvPr/>
        </p:nvGrpSpPr>
        <p:grpSpPr>
          <a:xfrm>
            <a:off x="4767139" y="3718891"/>
            <a:ext cx="2719847" cy="1008750"/>
            <a:chOff x="4623017" y="3418865"/>
            <a:chExt cx="2719847" cy="1008750"/>
          </a:xfrm>
        </p:grpSpPr>
        <p:grpSp>
          <p:nvGrpSpPr>
            <p:cNvPr id="43" name="Group 42"/>
            <p:cNvGrpSpPr/>
            <p:nvPr/>
          </p:nvGrpSpPr>
          <p:grpSpPr>
            <a:xfrm>
              <a:off x="4623017" y="3418865"/>
              <a:ext cx="2719847" cy="1008750"/>
              <a:chOff x="1882751" y="3790069"/>
              <a:chExt cx="5539726" cy="2054601"/>
            </a:xfrm>
          </p:grpSpPr>
          <p:sp>
            <p:nvSpPr>
              <p:cNvPr id="44" name="Rectangle 43"/>
              <p:cNvSpPr/>
              <p:nvPr/>
            </p:nvSpPr>
            <p:spPr bwMode="auto">
              <a:xfrm rot="20293789">
                <a:off x="1882751" y="4657354"/>
                <a:ext cx="5539726" cy="320029"/>
              </a:xfrm>
              <a:prstGeom prst="rect">
                <a:avLst/>
              </a:prstGeom>
              <a:solidFill>
                <a:schemeClr val="bg1"/>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a:ln>
                    <a:noFill/>
                  </a:ln>
                  <a:solidFill>
                    <a:schemeClr val="tx1"/>
                  </a:solidFill>
                  <a:effectLst/>
                  <a:latin typeface="Verdana" pitchFamily="34" charset="0"/>
                </a:endParaRPr>
              </a:p>
            </p:txBody>
          </p:sp>
          <p:cxnSp>
            <p:nvCxnSpPr>
              <p:cNvPr id="45" name="Straight Arrow Connector 44"/>
              <p:cNvCxnSpPr>
                <a:stCxn id="44" idx="3"/>
                <a:endCxn id="44" idx="1"/>
              </p:cNvCxnSpPr>
              <p:nvPr/>
            </p:nvCxnSpPr>
            <p:spPr bwMode="auto">
              <a:xfrm flipH="1">
                <a:off x="2080300" y="3790069"/>
                <a:ext cx="5144628" cy="2054601"/>
              </a:xfrm>
              <a:prstGeom prst="straightConnector1">
                <a:avLst/>
              </a:prstGeom>
              <a:ln w="28575">
                <a:solidFill>
                  <a:schemeClr val="tx1"/>
                </a:solidFill>
                <a:prstDash val="sysDash"/>
                <a:headEnd type="none" w="med" len="med"/>
                <a:tailEnd type="arrow"/>
              </a:ln>
              <a:effectLst/>
            </p:spPr>
            <p:style>
              <a:lnRef idx="2">
                <a:schemeClr val="dk1"/>
              </a:lnRef>
              <a:fillRef idx="0">
                <a:schemeClr val="dk1"/>
              </a:fillRef>
              <a:effectRef idx="1">
                <a:schemeClr val="dk1"/>
              </a:effectRef>
              <a:fontRef idx="minor">
                <a:schemeClr val="tx1"/>
              </a:fontRef>
            </p:style>
          </p:cxnSp>
        </p:grpSp>
        <p:sp>
          <p:nvSpPr>
            <p:cNvPr id="34" name="TextBox 33"/>
            <p:cNvSpPr txBox="1"/>
            <p:nvPr/>
          </p:nvSpPr>
          <p:spPr>
            <a:xfrm>
              <a:off x="6332878" y="3738574"/>
              <a:ext cx="434734" cy="369332"/>
            </a:xfrm>
            <a:prstGeom prst="rect">
              <a:avLst/>
            </a:prstGeom>
            <a:noFill/>
          </p:spPr>
          <p:txBody>
            <a:bodyPr wrap="none" rtlCol="0">
              <a:spAutoFit/>
            </a:bodyPr>
            <a:lstStyle/>
            <a:p>
              <a:r>
                <a:rPr lang="en-US" dirty="0">
                  <a:latin typeface="Segoe UI" panose="020B0502040204020203" pitchFamily="34" charset="0"/>
                  <a:ea typeface="Segoe UI" panose="020B0502040204020203" pitchFamily="34" charset="0"/>
                  <a:cs typeface="Segoe UI" panose="020B0502040204020203" pitchFamily="34" charset="0"/>
                </a:rPr>
                <a:t>10</a:t>
              </a:r>
            </a:p>
          </p:txBody>
        </p:sp>
      </p:grpSp>
      <p:grpSp>
        <p:nvGrpSpPr>
          <p:cNvPr id="69" name="Group 9" descr="On the ninth click, the Microsoft online services federation server validates that the security token came from a trusted federation partner. This trust is configured when you configure the hybrid Exchange Server environment."/>
          <p:cNvGrpSpPr/>
          <p:nvPr/>
        </p:nvGrpSpPr>
        <p:grpSpPr>
          <a:xfrm>
            <a:off x="4593556" y="3352800"/>
            <a:ext cx="2896440" cy="1009665"/>
            <a:chOff x="4694453" y="3652339"/>
            <a:chExt cx="2896440" cy="1009665"/>
          </a:xfrm>
        </p:grpSpPr>
        <p:sp>
          <p:nvSpPr>
            <p:cNvPr id="36" name="TextBox 35"/>
            <p:cNvSpPr txBox="1"/>
            <p:nvPr/>
          </p:nvSpPr>
          <p:spPr>
            <a:xfrm>
              <a:off x="6268197" y="3652339"/>
              <a:ext cx="309700" cy="369332"/>
            </a:xfrm>
            <a:prstGeom prst="rect">
              <a:avLst/>
            </a:prstGeom>
            <a:noFill/>
          </p:spPr>
          <p:txBody>
            <a:bodyPr wrap="none" rtlCol="0">
              <a:spAutoFit/>
            </a:bodyPr>
            <a:lstStyle/>
            <a:p>
              <a:r>
                <a:rPr lang="en-US" dirty="0">
                  <a:latin typeface="Segoe UI" panose="020B0502040204020203" pitchFamily="34" charset="0"/>
                  <a:ea typeface="Segoe UI" panose="020B0502040204020203" pitchFamily="34" charset="0"/>
                  <a:cs typeface="Segoe UI" panose="020B0502040204020203" pitchFamily="34" charset="0"/>
                </a:rPr>
                <a:t>9</a:t>
              </a:r>
            </a:p>
          </p:txBody>
        </p:sp>
        <p:grpSp>
          <p:nvGrpSpPr>
            <p:cNvPr id="46" name="Group 45"/>
            <p:cNvGrpSpPr/>
            <p:nvPr/>
          </p:nvGrpSpPr>
          <p:grpSpPr>
            <a:xfrm>
              <a:off x="4694453" y="3657600"/>
              <a:ext cx="2896440" cy="1004404"/>
              <a:chOff x="1852887" y="3554276"/>
              <a:chExt cx="5539726" cy="1921022"/>
            </a:xfrm>
          </p:grpSpPr>
          <p:sp>
            <p:nvSpPr>
              <p:cNvPr id="47" name="Rectangle 46"/>
              <p:cNvSpPr/>
              <p:nvPr/>
            </p:nvSpPr>
            <p:spPr bwMode="auto">
              <a:xfrm rot="20293789">
                <a:off x="1852887" y="4367297"/>
                <a:ext cx="5539726" cy="373362"/>
              </a:xfrm>
              <a:prstGeom prst="rect">
                <a:avLst/>
              </a:prstGeom>
              <a:solidFill>
                <a:schemeClr val="bg1"/>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a:ln>
                    <a:noFill/>
                  </a:ln>
                  <a:solidFill>
                    <a:schemeClr val="tx1"/>
                  </a:solidFill>
                  <a:effectLst/>
                  <a:latin typeface="Verdana" pitchFamily="34" charset="0"/>
                </a:endParaRPr>
              </a:p>
            </p:txBody>
          </p:sp>
          <p:cxnSp>
            <p:nvCxnSpPr>
              <p:cNvPr id="48" name="Straight Arrow Connector 47"/>
              <p:cNvCxnSpPr/>
              <p:nvPr/>
            </p:nvCxnSpPr>
            <p:spPr bwMode="auto">
              <a:xfrm flipV="1">
                <a:off x="2335516" y="3554276"/>
                <a:ext cx="4657379" cy="1921022"/>
              </a:xfrm>
              <a:prstGeom prst="straightConnector1">
                <a:avLst/>
              </a:prstGeom>
              <a:ln w="28575">
                <a:solidFill>
                  <a:schemeClr val="tx1"/>
                </a:solidFill>
                <a:prstDash val="sysDash"/>
                <a:headEnd type="none" w="med" len="med"/>
                <a:tailEnd type="arrow"/>
              </a:ln>
              <a:effectLst/>
            </p:spPr>
            <p:style>
              <a:lnRef idx="2">
                <a:schemeClr val="dk1"/>
              </a:lnRef>
              <a:fillRef idx="0">
                <a:schemeClr val="dk1"/>
              </a:fillRef>
              <a:effectRef idx="1">
                <a:schemeClr val="dk1"/>
              </a:effectRef>
              <a:fontRef idx="minor">
                <a:schemeClr val="tx1"/>
              </a:fontRef>
            </p:style>
          </p:cxnSp>
        </p:grpSp>
      </p:grpSp>
      <p:grpSp>
        <p:nvGrpSpPr>
          <p:cNvPr id="55" name="Group 5" descr="The fifth click depicts the internal client computer, located within the cloud, communicating to the account federation server. The account federation server is located on-premises."/>
          <p:cNvGrpSpPr/>
          <p:nvPr/>
        </p:nvGrpSpPr>
        <p:grpSpPr>
          <a:xfrm>
            <a:off x="2755975" y="4114800"/>
            <a:ext cx="670843" cy="576079"/>
            <a:chOff x="2755975" y="4114800"/>
            <a:chExt cx="670843" cy="576079"/>
          </a:xfrm>
        </p:grpSpPr>
        <p:cxnSp>
          <p:nvCxnSpPr>
            <p:cNvPr id="14" name="Straight Arrow Connector 13"/>
            <p:cNvCxnSpPr/>
            <p:nvPr/>
          </p:nvCxnSpPr>
          <p:spPr bwMode="auto">
            <a:xfrm flipH="1" flipV="1">
              <a:off x="2755975" y="4114800"/>
              <a:ext cx="657956" cy="576079"/>
            </a:xfrm>
            <a:prstGeom prst="straightConnector1">
              <a:avLst/>
            </a:prstGeom>
            <a:ln>
              <a:solidFill>
                <a:schemeClr val="tx1"/>
              </a:solidFill>
              <a:headEnd type="none" w="med" len="med"/>
              <a:tailEnd type="arrow"/>
            </a:ln>
            <a:effectLst/>
          </p:spPr>
          <p:style>
            <a:lnRef idx="2">
              <a:schemeClr val="dk1"/>
            </a:lnRef>
            <a:fillRef idx="0">
              <a:schemeClr val="dk1"/>
            </a:fillRef>
            <a:effectRef idx="1">
              <a:schemeClr val="dk1"/>
            </a:effectRef>
            <a:fontRef idx="minor">
              <a:schemeClr val="tx1"/>
            </a:fontRef>
          </p:style>
        </p:cxnSp>
        <p:sp>
          <p:nvSpPr>
            <p:cNvPr id="63" name="Rectangle 62"/>
            <p:cNvSpPr/>
            <p:nvPr/>
          </p:nvSpPr>
          <p:spPr>
            <a:xfrm>
              <a:off x="3117118" y="4175790"/>
              <a:ext cx="309700" cy="369332"/>
            </a:xfrm>
            <a:prstGeom prst="rect">
              <a:avLst/>
            </a:prstGeom>
          </p:spPr>
          <p:txBody>
            <a:bodyPr wrap="none">
              <a:spAutoFit/>
            </a:bodyPr>
            <a:lstStyle/>
            <a:p>
              <a:pPr lvl="0"/>
              <a:r>
                <a:rPr lang="en-US" dirty="0">
                  <a:solidFill>
                    <a:srgbClr val="000000"/>
                  </a:solidFill>
                  <a:latin typeface="Segoe UI" panose="020B0502040204020203" pitchFamily="34" charset="0"/>
                  <a:ea typeface="Segoe UI" panose="020B0502040204020203" pitchFamily="34" charset="0"/>
                  <a:cs typeface="Segoe UI" panose="020B0502040204020203" pitchFamily="34" charset="0"/>
                </a:rPr>
                <a:t>5</a:t>
              </a:r>
            </a:p>
          </p:txBody>
        </p:sp>
      </p:grpSp>
      <p:pic>
        <p:nvPicPr>
          <p:cNvPr id="61" name="Picture 7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229600" y="6400800"/>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 name="Picture 7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663529" y="6400800"/>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1413457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name="cc0f9f28-565b-41a9-b163-56b6fcb8923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Deploying SSO integration with Microsoft online services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kern="0" dirty="0">
                <a:solidFill>
                  <a:srgbClr val="000000"/>
                </a:solidFill>
              </a:rPr>
              <a:t>To configure SSO for integration with online services, you must: </a:t>
            </a:r>
          </a:p>
          <a:p>
            <a:pPr lvl="0"/>
            <a:r>
              <a:rPr lang="en-US" kern="0" dirty="0">
                <a:solidFill>
                  <a:srgbClr val="000000"/>
                </a:solidFill>
              </a:rPr>
              <a:t>Prepare your environment for SSO</a:t>
            </a:r>
          </a:p>
          <a:p>
            <a:pPr lvl="0"/>
            <a:r>
              <a:rPr lang="en-US" kern="0" dirty="0">
                <a:solidFill>
                  <a:srgbClr val="000000"/>
                </a:solidFill>
              </a:rPr>
              <a:t>Deploy federation services</a:t>
            </a:r>
          </a:p>
          <a:p>
            <a:pPr lvl="0"/>
            <a:r>
              <a:rPr lang="en-US" kern="0" dirty="0">
                <a:solidFill>
                  <a:srgbClr val="000000"/>
                </a:solidFill>
              </a:rPr>
              <a:t>Deploy directory synchronization</a:t>
            </a:r>
          </a:p>
          <a:p>
            <a:pPr lvl="0"/>
            <a:r>
              <a:rPr lang="en-US" kern="0" dirty="0">
                <a:solidFill>
                  <a:srgbClr val="000000"/>
                </a:solidFill>
              </a:rPr>
              <a:t>Verify SSO</a:t>
            </a:r>
          </a:p>
          <a:p>
            <a:pPr lvl="0"/>
            <a:endParaRPr lang="en-US" kern="0" dirty="0">
              <a:solidFill>
                <a:srgbClr val="000000"/>
              </a:solidFill>
            </a:endParaRPr>
          </a:p>
        </p:txBody>
      </p:sp>
      <p:pic>
        <p:nvPicPr>
          <p:cNvPr id="5" name="Picture 7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29600" y="6400800"/>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7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63529" y="6400800"/>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183893446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name="2ec58c29-a715-4ec0-b576-66e1eec5f80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Planning a highly available AD FS deployment</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kern="0" dirty="0">
                <a:solidFill>
                  <a:srgbClr val="000000"/>
                </a:solidFill>
              </a:rPr>
              <a:t>When planning the availability of your AD FS environment for federated authentication, you should consider the following categories:</a:t>
            </a:r>
          </a:p>
          <a:p>
            <a:pPr lvl="0"/>
            <a:r>
              <a:rPr lang="en-US" kern="0" dirty="0">
                <a:solidFill>
                  <a:srgbClr val="000000"/>
                </a:solidFill>
              </a:rPr>
              <a:t>The federation server farm</a:t>
            </a:r>
          </a:p>
          <a:p>
            <a:pPr lvl="0"/>
            <a:r>
              <a:rPr lang="en-US" kern="0" dirty="0">
                <a:solidFill>
                  <a:srgbClr val="000000"/>
                </a:solidFill>
              </a:rPr>
              <a:t>NLB</a:t>
            </a:r>
          </a:p>
          <a:p>
            <a:pPr lvl="0"/>
            <a:r>
              <a:rPr lang="en-US" kern="0" dirty="0">
                <a:solidFill>
                  <a:srgbClr val="000000"/>
                </a:solidFill>
              </a:rPr>
              <a:t>The configuration database</a:t>
            </a:r>
          </a:p>
          <a:p>
            <a:pPr lvl="0"/>
            <a:endParaRPr lang="en-US" kern="0" dirty="0">
              <a:solidFill>
                <a:srgbClr val="000000"/>
              </a:solidFill>
            </a:endParaRPr>
          </a:p>
        </p:txBody>
      </p:sp>
    </p:spTree>
    <p:custDataLst>
      <p:tags r:id="rId1"/>
    </p:custDataLst>
    <p:extLst>
      <p:ext uri="{BB962C8B-B14F-4D97-AF65-F5344CB8AC3E}">
        <p14:creationId xmlns:p14="http://schemas.microsoft.com/office/powerpoint/2010/main" val="27003268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a1a35dee-482a-4a60-9d93-1464a0587c0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Capacity planning</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Use the following when planning for the capacity of your federation servers:</a:t>
            </a:r>
          </a:p>
          <a:p>
            <a:pPr lvl="1"/>
            <a:r>
              <a:rPr lang="en-US" kern="0" dirty="0">
                <a:solidFill>
                  <a:srgbClr val="000000"/>
                </a:solidFill>
              </a:rPr>
              <a:t>Capacity Planning spreadsheet requirements:</a:t>
            </a:r>
          </a:p>
          <a:p>
            <a:pPr lvl="2"/>
            <a:r>
              <a:rPr lang="en-US" kern="0" dirty="0">
                <a:solidFill>
                  <a:srgbClr val="000000"/>
                </a:solidFill>
              </a:rPr>
              <a:t>The percentage of total users expected to send authentication requests to AD FS during peak usage periods</a:t>
            </a:r>
          </a:p>
          <a:p>
            <a:pPr lvl="2"/>
            <a:r>
              <a:rPr lang="en-US" kern="0" dirty="0">
                <a:solidFill>
                  <a:srgbClr val="000000"/>
                </a:solidFill>
              </a:rPr>
              <a:t>The length of time the peak usage period is expected to last</a:t>
            </a:r>
          </a:p>
          <a:p>
            <a:pPr lvl="2"/>
            <a:r>
              <a:rPr lang="en-US" kern="0" dirty="0">
                <a:solidFill>
                  <a:srgbClr val="000000"/>
                </a:solidFill>
              </a:rPr>
              <a:t>The total number of users that will require SSO access</a:t>
            </a:r>
          </a:p>
          <a:p>
            <a:pPr lvl="1"/>
            <a:r>
              <a:rPr lang="en-US" kern="0" dirty="0">
                <a:solidFill>
                  <a:srgbClr val="000000"/>
                </a:solidFill>
              </a:rPr>
              <a:t>Estimation table:</a:t>
            </a:r>
          </a:p>
          <a:p>
            <a:pPr lvl="0"/>
            <a:endParaRPr lang="en-US" kern="0" dirty="0">
              <a:solidFill>
                <a:srgbClr val="000000"/>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1330620448"/>
              </p:ext>
            </p:extLst>
          </p:nvPr>
        </p:nvGraphicFramePr>
        <p:xfrm>
          <a:off x="899677" y="4319451"/>
          <a:ext cx="7237378" cy="1849120"/>
        </p:xfrm>
        <a:graphic>
          <a:graphicData uri="http://schemas.openxmlformats.org/drawingml/2006/table">
            <a:tbl>
              <a:tblPr firstRow="1" bandRow="1">
                <a:tableStyleId>{5C22544A-7EE6-4342-B048-85BDC9FD1C3A}</a:tableStyleId>
              </a:tblPr>
              <a:tblGrid>
                <a:gridCol w="2743199">
                  <a:extLst>
                    <a:ext uri="{9D8B030D-6E8A-4147-A177-3AD203B41FA5}">
                      <a16:colId xmlns="" xmlns:a16="http://schemas.microsoft.com/office/drawing/2014/main" val="20000"/>
                    </a:ext>
                  </a:extLst>
                </a:gridCol>
                <a:gridCol w="4494179">
                  <a:extLst>
                    <a:ext uri="{9D8B030D-6E8A-4147-A177-3AD203B41FA5}">
                      <a16:colId xmlns="" xmlns:a16="http://schemas.microsoft.com/office/drawing/2014/main" val="20001"/>
                    </a:ext>
                  </a:extLst>
                </a:gridCol>
              </a:tblGrid>
              <a:tr h="303503">
                <a:tc>
                  <a:txBody>
                    <a:bodyPr/>
                    <a:lstStyle/>
                    <a:p>
                      <a:r>
                        <a:rPr lang="en-US" dirty="0">
                          <a:solidFill>
                            <a:schemeClr val="tx1"/>
                          </a:solidFill>
                          <a:latin typeface="Segoe UI" panose="020B0502040204020203" pitchFamily="34" charset="0"/>
                          <a:cs typeface="Segoe UI" panose="020B0502040204020203" pitchFamily="34" charset="0"/>
                        </a:rPr>
                        <a:t>Number of users</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solidFill>
                            <a:schemeClr val="tx1"/>
                          </a:solidFill>
                          <a:latin typeface="Segoe UI" panose="020B0502040204020203" pitchFamily="34" charset="0"/>
                          <a:cs typeface="Segoe UI" panose="020B0502040204020203" pitchFamily="34" charset="0"/>
                        </a:rPr>
                        <a:t>Minimum</a:t>
                      </a:r>
                      <a:r>
                        <a:rPr lang="en-US" baseline="0" dirty="0">
                          <a:solidFill>
                            <a:schemeClr val="tx1"/>
                          </a:solidFill>
                          <a:latin typeface="Segoe UI" panose="020B0502040204020203" pitchFamily="34" charset="0"/>
                          <a:cs typeface="Segoe UI" panose="020B0502040204020203" pitchFamily="34" charset="0"/>
                        </a:rPr>
                        <a:t> number of servers</a:t>
                      </a:r>
                      <a:endParaRPr lang="en-US" dirty="0">
                        <a:solidFill>
                          <a:schemeClr val="tx1"/>
                        </a:solidFill>
                        <a:latin typeface="Segoe UI" panose="020B0502040204020203" pitchFamily="34" charset="0"/>
                        <a:cs typeface="Segoe UI" panose="020B0502040204020203"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0"/>
                  </a:ext>
                </a:extLst>
              </a:tr>
              <a:tr h="370840">
                <a:tc>
                  <a:txBody>
                    <a:bodyPr/>
                    <a:lstStyle/>
                    <a:p>
                      <a:r>
                        <a:rPr lang="en-US" dirty="0">
                          <a:solidFill>
                            <a:schemeClr val="tx1"/>
                          </a:solidFill>
                          <a:latin typeface="Segoe UI" panose="020B0502040204020203" pitchFamily="34" charset="0"/>
                          <a:cs typeface="Segoe UI" panose="020B0502040204020203" pitchFamily="34" charset="0"/>
                        </a:rPr>
                        <a:t>Fewer than 1,000</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solidFill>
                            <a:schemeClr val="tx1"/>
                          </a:solidFill>
                          <a:latin typeface="Segoe UI" panose="020B0502040204020203" pitchFamily="34" charset="0"/>
                          <a:cs typeface="Segoe UI" panose="020B0502040204020203" pitchFamily="34" charset="0"/>
                        </a:rPr>
                        <a:t>2 federation</a:t>
                      </a:r>
                      <a:r>
                        <a:rPr lang="en-US" baseline="0" dirty="0">
                          <a:solidFill>
                            <a:schemeClr val="tx1"/>
                          </a:solidFill>
                          <a:latin typeface="Segoe UI" panose="020B0502040204020203" pitchFamily="34" charset="0"/>
                          <a:cs typeface="Segoe UI" panose="020B0502040204020203" pitchFamily="34" charset="0"/>
                        </a:rPr>
                        <a:t> servers, 2 proxies</a:t>
                      </a:r>
                      <a:endParaRPr lang="en-US" dirty="0">
                        <a:solidFill>
                          <a:schemeClr val="tx1"/>
                        </a:solidFill>
                        <a:latin typeface="Segoe UI" panose="020B0502040204020203" pitchFamily="34" charset="0"/>
                        <a:cs typeface="Segoe UI" panose="020B0502040204020203"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1"/>
                  </a:ext>
                </a:extLst>
              </a:tr>
              <a:tr h="370840">
                <a:tc>
                  <a:txBody>
                    <a:bodyPr/>
                    <a:lstStyle/>
                    <a:p>
                      <a:r>
                        <a:rPr lang="en-US" dirty="0">
                          <a:solidFill>
                            <a:schemeClr val="tx1"/>
                          </a:solidFill>
                          <a:latin typeface="Segoe UI" panose="020B0502040204020203" pitchFamily="34" charset="0"/>
                          <a:cs typeface="Segoe UI" panose="020B0502040204020203" pitchFamily="34" charset="0"/>
                        </a:rPr>
                        <a:t>1,000 – 15,000</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solidFill>
                            <a:schemeClr val="tx1"/>
                          </a:solidFill>
                          <a:latin typeface="Segoe UI" panose="020B0502040204020203" pitchFamily="34" charset="0"/>
                          <a:cs typeface="Segoe UI" panose="020B0502040204020203" pitchFamily="34" charset="0"/>
                        </a:rPr>
                        <a:t>2 federation servers, 2 proxies</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2"/>
                  </a:ext>
                </a:extLst>
              </a:tr>
              <a:tr h="370840">
                <a:tc>
                  <a:txBody>
                    <a:bodyPr/>
                    <a:lstStyle/>
                    <a:p>
                      <a:r>
                        <a:rPr lang="en-US" dirty="0">
                          <a:solidFill>
                            <a:schemeClr val="tx1"/>
                          </a:solidFill>
                          <a:latin typeface="Segoe UI" panose="020B0502040204020203" pitchFamily="34" charset="0"/>
                          <a:cs typeface="Segoe UI" panose="020B0502040204020203" pitchFamily="34" charset="0"/>
                        </a:rPr>
                        <a:t>15,000 – 60,000</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solidFill>
                            <a:schemeClr val="tx1"/>
                          </a:solidFill>
                          <a:latin typeface="Segoe UI" panose="020B0502040204020203" pitchFamily="34" charset="0"/>
                          <a:cs typeface="Segoe UI" panose="020B0502040204020203" pitchFamily="34" charset="0"/>
                        </a:rPr>
                        <a:t>3</a:t>
                      </a:r>
                      <a:r>
                        <a:rPr lang="en-US" sz="1800" kern="1200" dirty="0">
                          <a:solidFill>
                            <a:schemeClr val="dk1"/>
                          </a:solidFill>
                          <a:effectLst/>
                          <a:latin typeface="+mn-lt"/>
                          <a:ea typeface="+mn-ea"/>
                          <a:cs typeface="+mn-cs"/>
                        </a:rPr>
                        <a:t>–</a:t>
                      </a:r>
                      <a:r>
                        <a:rPr lang="en-US" dirty="0">
                          <a:solidFill>
                            <a:schemeClr val="tx1"/>
                          </a:solidFill>
                          <a:latin typeface="Segoe UI" panose="020B0502040204020203" pitchFamily="34" charset="0"/>
                          <a:cs typeface="Segoe UI" panose="020B0502040204020203" pitchFamily="34" charset="0"/>
                        </a:rPr>
                        <a:t>5 federation servers, 2 proxies</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3"/>
                  </a:ext>
                </a:extLst>
              </a:tr>
              <a:tr h="370840">
                <a:tc>
                  <a:txBody>
                    <a:bodyPr/>
                    <a:lstStyle/>
                    <a:p>
                      <a:r>
                        <a:rPr lang="en-US" dirty="0">
                          <a:solidFill>
                            <a:schemeClr val="tx1"/>
                          </a:solidFill>
                          <a:latin typeface="Segoe UI" panose="020B0502040204020203" pitchFamily="34" charset="0"/>
                          <a:cs typeface="Segoe UI" panose="020B0502040204020203" pitchFamily="34" charset="0"/>
                        </a:rPr>
                        <a:t>More than 60,000</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solidFill>
                            <a:schemeClr val="tx1"/>
                          </a:solidFill>
                          <a:latin typeface="Segoe UI" panose="020B0502040204020203" pitchFamily="34" charset="0"/>
                          <a:cs typeface="Segoe UI" panose="020B0502040204020203" pitchFamily="34" charset="0"/>
                        </a:rPr>
                        <a:t>5+ federation servers, 3+ proxies</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4"/>
                  </a:ext>
                </a:extLst>
              </a:tr>
            </a:tbl>
          </a:graphicData>
        </a:graphic>
      </p:graphicFrame>
    </p:spTree>
    <p:custDataLst>
      <p:tags r:id="rId1"/>
    </p:custDataLst>
    <p:extLst>
      <p:ext uri="{BB962C8B-B14F-4D97-AF65-F5344CB8AC3E}">
        <p14:creationId xmlns:p14="http://schemas.microsoft.com/office/powerpoint/2010/main" val="24966335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0" y="737879"/>
            <a:ext cx="9144000" cy="5836785"/>
          </a:xfrm>
        </p:spPr>
        <p:txBody>
          <a:bodyPr>
            <a:noAutofit/>
          </a:bodyPr>
          <a:lstStyle/>
          <a:p>
            <a:r>
              <a:rPr lang="en-US" sz="1600" dirty="0"/>
              <a:t>As part of the federated trust, each partner defines which of its resources are accessible to the other</a:t>
            </a:r>
          </a:p>
          <a:p>
            <a:r>
              <a:rPr lang="en-US" sz="1600" dirty="0"/>
              <a:t>organization and how access to the resources is allowed. For example, to update a sales forecast, a </a:t>
            </a:r>
            <a:r>
              <a:rPr lang="en-US" sz="1600" dirty="0" smtClean="0"/>
              <a:t>sales representative </a:t>
            </a:r>
            <a:r>
              <a:rPr lang="en-US" sz="1600" dirty="0"/>
              <a:t>might need to collect information from a supplier's database that is hosted on the </a:t>
            </a:r>
            <a:r>
              <a:rPr lang="en-US" sz="1600" dirty="0" smtClean="0"/>
              <a:t>supplier's network</a:t>
            </a:r>
            <a:r>
              <a:rPr lang="en-US" sz="1600" dirty="0"/>
              <a:t>. The administrator of the domain for the sales representative is responsible for ensuring that </a:t>
            </a:r>
            <a:r>
              <a:rPr lang="en-US" sz="1600" dirty="0" smtClean="0"/>
              <a:t>the appropriate </a:t>
            </a:r>
            <a:r>
              <a:rPr lang="en-US" sz="1600" dirty="0"/>
              <a:t>sales representatives are members of the group that requires access to the supplier’s database.</a:t>
            </a:r>
          </a:p>
          <a:p>
            <a:r>
              <a:rPr lang="en-US" sz="1600" dirty="0"/>
              <a:t>The administrator of the organization in which the database is located is responsible for ensuring that </a:t>
            </a:r>
            <a:r>
              <a:rPr lang="en-US" sz="1600" dirty="0" smtClean="0"/>
              <a:t>the partner’s </a:t>
            </a:r>
            <a:r>
              <a:rPr lang="en-US" sz="1600" dirty="0"/>
              <a:t>employees have access only to the data that they </a:t>
            </a:r>
            <a:r>
              <a:rPr lang="en-US" sz="1600" dirty="0" smtClean="0"/>
              <a:t>require. In </a:t>
            </a:r>
            <a:r>
              <a:rPr lang="en-US" sz="1600" dirty="0"/>
              <a:t>an identity federation solution, the organization in which users are located stores, owns, and </a:t>
            </a:r>
            <a:r>
              <a:rPr lang="en-US" sz="1600" dirty="0" smtClean="0"/>
              <a:t>manages user </a:t>
            </a:r>
            <a:r>
              <a:rPr lang="en-US" sz="1600" dirty="0"/>
              <a:t>identities and their associated credentials. As part of the identity federation trust, each </a:t>
            </a:r>
            <a:r>
              <a:rPr lang="en-US" sz="1600" dirty="0" smtClean="0"/>
              <a:t>organization also </a:t>
            </a:r>
            <a:r>
              <a:rPr lang="en-US" sz="1600" dirty="0"/>
              <a:t>defines how user identities are shared in a security-enhanced manner to restrict access to resources.</a:t>
            </a:r>
          </a:p>
          <a:p>
            <a:r>
              <a:rPr lang="en-US" sz="1600" dirty="0"/>
              <a:t>Each partner defines the services that it makes available to trusted partners and customers, and it </a:t>
            </a:r>
            <a:r>
              <a:rPr lang="en-US" sz="1600" dirty="0" smtClean="0"/>
              <a:t>defines which </a:t>
            </a:r>
            <a:r>
              <a:rPr lang="en-US" sz="1600" dirty="0"/>
              <a:t>other organizations and users it trusts. Each partner also defines both what types of credentials </a:t>
            </a:r>
            <a:r>
              <a:rPr lang="en-US" sz="1600" dirty="0" smtClean="0"/>
              <a:t>and requests </a:t>
            </a:r>
            <a:r>
              <a:rPr lang="en-US" sz="1600" dirty="0"/>
              <a:t>it accepts and its privacy policies to help ensure that private information is not accessible </a:t>
            </a:r>
            <a:r>
              <a:rPr lang="en-US" sz="1600" dirty="0" smtClean="0"/>
              <a:t>within the trust. You </a:t>
            </a:r>
            <a:r>
              <a:rPr lang="en-US" sz="1600" dirty="0"/>
              <a:t>can also use identity federation within a single organization. For example, an organization might </a:t>
            </a:r>
            <a:r>
              <a:rPr lang="en-US" sz="1600" dirty="0" smtClean="0"/>
              <a:t>plan to </a:t>
            </a:r>
            <a:r>
              <a:rPr lang="en-US" sz="1600" dirty="0"/>
              <a:t>deploy several web-based applications that require authentication. By using AD FS, the organization </a:t>
            </a:r>
            <a:r>
              <a:rPr lang="en-US" sz="1600" dirty="0" smtClean="0"/>
              <a:t>can implement </a:t>
            </a:r>
            <a:r>
              <a:rPr lang="en-US" sz="1600" dirty="0"/>
              <a:t>one authentication solution for all of the applications, making it easy for users in </a:t>
            </a:r>
            <a:r>
              <a:rPr lang="en-US" sz="1600" dirty="0" smtClean="0"/>
              <a:t>multiple internal </a:t>
            </a:r>
            <a:r>
              <a:rPr lang="en-US" sz="1600" dirty="0"/>
              <a:t>domains or forests to access the application. The solution can extend to external partners in </a:t>
            </a:r>
            <a:r>
              <a:rPr lang="en-US" sz="1600" dirty="0" smtClean="0"/>
              <a:t>the future</a:t>
            </a:r>
            <a:r>
              <a:rPr lang="en-US" sz="1600" dirty="0"/>
              <a:t>, without requiring developers to change the application.</a:t>
            </a:r>
          </a:p>
        </p:txBody>
      </p:sp>
    </p:spTree>
    <p:extLst>
      <p:ext uri="{BB962C8B-B14F-4D97-AF65-F5344CB8AC3E}">
        <p14:creationId xmlns:p14="http://schemas.microsoft.com/office/powerpoint/2010/main" val="140888657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name="c80f29b8-8e0d-4501-a7be-87cfd1cc4ce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Demonstration: Installing the AD FS server role</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kern="0" dirty="0">
                <a:solidFill>
                  <a:srgbClr val="000000"/>
                </a:solidFill>
              </a:rPr>
              <a:t>In this demonstration, you will see how to:</a:t>
            </a:r>
          </a:p>
          <a:p>
            <a:pPr lvl="0"/>
            <a:r>
              <a:rPr lang="en-GB" kern="0" dirty="0">
                <a:solidFill>
                  <a:srgbClr val="000000"/>
                </a:solidFill>
              </a:rPr>
              <a:t>Install AD FS</a:t>
            </a:r>
          </a:p>
          <a:p>
            <a:pPr lvl="0"/>
            <a:r>
              <a:rPr lang="en-GB" kern="0" dirty="0">
                <a:solidFill>
                  <a:srgbClr val="000000"/>
                </a:solidFill>
              </a:rPr>
              <a:t>Add a DNS record for AD FS</a:t>
            </a:r>
          </a:p>
          <a:p>
            <a:pPr lvl="0"/>
            <a:r>
              <a:rPr lang="en-GB" kern="0" dirty="0">
                <a:solidFill>
                  <a:srgbClr val="000000"/>
                </a:solidFill>
              </a:rPr>
              <a:t>Configure AD FS</a:t>
            </a:r>
          </a:p>
          <a:p>
            <a:pPr lvl="0"/>
            <a:endParaRPr lang="en-US" kern="0" dirty="0">
              <a:solidFill>
                <a:srgbClr val="000000"/>
              </a:solidFill>
            </a:endParaRPr>
          </a:p>
          <a:p>
            <a:pPr lvl="0"/>
            <a:endParaRPr lang="en-US" kern="0" dirty="0">
              <a:solidFill>
                <a:srgbClr val="000000"/>
              </a:solidFill>
            </a:endParaRPr>
          </a:p>
        </p:txBody>
      </p:sp>
    </p:spTree>
    <p:custDataLst>
      <p:tags r:id="rId1"/>
    </p:custDataLst>
    <p:extLst>
      <p:ext uri="{BB962C8B-B14F-4D97-AF65-F5344CB8AC3E}">
        <p14:creationId xmlns:p14="http://schemas.microsoft.com/office/powerpoint/2010/main" val="29579413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idx="1"/>
          </p:nvPr>
        </p:nvSpPr>
        <p:spPr/>
        <p:txBody>
          <a:bodyPr/>
          <a:lstStyle/>
          <a:p>
            <a:endParaRPr lang="en-US" dirty="0"/>
          </a:p>
        </p:txBody>
      </p:sp>
    </p:spTree>
    <p:custDataLst>
      <p:tags r:id="rId1"/>
    </p:custDataLst>
    <p:extLst>
      <p:ext uri="{BB962C8B-B14F-4D97-AF65-F5344CB8AC3E}">
        <p14:creationId xmlns:p14="http://schemas.microsoft.com/office/powerpoint/2010/main" val="40717887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idx="1"/>
          </p:nvPr>
        </p:nvSpPr>
        <p:spPr/>
        <p:txBody>
          <a:bodyPr/>
          <a:lstStyle/>
          <a:p>
            <a:endParaRPr lang="en-US" dirty="0"/>
          </a:p>
        </p:txBody>
      </p:sp>
    </p:spTree>
    <p:custDataLst>
      <p:tags r:id="rId1"/>
    </p:custDataLst>
    <p:extLst>
      <p:ext uri="{BB962C8B-B14F-4D97-AF65-F5344CB8AC3E}">
        <p14:creationId xmlns:p14="http://schemas.microsoft.com/office/powerpoint/2010/main" val="36656662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name="d86d398d-4603-474a-b992-7e8e001d736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3: Deploying and configuring AD FS</a:t>
            </a:r>
          </a:p>
        </p:txBody>
      </p:sp>
      <p:sp>
        <p:nvSpPr>
          <p:cNvPr id="3" name="Text Placeholder 2"/>
          <p:cNvSpPr>
            <a:spLocks noGrp="1"/>
          </p:cNvSpPr>
          <p:nvPr>
            <p:ph type="body" idx="1"/>
          </p:nvPr>
        </p:nvSpPr>
        <p:spPr>
          <a:xfrm>
            <a:off x="458788" y="925416"/>
            <a:ext cx="8119156" cy="5147356"/>
          </a:xfrm>
        </p:spPr>
        <p:txBody>
          <a:bodyPr/>
          <a:lstStyle/>
          <a:p>
            <a:r>
              <a:rPr lang="en-US" dirty="0"/>
              <a:t>What are AD FS claims and claims rules?
What is a claims provider trust?
What is a relying party trust?
Demonstration: Configuring claims provider and relying party trusts
Installing and configuring AD FS
Configuring an account partner and a resource partner
Configuring claims rules
How home realm discovery works
Demonstration: Configuring claims rules
Managing an AD FS deployment</a:t>
            </a:r>
          </a:p>
        </p:txBody>
      </p:sp>
    </p:spTree>
    <p:custDataLst>
      <p:tags r:id="rId1"/>
    </p:custDataLst>
    <p:extLst>
      <p:ext uri="{BB962C8B-B14F-4D97-AF65-F5344CB8AC3E}">
        <p14:creationId xmlns:p14="http://schemas.microsoft.com/office/powerpoint/2010/main" val="369405912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9b9f5944-653b-4018-bbc6-9dd8e0b1afe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are AD FS claims and claims rules?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Claims provide information about users from the claims provider to the relying party</a:t>
            </a:r>
            <a:endParaRPr lang="en-US" sz="2400" kern="0" dirty="0">
              <a:solidFill>
                <a:srgbClr val="000000"/>
              </a:solidFill>
            </a:endParaRPr>
          </a:p>
          <a:p>
            <a:pPr lvl="0"/>
            <a:r>
              <a:rPr lang="en-US" kern="0" dirty="0">
                <a:solidFill>
                  <a:srgbClr val="000000"/>
                </a:solidFill>
              </a:rPr>
              <a:t>AD FS:</a:t>
            </a:r>
          </a:p>
          <a:p>
            <a:pPr lvl="1"/>
            <a:r>
              <a:rPr lang="en-US" kern="0" dirty="0">
                <a:solidFill>
                  <a:srgbClr val="000000"/>
                </a:solidFill>
              </a:rPr>
              <a:t>Provides a default set of built-in claims</a:t>
            </a:r>
          </a:p>
          <a:p>
            <a:pPr lvl="1"/>
            <a:r>
              <a:rPr lang="en-US" kern="0" dirty="0">
                <a:solidFill>
                  <a:srgbClr val="000000"/>
                </a:solidFill>
              </a:rPr>
              <a:t>Enables the creation of custom claims</a:t>
            </a:r>
          </a:p>
          <a:p>
            <a:pPr lvl="1"/>
            <a:r>
              <a:rPr lang="en-US" kern="0" dirty="0">
                <a:solidFill>
                  <a:srgbClr val="000000"/>
                </a:solidFill>
              </a:rPr>
              <a:t>Requires each claim have a unique URI</a:t>
            </a:r>
          </a:p>
          <a:p>
            <a:pPr lvl="0"/>
            <a:r>
              <a:rPr lang="en-US" kern="0" dirty="0">
                <a:solidFill>
                  <a:srgbClr val="000000"/>
                </a:solidFill>
              </a:rPr>
              <a:t>Claims can be:</a:t>
            </a:r>
          </a:p>
          <a:p>
            <a:pPr lvl="1"/>
            <a:r>
              <a:rPr lang="en-US" kern="0" dirty="0">
                <a:solidFill>
                  <a:srgbClr val="000000"/>
                </a:solidFill>
              </a:rPr>
              <a:t>Retrieved from an attribute store</a:t>
            </a:r>
          </a:p>
          <a:p>
            <a:pPr lvl="1"/>
            <a:r>
              <a:rPr lang="en-US" kern="0" dirty="0">
                <a:solidFill>
                  <a:srgbClr val="000000"/>
                </a:solidFill>
              </a:rPr>
              <a:t>Calculated based on retrieved values</a:t>
            </a:r>
          </a:p>
          <a:p>
            <a:pPr lvl="1"/>
            <a:r>
              <a:rPr lang="en-US" kern="0" dirty="0">
                <a:solidFill>
                  <a:srgbClr val="000000"/>
                </a:solidFill>
              </a:rPr>
              <a:t>Transformed into alternate values</a:t>
            </a:r>
          </a:p>
          <a:p>
            <a:pPr lvl="0"/>
            <a:endParaRPr lang="en-US" kern="0" dirty="0">
              <a:solidFill>
                <a:srgbClr val="000000"/>
              </a:solidFill>
            </a:endParaRPr>
          </a:p>
        </p:txBody>
      </p:sp>
      <p:pic>
        <p:nvPicPr>
          <p:cNvPr id="5" name="Picture 7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29600" y="6400800"/>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355652875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da01e49f-8747-4f9a-abc3-31b8e0400e3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are AD FS claims and claim rules?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Claim rules define how claims are sent and consumed by AD FS servers</a:t>
            </a:r>
            <a:endParaRPr lang="en-US" sz="800" kern="0" dirty="0">
              <a:solidFill>
                <a:srgbClr val="000000"/>
              </a:solidFill>
            </a:endParaRPr>
          </a:p>
          <a:p>
            <a:pPr lvl="0"/>
            <a:r>
              <a:rPr lang="en-US" kern="0" dirty="0">
                <a:solidFill>
                  <a:srgbClr val="000000"/>
                </a:solidFill>
              </a:rPr>
              <a:t>Claims provider rules are acceptance transform rules</a:t>
            </a:r>
            <a:endParaRPr lang="en-US" sz="800" kern="0" dirty="0">
              <a:solidFill>
                <a:srgbClr val="000000"/>
              </a:solidFill>
            </a:endParaRPr>
          </a:p>
          <a:p>
            <a:pPr lvl="0"/>
            <a:r>
              <a:rPr lang="en-US" kern="0" dirty="0">
                <a:solidFill>
                  <a:srgbClr val="000000"/>
                </a:solidFill>
              </a:rPr>
              <a:t>Relying party rules can be:</a:t>
            </a:r>
          </a:p>
          <a:p>
            <a:pPr lvl="1"/>
            <a:r>
              <a:rPr lang="en-US" kern="0" dirty="0">
                <a:solidFill>
                  <a:srgbClr val="000000"/>
                </a:solidFill>
              </a:rPr>
              <a:t>Issuance transform rules</a:t>
            </a:r>
          </a:p>
          <a:p>
            <a:pPr lvl="1"/>
            <a:r>
              <a:rPr lang="en-US" kern="0" dirty="0">
                <a:solidFill>
                  <a:srgbClr val="000000"/>
                </a:solidFill>
              </a:rPr>
              <a:t>Issuance authorization rules</a:t>
            </a:r>
          </a:p>
          <a:p>
            <a:pPr lvl="1"/>
            <a:r>
              <a:rPr lang="en-US" kern="0" dirty="0">
                <a:solidFill>
                  <a:srgbClr val="000000"/>
                </a:solidFill>
              </a:rPr>
              <a:t>Delegation authorization rules</a:t>
            </a:r>
            <a:endParaRPr lang="en-US" sz="800" kern="0" dirty="0">
              <a:solidFill>
                <a:srgbClr val="000000"/>
              </a:solidFill>
            </a:endParaRPr>
          </a:p>
          <a:p>
            <a:pPr lvl="0"/>
            <a:r>
              <a:rPr lang="en-US" kern="0" dirty="0">
                <a:solidFill>
                  <a:srgbClr val="000000"/>
                </a:solidFill>
              </a:rPr>
              <a:t>AD FS servers provide default claim rules, templates, and a syntax for creating custom claim rules</a:t>
            </a:r>
          </a:p>
          <a:p>
            <a:pPr lvl="0"/>
            <a:endParaRPr lang="en-US" kern="0" dirty="0">
              <a:solidFill>
                <a:srgbClr val="000000"/>
              </a:solidFill>
            </a:endParaRPr>
          </a:p>
        </p:txBody>
      </p:sp>
      <p:pic>
        <p:nvPicPr>
          <p:cNvPr id="5" name="Picture 7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29600" y="6400800"/>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7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63529" y="6400800"/>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220140692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49dc201f-33c5-417b-b1f4-d57c94e4817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claims provider trust?</a:t>
            </a:r>
          </a:p>
        </p:txBody>
      </p:sp>
      <p:sp>
        <p:nvSpPr>
          <p:cNvPr id="4" name="Content Placeholder 1"/>
          <p:cNvSpPr txBox="1">
            <a:spLocks/>
          </p:cNvSpPr>
          <p:nvPr/>
        </p:nvSpPr>
        <p:spPr>
          <a:xfrm>
            <a:off x="458788" y="1021214"/>
            <a:ext cx="8119156" cy="5379585"/>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Claims provider trusts:</a:t>
            </a:r>
          </a:p>
          <a:p>
            <a:pPr lvl="1"/>
            <a:r>
              <a:rPr lang="en-US" kern="0" dirty="0">
                <a:solidFill>
                  <a:srgbClr val="000000"/>
                </a:solidFill>
              </a:rPr>
              <a:t>Are configured on the relying party federation server</a:t>
            </a:r>
          </a:p>
          <a:p>
            <a:pPr lvl="1"/>
            <a:r>
              <a:rPr lang="en-US" kern="0" dirty="0">
                <a:solidFill>
                  <a:srgbClr val="000000"/>
                </a:solidFill>
              </a:rPr>
              <a:t>Identify the claims provider</a:t>
            </a:r>
          </a:p>
          <a:p>
            <a:pPr lvl="1"/>
            <a:r>
              <a:rPr lang="en-US" kern="0" dirty="0">
                <a:solidFill>
                  <a:srgbClr val="000000"/>
                </a:solidFill>
              </a:rPr>
              <a:t>Configure the claim rules for the claims provider</a:t>
            </a:r>
            <a:endParaRPr lang="en-US" sz="800" kern="0" dirty="0">
              <a:solidFill>
                <a:srgbClr val="000000"/>
              </a:solidFill>
            </a:endParaRPr>
          </a:p>
          <a:p>
            <a:pPr lvl="0"/>
            <a:r>
              <a:rPr lang="en-US" kern="0" dirty="0">
                <a:solidFill>
                  <a:srgbClr val="000000"/>
                </a:solidFill>
              </a:rPr>
              <a:t>In a single-organization scenario, a claims provider trust called Active Directory defines how AD DS user credentials are processed</a:t>
            </a:r>
            <a:endParaRPr lang="en-US" sz="800" kern="0" dirty="0">
              <a:solidFill>
                <a:srgbClr val="000000"/>
              </a:solidFill>
            </a:endParaRPr>
          </a:p>
          <a:p>
            <a:pPr lvl="0"/>
            <a:r>
              <a:rPr lang="en-US" kern="0" dirty="0">
                <a:solidFill>
                  <a:srgbClr val="000000"/>
                </a:solidFill>
              </a:rPr>
              <a:t>Claims provider trusts can be configured by:</a:t>
            </a:r>
          </a:p>
          <a:p>
            <a:pPr lvl="1"/>
            <a:r>
              <a:rPr lang="en-US" kern="0" dirty="0">
                <a:solidFill>
                  <a:srgbClr val="000000"/>
                </a:solidFill>
              </a:rPr>
              <a:t>Importing the federation metadata</a:t>
            </a:r>
          </a:p>
          <a:p>
            <a:pPr lvl="1"/>
            <a:r>
              <a:rPr lang="en-US" kern="0" dirty="0">
                <a:solidFill>
                  <a:srgbClr val="000000"/>
                </a:solidFill>
              </a:rPr>
              <a:t>Importing a configuration file</a:t>
            </a:r>
          </a:p>
          <a:p>
            <a:pPr lvl="1"/>
            <a:r>
              <a:rPr lang="en-US" kern="0" dirty="0">
                <a:solidFill>
                  <a:srgbClr val="000000"/>
                </a:solidFill>
              </a:rPr>
              <a:t>Manually configuring the trust </a:t>
            </a:r>
          </a:p>
        </p:txBody>
      </p:sp>
    </p:spTree>
    <p:custDataLst>
      <p:tags r:id="rId1"/>
    </p:custDataLst>
    <p:extLst>
      <p:ext uri="{BB962C8B-B14F-4D97-AF65-F5344CB8AC3E}">
        <p14:creationId xmlns:p14="http://schemas.microsoft.com/office/powerpoint/2010/main" val="347949925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9835dd2d-624a-419c-9200-7f05237194b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relying party trust?</a:t>
            </a:r>
          </a:p>
        </p:txBody>
      </p:sp>
      <p:sp>
        <p:nvSpPr>
          <p:cNvPr id="4" name="Content Placeholder 1"/>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Relying party trusts:</a:t>
            </a:r>
          </a:p>
          <a:p>
            <a:pPr lvl="1"/>
            <a:r>
              <a:rPr lang="en-US" kern="0" dirty="0">
                <a:solidFill>
                  <a:srgbClr val="000000"/>
                </a:solidFill>
              </a:rPr>
              <a:t>Are configured on the claims provider federation server</a:t>
            </a:r>
          </a:p>
          <a:p>
            <a:pPr lvl="1"/>
            <a:r>
              <a:rPr lang="en-US" kern="0" dirty="0">
                <a:solidFill>
                  <a:srgbClr val="000000"/>
                </a:solidFill>
              </a:rPr>
              <a:t>Identify the relying party</a:t>
            </a:r>
          </a:p>
          <a:p>
            <a:pPr lvl="1"/>
            <a:r>
              <a:rPr lang="en-US" kern="0" dirty="0">
                <a:solidFill>
                  <a:srgbClr val="000000"/>
                </a:solidFill>
              </a:rPr>
              <a:t>Configure the claim rules for the relying party</a:t>
            </a:r>
            <a:endParaRPr lang="en-US" sz="800" kern="0" dirty="0">
              <a:solidFill>
                <a:srgbClr val="000000"/>
              </a:solidFill>
            </a:endParaRPr>
          </a:p>
          <a:p>
            <a:pPr lvl="0"/>
            <a:r>
              <a:rPr lang="en-US" kern="0" dirty="0">
                <a:solidFill>
                  <a:srgbClr val="000000"/>
                </a:solidFill>
              </a:rPr>
              <a:t>In a single-organization scenario, a relying party trust defines the connection to internal applications</a:t>
            </a:r>
            <a:endParaRPr lang="en-US" sz="800" kern="0" dirty="0">
              <a:solidFill>
                <a:srgbClr val="000000"/>
              </a:solidFill>
            </a:endParaRPr>
          </a:p>
          <a:p>
            <a:pPr lvl="0"/>
            <a:r>
              <a:rPr lang="en-US" kern="0" dirty="0">
                <a:solidFill>
                  <a:srgbClr val="000000"/>
                </a:solidFill>
              </a:rPr>
              <a:t>You can configure relying party trusts by:</a:t>
            </a:r>
          </a:p>
          <a:p>
            <a:pPr lvl="1"/>
            <a:r>
              <a:rPr lang="en-US" kern="0" dirty="0">
                <a:solidFill>
                  <a:srgbClr val="000000"/>
                </a:solidFill>
              </a:rPr>
              <a:t>Importing the federation metadata</a:t>
            </a:r>
          </a:p>
          <a:p>
            <a:pPr lvl="1"/>
            <a:r>
              <a:rPr lang="en-US" kern="0" dirty="0">
                <a:solidFill>
                  <a:srgbClr val="000000"/>
                </a:solidFill>
              </a:rPr>
              <a:t>Importing a configuration file</a:t>
            </a:r>
          </a:p>
          <a:p>
            <a:pPr lvl="1"/>
            <a:r>
              <a:rPr lang="en-US" kern="0" dirty="0">
                <a:solidFill>
                  <a:srgbClr val="000000"/>
                </a:solidFill>
              </a:rPr>
              <a:t>Manually configuring the trust</a:t>
            </a:r>
          </a:p>
          <a:p>
            <a:pPr lvl="0"/>
            <a:endParaRPr lang="en-US" kern="0" dirty="0">
              <a:solidFill>
                <a:srgbClr val="000000"/>
              </a:solidFill>
            </a:endParaRPr>
          </a:p>
          <a:p>
            <a:pPr lvl="0"/>
            <a:endParaRPr lang="en-US" kern="0" dirty="0">
              <a:solidFill>
                <a:srgbClr val="000000"/>
              </a:solidFill>
            </a:endParaRPr>
          </a:p>
        </p:txBody>
      </p:sp>
    </p:spTree>
    <p:custDataLst>
      <p:tags r:id="rId1"/>
    </p:custDataLst>
    <p:extLst>
      <p:ext uri="{BB962C8B-B14F-4D97-AF65-F5344CB8AC3E}">
        <p14:creationId xmlns:p14="http://schemas.microsoft.com/office/powerpoint/2010/main" val="225285526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4ff12f94-d0e2-48d6-88da-0bf7878d051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Demonstration: Configuring claims provider and relying party trusts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kern="0" dirty="0">
                <a:solidFill>
                  <a:srgbClr val="000000"/>
                </a:solidFill>
              </a:rPr>
              <a:t>In this demonstration, you will see how to:</a:t>
            </a:r>
          </a:p>
          <a:p>
            <a:pPr lvl="1"/>
            <a:r>
              <a:rPr lang="en-US" kern="0" dirty="0">
                <a:solidFill>
                  <a:srgbClr val="000000"/>
                </a:solidFill>
              </a:rPr>
              <a:t>Configure a claims provider trust</a:t>
            </a:r>
          </a:p>
          <a:p>
            <a:pPr lvl="1"/>
            <a:r>
              <a:rPr lang="en-US" kern="0" dirty="0">
                <a:solidFill>
                  <a:srgbClr val="000000"/>
                </a:solidFill>
              </a:rPr>
              <a:t>Configure a WIF application for AD FS</a:t>
            </a:r>
          </a:p>
          <a:p>
            <a:pPr lvl="1"/>
            <a:r>
              <a:rPr lang="en-US" kern="0" dirty="0">
                <a:solidFill>
                  <a:srgbClr val="000000"/>
                </a:solidFill>
              </a:rPr>
              <a:t>Configure a relying party trust</a:t>
            </a:r>
          </a:p>
          <a:p>
            <a:pPr marL="0" lvl="0" indent="0">
              <a:buNone/>
            </a:pPr>
            <a:endParaRPr lang="en-US" kern="0" dirty="0">
              <a:solidFill>
                <a:srgbClr val="000000"/>
              </a:solidFill>
            </a:endParaRPr>
          </a:p>
        </p:txBody>
      </p:sp>
    </p:spTree>
    <p:custDataLst>
      <p:tags r:id="rId1"/>
    </p:custDataLst>
    <p:extLst>
      <p:ext uri="{BB962C8B-B14F-4D97-AF65-F5344CB8AC3E}">
        <p14:creationId xmlns:p14="http://schemas.microsoft.com/office/powerpoint/2010/main" val="418563928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idx="1"/>
          </p:nvPr>
        </p:nvSpPr>
        <p:spPr/>
        <p:txBody>
          <a:bodyPr/>
          <a:lstStyle/>
          <a:p>
            <a:endParaRPr lang="en-US" dirty="0"/>
          </a:p>
        </p:txBody>
      </p:sp>
    </p:spTree>
    <p:custDataLst>
      <p:tags r:id="rId1"/>
    </p:custDataLst>
    <p:extLst>
      <p:ext uri="{BB962C8B-B14F-4D97-AF65-F5344CB8AC3E}">
        <p14:creationId xmlns:p14="http://schemas.microsoft.com/office/powerpoint/2010/main" val="3771117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are claims-based identity and claims-based authentication</a:t>
            </a:r>
          </a:p>
        </p:txBody>
      </p:sp>
      <p:sp>
        <p:nvSpPr>
          <p:cNvPr id="3" name="Text Placeholder 2"/>
          <p:cNvSpPr>
            <a:spLocks noGrp="1"/>
          </p:cNvSpPr>
          <p:nvPr>
            <p:ph type="body" idx="1"/>
          </p:nvPr>
        </p:nvSpPr>
        <p:spPr/>
        <p:txBody>
          <a:bodyPr>
            <a:normAutofit fontScale="70000" lnSpcReduction="20000"/>
          </a:bodyPr>
          <a:lstStyle/>
          <a:p>
            <a:r>
              <a:rPr lang="en-US" dirty="0"/>
              <a:t>In most organizations, users sign in to the </a:t>
            </a:r>
            <a:r>
              <a:rPr lang="en-US" dirty="0" smtClean="0"/>
              <a:t>network and </a:t>
            </a:r>
            <a:r>
              <a:rPr lang="en-US" dirty="0"/>
              <a:t>are authenticated by an AD DS </a:t>
            </a:r>
            <a:r>
              <a:rPr lang="en-US" dirty="0" smtClean="0"/>
              <a:t>domain controller</a:t>
            </a:r>
            <a:r>
              <a:rPr lang="en-US" dirty="0"/>
              <a:t>. A user who provides the </a:t>
            </a:r>
            <a:r>
              <a:rPr lang="en-US" dirty="0" smtClean="0"/>
              <a:t>right credentials </a:t>
            </a:r>
            <a:r>
              <a:rPr lang="en-US" dirty="0"/>
              <a:t>to the domain controller is granted </a:t>
            </a:r>
            <a:r>
              <a:rPr lang="en-US" dirty="0" smtClean="0"/>
              <a:t>a security </a:t>
            </a:r>
            <a:r>
              <a:rPr lang="en-US" dirty="0"/>
              <a:t>token. Applications that are running </a:t>
            </a:r>
            <a:r>
              <a:rPr lang="en-US" dirty="0" smtClean="0"/>
              <a:t>on servers </a:t>
            </a:r>
            <a:r>
              <a:rPr lang="en-US" dirty="0"/>
              <a:t>in the same AD DS environment trust </a:t>
            </a:r>
            <a:r>
              <a:rPr lang="en-US" dirty="0" smtClean="0"/>
              <a:t>the security </a:t>
            </a:r>
            <a:r>
              <a:rPr lang="en-US" dirty="0"/>
              <a:t>tokens that the AD DS domain </a:t>
            </a:r>
            <a:r>
              <a:rPr lang="en-US" dirty="0" err="1" smtClean="0"/>
              <a:t>controllersprovide</a:t>
            </a:r>
            <a:r>
              <a:rPr lang="en-US" dirty="0"/>
              <a:t>. This is because the servers </a:t>
            </a:r>
            <a:r>
              <a:rPr lang="en-US" dirty="0" smtClean="0"/>
              <a:t>can communicate </a:t>
            </a:r>
            <a:r>
              <a:rPr lang="en-US" dirty="0"/>
              <a:t>with the same domain controllers </a:t>
            </a:r>
            <a:r>
              <a:rPr lang="en-US" dirty="0" smtClean="0"/>
              <a:t>on which </a:t>
            </a:r>
            <a:r>
              <a:rPr lang="en-US" dirty="0"/>
              <a:t>the users authenticate.</a:t>
            </a:r>
          </a:p>
          <a:p>
            <a:r>
              <a:rPr lang="en-US" dirty="0"/>
              <a:t>That type of authentication does not </a:t>
            </a:r>
            <a:r>
              <a:rPr lang="en-US" dirty="0" smtClean="0"/>
              <a:t>extend outside </a:t>
            </a:r>
            <a:r>
              <a:rPr lang="en-US" dirty="0"/>
              <a:t>of AD DS forest boundaries easily. You </a:t>
            </a:r>
            <a:r>
              <a:rPr lang="en-US" dirty="0" smtClean="0"/>
              <a:t>can implement </a:t>
            </a:r>
            <a:r>
              <a:rPr lang="en-US" dirty="0"/>
              <a:t>trusts based on the Kerberos V5 authentication protocol or on Integrated </a:t>
            </a:r>
            <a:r>
              <a:rPr lang="en-US" dirty="0" smtClean="0"/>
              <a:t>Windows Authentication </a:t>
            </a:r>
            <a:r>
              <a:rPr lang="en-US" dirty="0"/>
              <a:t>(IWA) between two AD DS forests. However, client computers and domain controllers </a:t>
            </a:r>
            <a:r>
              <a:rPr lang="en-US" dirty="0" smtClean="0"/>
              <a:t>on both </a:t>
            </a:r>
            <a:r>
              <a:rPr lang="en-US" dirty="0"/>
              <a:t>sides of the trust must communicate with domain controllers in the other forest to make </a:t>
            </a:r>
            <a:r>
              <a:rPr lang="en-US" dirty="0" smtClean="0"/>
              <a:t>decisions about </a:t>
            </a:r>
            <a:r>
              <a:rPr lang="en-US" dirty="0"/>
              <a:t>authentication and authorization. This communication requires network traffic that is sent </a:t>
            </a:r>
            <a:r>
              <a:rPr lang="en-US" dirty="0" smtClean="0"/>
              <a:t>on multiple </a:t>
            </a:r>
            <a:r>
              <a:rPr lang="en-US" dirty="0"/>
              <a:t>ports, so these ports must be open on all firewalls between the domain controllers and the </a:t>
            </a:r>
            <a:r>
              <a:rPr lang="en-US" dirty="0" err="1" smtClean="0"/>
              <a:t>othercomputers</a:t>
            </a:r>
            <a:r>
              <a:rPr lang="en-US" dirty="0"/>
              <a:t>. The problem becomes even more complicated when users must access resources that </a:t>
            </a:r>
            <a:r>
              <a:rPr lang="en-US" dirty="0" smtClean="0"/>
              <a:t>are hosted </a:t>
            </a:r>
            <a:r>
              <a:rPr lang="en-US" dirty="0"/>
              <a:t>in cloud-based systems, such as Microsoft Azure or Microsoft Office 365.</a:t>
            </a:r>
          </a:p>
        </p:txBody>
      </p:sp>
    </p:spTree>
    <p:extLst>
      <p:ext uri="{BB962C8B-B14F-4D97-AF65-F5344CB8AC3E}">
        <p14:creationId xmlns:p14="http://schemas.microsoft.com/office/powerpoint/2010/main" val="2786044110"/>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idx="1"/>
          </p:nvPr>
        </p:nvSpPr>
        <p:spPr/>
        <p:txBody>
          <a:bodyPr/>
          <a:lstStyle/>
          <a:p>
            <a:endParaRPr lang="en-US" dirty="0"/>
          </a:p>
        </p:txBody>
      </p:sp>
    </p:spTree>
    <p:custDataLst>
      <p:tags r:id="rId1"/>
    </p:custDataLst>
    <p:extLst>
      <p:ext uri="{BB962C8B-B14F-4D97-AF65-F5344CB8AC3E}">
        <p14:creationId xmlns:p14="http://schemas.microsoft.com/office/powerpoint/2010/main" val="14636775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idx="1"/>
          </p:nvPr>
        </p:nvSpPr>
        <p:spPr/>
        <p:txBody>
          <a:bodyPr/>
          <a:lstStyle/>
          <a:p>
            <a:endParaRPr lang="en-US" dirty="0"/>
          </a:p>
        </p:txBody>
      </p:sp>
    </p:spTree>
    <p:custDataLst>
      <p:tags r:id="rId1"/>
    </p:custDataLst>
    <p:extLst>
      <p:ext uri="{BB962C8B-B14F-4D97-AF65-F5344CB8AC3E}">
        <p14:creationId xmlns:p14="http://schemas.microsoft.com/office/powerpoint/2010/main" val="37947501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name="cf57f2c1-9ccb-494e-90aa-7e93d2ac4a1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Installing and configuring AD FS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You might need to prepare the following items before installing AD FS:</a:t>
            </a:r>
          </a:p>
          <a:p>
            <a:pPr lvl="1"/>
            <a:r>
              <a:rPr lang="en-US" kern="0" dirty="0">
                <a:solidFill>
                  <a:srgbClr val="000000"/>
                </a:solidFill>
              </a:rPr>
              <a:t>SQL Server</a:t>
            </a:r>
          </a:p>
          <a:p>
            <a:pPr lvl="1"/>
            <a:r>
              <a:rPr lang="en-US" kern="0" dirty="0">
                <a:solidFill>
                  <a:srgbClr val="000000"/>
                </a:solidFill>
              </a:rPr>
              <a:t>Service account</a:t>
            </a:r>
          </a:p>
          <a:p>
            <a:pPr lvl="1"/>
            <a:r>
              <a:rPr lang="en-US" kern="0" dirty="0">
                <a:solidFill>
                  <a:srgbClr val="000000"/>
                </a:solidFill>
              </a:rPr>
              <a:t>Certificates</a:t>
            </a:r>
          </a:p>
          <a:p>
            <a:pPr lvl="1"/>
            <a:r>
              <a:rPr lang="en-US" kern="0" dirty="0">
                <a:solidFill>
                  <a:srgbClr val="000000"/>
                </a:solidFill>
              </a:rPr>
              <a:t>DNS</a:t>
            </a:r>
          </a:p>
          <a:p>
            <a:pPr lvl="0"/>
            <a:r>
              <a:rPr lang="en-US" kern="0" dirty="0">
                <a:solidFill>
                  <a:srgbClr val="000000"/>
                </a:solidFill>
              </a:rPr>
              <a:t>During the deployment of AD FS, you:</a:t>
            </a:r>
          </a:p>
          <a:p>
            <a:pPr marL="746125" lvl="1" indent="-457200">
              <a:buFont typeface="+mj-lt"/>
              <a:buAutoNum type="arabicPeriod"/>
            </a:pPr>
            <a:r>
              <a:rPr lang="en-US" kern="0" dirty="0">
                <a:solidFill>
                  <a:srgbClr val="000000"/>
                </a:solidFill>
              </a:rPr>
              <a:t>Install AD FS</a:t>
            </a:r>
          </a:p>
          <a:p>
            <a:pPr marL="746125" lvl="1" indent="-457200">
              <a:buFont typeface="+mj-lt"/>
              <a:buAutoNum type="arabicPeriod"/>
            </a:pPr>
            <a:r>
              <a:rPr lang="en-US" kern="0" dirty="0">
                <a:solidFill>
                  <a:srgbClr val="000000"/>
                </a:solidFill>
              </a:rPr>
              <a:t>Configure AD FS</a:t>
            </a:r>
          </a:p>
          <a:p>
            <a:pPr marL="746125" lvl="1" indent="-457200">
              <a:buFont typeface="+mj-lt"/>
              <a:buAutoNum type="arabicPeriod"/>
            </a:pPr>
            <a:r>
              <a:rPr lang="en-US" kern="0" dirty="0">
                <a:solidFill>
                  <a:srgbClr val="000000"/>
                </a:solidFill>
              </a:rPr>
              <a:t>Create the first federation server in a farm</a:t>
            </a:r>
          </a:p>
          <a:p>
            <a:pPr marL="746125" lvl="1" indent="-457200">
              <a:buFont typeface="+mj-lt"/>
              <a:buAutoNum type="arabicPeriod"/>
            </a:pPr>
            <a:r>
              <a:rPr lang="en-US" kern="0" dirty="0">
                <a:solidFill>
                  <a:srgbClr val="000000"/>
                </a:solidFill>
              </a:rPr>
              <a:t>Add a federation server to a farm</a:t>
            </a:r>
          </a:p>
          <a:p>
            <a:pPr marL="746125" lvl="1" indent="-457200">
              <a:buFont typeface="+mj-lt"/>
              <a:buAutoNum type="arabicPeriod"/>
            </a:pPr>
            <a:r>
              <a:rPr lang="en-US" kern="0" dirty="0">
                <a:solidFill>
                  <a:srgbClr val="000000"/>
                </a:solidFill>
              </a:rPr>
              <a:t>Update AD FS</a:t>
            </a:r>
          </a:p>
          <a:p>
            <a:pPr lvl="0"/>
            <a:endParaRPr lang="en-US" kern="0" dirty="0">
              <a:solidFill>
                <a:srgbClr val="000000"/>
              </a:solidFill>
            </a:endParaRPr>
          </a:p>
        </p:txBody>
      </p:sp>
    </p:spTree>
    <p:custDataLst>
      <p:tags r:id="rId1"/>
    </p:custDataLst>
    <p:extLst>
      <p:ext uri="{BB962C8B-B14F-4D97-AF65-F5344CB8AC3E}">
        <p14:creationId xmlns:p14="http://schemas.microsoft.com/office/powerpoint/2010/main" val="407311684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cc053133-b9f4-4764-9ae3-45a49552bf1b">
    <p:spTree>
      <p:nvGrpSpPr>
        <p:cNvPr id="1" name=""/>
        <p:cNvGrpSpPr/>
        <p:nvPr/>
      </p:nvGrpSpPr>
      <p:grpSpPr>
        <a:xfrm>
          <a:off x="0" y="0"/>
          <a:ext cx="0" cy="0"/>
          <a:chOff x="0" y="0"/>
          <a:chExt cx="0" cy="0"/>
        </a:xfrm>
      </p:grpSpPr>
      <p:sp>
        <p:nvSpPr>
          <p:cNvPr id="2" name="Title 1"/>
          <p:cNvSpPr>
            <a:spLocks noGrp="1"/>
          </p:cNvSpPr>
          <p:nvPr>
            <p:ph type="title"/>
          </p:nvPr>
        </p:nvSpPr>
        <p:spPr>
          <a:xfrm>
            <a:off x="457200" y="-2"/>
            <a:ext cx="8683625" cy="740664"/>
          </a:xfrm>
        </p:spPr>
        <p:txBody>
          <a:bodyPr/>
          <a:lstStyle/>
          <a:p>
            <a:r>
              <a:rPr lang="en-US" dirty="0"/>
              <a:t>Configuring an account partner and a resource partner</a:t>
            </a:r>
          </a:p>
        </p:txBody>
      </p:sp>
      <p:sp>
        <p:nvSpPr>
          <p:cNvPr id="4" name="Content Placeholder 2"/>
          <p:cNvSpPr txBox="1">
            <a:spLocks/>
          </p:cNvSpPr>
          <p:nvPr/>
        </p:nvSpPr>
        <p:spPr>
          <a:xfrm>
            <a:off x="458788" y="87316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400" kern="0" dirty="0">
                <a:solidFill>
                  <a:srgbClr val="000000"/>
                </a:solidFill>
              </a:rPr>
              <a:t>An account partner is a claims provider in a business-to-business federation scenario. To configure an account partner:</a:t>
            </a:r>
          </a:p>
          <a:p>
            <a:pPr lvl="1"/>
            <a:r>
              <a:rPr lang="en-US" sz="2000" kern="0" dirty="0">
                <a:solidFill>
                  <a:srgbClr val="000000"/>
                </a:solidFill>
              </a:rPr>
              <a:t>Implement the physical topology</a:t>
            </a:r>
          </a:p>
          <a:p>
            <a:pPr lvl="1"/>
            <a:r>
              <a:rPr lang="en-US" sz="2000" kern="0" dirty="0">
                <a:solidFill>
                  <a:srgbClr val="000000"/>
                </a:solidFill>
              </a:rPr>
              <a:t>Add an attribute store</a:t>
            </a:r>
          </a:p>
          <a:p>
            <a:pPr lvl="1"/>
            <a:r>
              <a:rPr lang="en-US" sz="2000" kern="0" dirty="0">
                <a:solidFill>
                  <a:srgbClr val="000000"/>
                </a:solidFill>
              </a:rPr>
              <a:t>Configure a relying party trust</a:t>
            </a:r>
          </a:p>
          <a:p>
            <a:pPr lvl="1"/>
            <a:r>
              <a:rPr lang="en-US" sz="2000" kern="0" dirty="0">
                <a:solidFill>
                  <a:srgbClr val="000000"/>
                </a:solidFill>
              </a:rPr>
              <a:t>Add a claim description</a:t>
            </a:r>
          </a:p>
          <a:p>
            <a:pPr lvl="1"/>
            <a:r>
              <a:rPr lang="en-US" sz="2000" kern="0" dirty="0">
                <a:solidFill>
                  <a:srgbClr val="000000"/>
                </a:solidFill>
              </a:rPr>
              <a:t>Prepare the client computers for federation</a:t>
            </a:r>
          </a:p>
          <a:p>
            <a:pPr marL="347662" lvl="0" indent="-342900"/>
            <a:r>
              <a:rPr lang="en-US" sz="2400" kern="0" dirty="0">
                <a:solidFill>
                  <a:srgbClr val="000000"/>
                </a:solidFill>
              </a:rPr>
              <a:t>A resource partner is a relying party in a business-to-business federation scenario. To configure a relying partner</a:t>
            </a:r>
            <a:r>
              <a:rPr lang="en-US" sz="2000" kern="0" dirty="0">
                <a:solidFill>
                  <a:srgbClr val="000000"/>
                </a:solidFill>
              </a:rPr>
              <a:t>:</a:t>
            </a:r>
          </a:p>
          <a:p>
            <a:pPr lvl="1"/>
            <a:r>
              <a:rPr lang="en-US" sz="2000" kern="0" dirty="0">
                <a:solidFill>
                  <a:srgbClr val="000000"/>
                </a:solidFill>
              </a:rPr>
              <a:t>Implement the physical topology</a:t>
            </a:r>
          </a:p>
          <a:p>
            <a:pPr lvl="1"/>
            <a:r>
              <a:rPr lang="en-US" sz="2000" kern="0" dirty="0">
                <a:solidFill>
                  <a:srgbClr val="000000"/>
                </a:solidFill>
              </a:rPr>
              <a:t>Add an attribute store</a:t>
            </a:r>
          </a:p>
          <a:p>
            <a:pPr lvl="1"/>
            <a:r>
              <a:rPr lang="en-US" sz="2000" kern="0" dirty="0">
                <a:solidFill>
                  <a:srgbClr val="000000"/>
                </a:solidFill>
              </a:rPr>
              <a:t>Configure a claims provider trust</a:t>
            </a:r>
          </a:p>
          <a:p>
            <a:pPr lvl="1"/>
            <a:r>
              <a:rPr lang="en-US" sz="2000" kern="0" dirty="0">
                <a:solidFill>
                  <a:srgbClr val="000000"/>
                </a:solidFill>
              </a:rPr>
              <a:t>Create claim rule sets for the claims provider trust</a:t>
            </a:r>
          </a:p>
          <a:p>
            <a:pPr lvl="0"/>
            <a:endParaRPr lang="en-US" sz="2400" kern="0" dirty="0">
              <a:solidFill>
                <a:srgbClr val="000000"/>
              </a:solidFill>
            </a:endParaRPr>
          </a:p>
        </p:txBody>
      </p:sp>
    </p:spTree>
    <p:custDataLst>
      <p:tags r:id="rId1"/>
    </p:custDataLst>
    <p:extLst>
      <p:ext uri="{BB962C8B-B14F-4D97-AF65-F5344CB8AC3E}">
        <p14:creationId xmlns:p14="http://schemas.microsoft.com/office/powerpoint/2010/main" val="210413645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87ae060e-b60d-47d3-836d-80053822f32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Configuring claims rules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Business-to-business scenarios might require more-complex claims rules</a:t>
            </a:r>
            <a:endParaRPr lang="en-US" sz="800" kern="0" dirty="0">
              <a:solidFill>
                <a:srgbClr val="000000"/>
              </a:solidFill>
            </a:endParaRPr>
          </a:p>
          <a:p>
            <a:pPr lvl="0"/>
            <a:r>
              <a:rPr lang="en-US" kern="0" dirty="0">
                <a:solidFill>
                  <a:srgbClr val="000000"/>
                </a:solidFill>
              </a:rPr>
              <a:t>You can create claims rules by using the following templates:</a:t>
            </a:r>
          </a:p>
          <a:p>
            <a:pPr lvl="1"/>
            <a:r>
              <a:rPr lang="en-US" kern="0" dirty="0">
                <a:solidFill>
                  <a:srgbClr val="000000"/>
                </a:solidFill>
              </a:rPr>
              <a:t>Send LDAP Attributes as Claims</a:t>
            </a:r>
          </a:p>
          <a:p>
            <a:pPr lvl="1"/>
            <a:r>
              <a:rPr lang="en-US" kern="0" dirty="0">
                <a:solidFill>
                  <a:srgbClr val="000000"/>
                </a:solidFill>
              </a:rPr>
              <a:t>Send Group Membership as a Claim</a:t>
            </a:r>
          </a:p>
          <a:p>
            <a:pPr lvl="1"/>
            <a:r>
              <a:rPr lang="en-US" kern="0" dirty="0">
                <a:solidFill>
                  <a:srgbClr val="000000"/>
                </a:solidFill>
              </a:rPr>
              <a:t>Pass Through or Filter an Incoming Claim</a:t>
            </a:r>
          </a:p>
          <a:p>
            <a:pPr lvl="1"/>
            <a:r>
              <a:rPr lang="en-US" kern="0" dirty="0">
                <a:solidFill>
                  <a:srgbClr val="000000"/>
                </a:solidFill>
              </a:rPr>
              <a:t>Transform an Incoming Claim</a:t>
            </a:r>
          </a:p>
          <a:p>
            <a:pPr lvl="1"/>
            <a:r>
              <a:rPr lang="en-US" kern="0" dirty="0">
                <a:solidFill>
                  <a:srgbClr val="000000"/>
                </a:solidFill>
              </a:rPr>
              <a:t>Permit or Deny Users Based on an Incoming Claim</a:t>
            </a:r>
          </a:p>
          <a:p>
            <a:pPr lvl="0"/>
            <a:r>
              <a:rPr lang="en-US" kern="0" dirty="0">
                <a:solidFill>
                  <a:srgbClr val="000000"/>
                </a:solidFill>
              </a:rPr>
              <a:t>You can also create custom rules by using the </a:t>
            </a:r>
            <a:br>
              <a:rPr lang="en-US" kern="0" dirty="0">
                <a:solidFill>
                  <a:srgbClr val="000000"/>
                </a:solidFill>
              </a:rPr>
            </a:br>
            <a:r>
              <a:rPr lang="en-US" kern="0" dirty="0">
                <a:solidFill>
                  <a:srgbClr val="000000"/>
                </a:solidFill>
              </a:rPr>
              <a:t>AD FS claim rule language</a:t>
            </a:r>
          </a:p>
          <a:p>
            <a:pPr lvl="0"/>
            <a:endParaRPr lang="en-US" kern="0" dirty="0">
              <a:solidFill>
                <a:srgbClr val="000000"/>
              </a:solidFill>
            </a:endParaRPr>
          </a:p>
        </p:txBody>
      </p:sp>
    </p:spTree>
    <p:custDataLst>
      <p:tags r:id="rId1"/>
    </p:custDataLst>
    <p:extLst>
      <p:ext uri="{BB962C8B-B14F-4D97-AF65-F5344CB8AC3E}">
        <p14:creationId xmlns:p14="http://schemas.microsoft.com/office/powerpoint/2010/main" val="212830174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1a3f3b40-32cd-4c38-a606-3e57557a76f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home realm discovery works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Home realm discovery identifies the AD FS server responsible for providing claims about a user</a:t>
            </a:r>
          </a:p>
          <a:p>
            <a:pPr lvl="0"/>
            <a:r>
              <a:rPr lang="en-US" kern="0" dirty="0">
                <a:solidFill>
                  <a:srgbClr val="000000"/>
                </a:solidFill>
              </a:rPr>
              <a:t>Two methods for home realm discovery exist:</a:t>
            </a:r>
          </a:p>
          <a:p>
            <a:pPr lvl="1"/>
            <a:r>
              <a:rPr lang="en-US" kern="0" dirty="0">
                <a:solidFill>
                  <a:srgbClr val="000000"/>
                </a:solidFill>
              </a:rPr>
              <a:t>Prompt users during their first authentication</a:t>
            </a:r>
          </a:p>
          <a:p>
            <a:pPr lvl="1"/>
            <a:r>
              <a:rPr lang="en-US" kern="0" dirty="0">
                <a:solidFill>
                  <a:srgbClr val="000000"/>
                </a:solidFill>
              </a:rPr>
              <a:t>Include a </a:t>
            </a:r>
            <a:r>
              <a:rPr lang="en-US" i="1" kern="0" dirty="0">
                <a:solidFill>
                  <a:srgbClr val="000000"/>
                </a:solidFill>
              </a:rPr>
              <a:t>whr </a:t>
            </a:r>
            <a:r>
              <a:rPr lang="en-US" kern="0" dirty="0">
                <a:solidFill>
                  <a:srgbClr val="000000"/>
                </a:solidFill>
              </a:rPr>
              <a:t>string in the application URL</a:t>
            </a:r>
          </a:p>
          <a:p>
            <a:pPr lvl="0"/>
            <a:r>
              <a:rPr lang="en-US" kern="0" dirty="0">
                <a:solidFill>
                  <a:srgbClr val="000000"/>
                </a:solidFill>
              </a:rPr>
              <a:t>SAML applications can use a preconfigured profile for home realm discovery</a:t>
            </a:r>
          </a:p>
          <a:p>
            <a:pPr lvl="0"/>
            <a:endParaRPr lang="en-US" kern="0" dirty="0">
              <a:solidFill>
                <a:srgbClr val="000000"/>
              </a:solidFill>
            </a:endParaRPr>
          </a:p>
        </p:txBody>
      </p:sp>
    </p:spTree>
    <p:custDataLst>
      <p:tags r:id="rId1"/>
    </p:custDataLst>
    <p:extLst>
      <p:ext uri="{BB962C8B-B14F-4D97-AF65-F5344CB8AC3E}">
        <p14:creationId xmlns:p14="http://schemas.microsoft.com/office/powerpoint/2010/main" val="177170113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f35cfbbc-8fa3-46d4-afb1-5335e2dd5b6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Demonstration: Configuring claims rules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kern="0" dirty="0">
                <a:solidFill>
                  <a:srgbClr val="000000"/>
                </a:solidFill>
              </a:rPr>
              <a:t>In this demonstration, you will learn how to configure claim rules</a:t>
            </a:r>
          </a:p>
          <a:p>
            <a:pPr lvl="0"/>
            <a:endParaRPr lang="en-US" kern="0" dirty="0">
              <a:solidFill>
                <a:srgbClr val="000000"/>
              </a:solidFill>
            </a:endParaRPr>
          </a:p>
        </p:txBody>
      </p:sp>
    </p:spTree>
    <p:custDataLst>
      <p:tags r:id="rId1"/>
    </p:custDataLst>
    <p:extLst>
      <p:ext uri="{BB962C8B-B14F-4D97-AF65-F5344CB8AC3E}">
        <p14:creationId xmlns:p14="http://schemas.microsoft.com/office/powerpoint/2010/main" val="331747567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idx="1"/>
          </p:nvPr>
        </p:nvSpPr>
        <p:spPr/>
        <p:txBody>
          <a:bodyPr/>
          <a:lstStyle/>
          <a:p>
            <a:endParaRPr lang="en-US" dirty="0"/>
          </a:p>
        </p:txBody>
      </p:sp>
    </p:spTree>
    <p:custDataLst>
      <p:tags r:id="rId1"/>
    </p:custDataLst>
    <p:extLst>
      <p:ext uri="{BB962C8B-B14F-4D97-AF65-F5344CB8AC3E}">
        <p14:creationId xmlns:p14="http://schemas.microsoft.com/office/powerpoint/2010/main" val="35156324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name="f4f4a074-f6a1-44df-a76b-a021b909547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Managing an AD FS deployment</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After the installation, you might need to perform periodic AD FS management tasks, including:</a:t>
            </a:r>
          </a:p>
          <a:p>
            <a:pPr lvl="1"/>
            <a:r>
              <a:rPr lang="en-US" kern="0" dirty="0">
                <a:solidFill>
                  <a:srgbClr val="000000"/>
                </a:solidFill>
              </a:rPr>
              <a:t>Managing the certificate life cycle</a:t>
            </a:r>
          </a:p>
          <a:p>
            <a:pPr lvl="1"/>
            <a:r>
              <a:rPr lang="en-US" kern="0" dirty="0">
                <a:solidFill>
                  <a:srgbClr val="000000"/>
                </a:solidFill>
              </a:rPr>
              <a:t>Using automatic certificate rollover, which renews AD FS certificates once a year</a:t>
            </a:r>
          </a:p>
          <a:p>
            <a:pPr lvl="1"/>
            <a:r>
              <a:rPr lang="en-US" kern="0" dirty="0">
                <a:solidFill>
                  <a:srgbClr val="000000"/>
                </a:solidFill>
              </a:rPr>
              <a:t>Using the </a:t>
            </a:r>
            <a:r>
              <a:rPr lang="en-US" b="1" kern="0" dirty="0">
                <a:solidFill>
                  <a:srgbClr val="000000"/>
                </a:solidFill>
              </a:rPr>
              <a:t>Get-ADFSCertificate</a:t>
            </a:r>
            <a:r>
              <a:rPr lang="en-US" kern="0" dirty="0">
                <a:solidFill>
                  <a:srgbClr val="000000"/>
                </a:solidFill>
              </a:rPr>
              <a:t> cmdlet to view certificate expiration dates</a:t>
            </a:r>
          </a:p>
          <a:p>
            <a:pPr lvl="1"/>
            <a:r>
              <a:rPr lang="en-US" kern="0" dirty="0">
                <a:solidFill>
                  <a:srgbClr val="000000"/>
                </a:solidFill>
              </a:rPr>
              <a:t>Using the </a:t>
            </a:r>
            <a:r>
              <a:rPr lang="en-US" b="1" kern="0" dirty="0">
                <a:solidFill>
                  <a:srgbClr val="000000"/>
                </a:solidFill>
              </a:rPr>
              <a:t>Update-MsolFederatedDomain</a:t>
            </a:r>
            <a:r>
              <a:rPr lang="en-US" kern="0" dirty="0">
                <a:solidFill>
                  <a:srgbClr val="000000"/>
                </a:solidFill>
              </a:rPr>
              <a:t> cmdlet to manage certificate rollover when the AD FS token-signing certificate renews on an annual basis</a:t>
            </a:r>
          </a:p>
          <a:p>
            <a:pPr lvl="1"/>
            <a:r>
              <a:rPr lang="en-US" kern="0" dirty="0">
                <a:solidFill>
                  <a:srgbClr val="000000"/>
                </a:solidFill>
              </a:rPr>
              <a:t>Using the </a:t>
            </a:r>
            <a:r>
              <a:rPr lang="en-US" b="1" kern="0" dirty="0">
                <a:solidFill>
                  <a:srgbClr val="000000"/>
                </a:solidFill>
              </a:rPr>
              <a:t>Set-AdfsSyncProperties</a:t>
            </a:r>
            <a:r>
              <a:rPr lang="en-US" kern="0" dirty="0">
                <a:solidFill>
                  <a:srgbClr val="000000"/>
                </a:solidFill>
              </a:rPr>
              <a:t> cmdlet to change the primary and secondary AD FS federation servers</a:t>
            </a:r>
          </a:p>
        </p:txBody>
      </p:sp>
    </p:spTree>
    <p:custDataLst>
      <p:tags r:id="rId1"/>
    </p:custDataLst>
    <p:extLst>
      <p:ext uri="{BB962C8B-B14F-4D97-AF65-F5344CB8AC3E}">
        <p14:creationId xmlns:p14="http://schemas.microsoft.com/office/powerpoint/2010/main" val="221160010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fac5b2c0-48bd-434b-8643-9beb5874dd3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4: Web Application Proxy overview</a:t>
            </a:r>
          </a:p>
        </p:txBody>
      </p:sp>
      <p:sp>
        <p:nvSpPr>
          <p:cNvPr id="3" name="Text Placeholder 2"/>
          <p:cNvSpPr>
            <a:spLocks noGrp="1"/>
          </p:cNvSpPr>
          <p:nvPr>
            <p:ph type="body" idx="1"/>
          </p:nvPr>
        </p:nvSpPr>
        <p:spPr/>
        <p:txBody>
          <a:bodyPr/>
          <a:lstStyle/>
          <a:p>
            <a:r>
              <a:rPr lang="en-US" dirty="0"/>
              <a:t>What is the Web Application Proxy?
Web Application Proxy and AD FS proxy
Web Application Proxy authentication methods
Scenarios for using the Web Application Proxy
Installing and configuring the Web Application Proxy
Demonstration: Installing and configuring the Web Application Proxy</a:t>
            </a:r>
          </a:p>
        </p:txBody>
      </p:sp>
    </p:spTree>
    <p:custDataLst>
      <p:tags r:id="rId1"/>
    </p:custDataLst>
    <p:extLst>
      <p:ext uri="{BB962C8B-B14F-4D97-AF65-F5344CB8AC3E}">
        <p14:creationId xmlns:p14="http://schemas.microsoft.com/office/powerpoint/2010/main" val="12978905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5911" y="1046973"/>
            <a:ext cx="8847785" cy="5521252"/>
          </a:xfrm>
        </p:spPr>
        <p:txBody>
          <a:bodyPr>
            <a:normAutofit/>
          </a:bodyPr>
          <a:lstStyle/>
          <a:p>
            <a:r>
              <a:rPr lang="en-US" sz="1600" dirty="0"/>
              <a:t>Claims-based authentication provides a mechanism for separating user authentication and </a:t>
            </a:r>
            <a:r>
              <a:rPr lang="en-US" sz="1600" dirty="0" smtClean="0"/>
              <a:t>authorization from </a:t>
            </a:r>
            <a:r>
              <a:rPr lang="en-US" sz="1600" dirty="0"/>
              <a:t>individual applications. With claims-based authentication, users can authenticate to a directory </a:t>
            </a:r>
            <a:r>
              <a:rPr lang="en-US" sz="1600" dirty="0" smtClean="0"/>
              <a:t>service that </a:t>
            </a:r>
            <a:r>
              <a:rPr lang="en-US" sz="1600" dirty="0"/>
              <a:t>is located within their organization and be granted a claim based on that authentication. The claim </a:t>
            </a:r>
            <a:r>
              <a:rPr lang="en-US" sz="1600" dirty="0" smtClean="0"/>
              <a:t>is then </a:t>
            </a:r>
            <a:r>
              <a:rPr lang="en-US" sz="1600" dirty="0"/>
              <a:t>presented to an application that is running in a different organization. The application allows </a:t>
            </a:r>
            <a:r>
              <a:rPr lang="en-US" sz="1600" dirty="0" smtClean="0"/>
              <a:t>user access </a:t>
            </a:r>
            <a:r>
              <a:rPr lang="en-US" sz="1600" dirty="0"/>
              <a:t>to information or features based on the claims presented. All communication occurs over </a:t>
            </a:r>
            <a:r>
              <a:rPr lang="en-US" sz="1600" dirty="0" smtClean="0"/>
              <a:t>HTTPS</a:t>
            </a:r>
          </a:p>
          <a:p>
            <a:r>
              <a:rPr lang="en-US" sz="1600" dirty="0"/>
              <a:t>The </a:t>
            </a:r>
            <a:r>
              <a:rPr lang="en-US" sz="1600" i="1" dirty="0"/>
              <a:t>claim </a:t>
            </a:r>
            <a:r>
              <a:rPr lang="en-US" sz="1600" dirty="0"/>
              <a:t>that is used in claims-based authentication is a statement about a user that is defined in </a:t>
            </a:r>
            <a:r>
              <a:rPr lang="en-US" sz="1600" dirty="0" smtClean="0"/>
              <a:t>one organization </a:t>
            </a:r>
            <a:r>
              <a:rPr lang="en-US" sz="1600" dirty="0"/>
              <a:t>or technology and trusted in another. The claim can include a variety of information. </a:t>
            </a:r>
            <a:r>
              <a:rPr lang="en-US" sz="1600" dirty="0" smtClean="0"/>
              <a:t>For example</a:t>
            </a:r>
            <a:r>
              <a:rPr lang="en-US" sz="1600" dirty="0"/>
              <a:t>, the claim can define the user’s email address, the user principal name (UPN), and </a:t>
            </a:r>
            <a:r>
              <a:rPr lang="en-US" sz="1600" dirty="0" smtClean="0"/>
              <a:t>information about </a:t>
            </a:r>
            <a:r>
              <a:rPr lang="en-US" sz="1600" dirty="0"/>
              <a:t>specific groups to which the user belongs. This information is collected from the identity store </a:t>
            </a:r>
            <a:r>
              <a:rPr lang="en-US" sz="1600" dirty="0" smtClean="0"/>
              <a:t>when the </a:t>
            </a:r>
            <a:r>
              <a:rPr lang="en-US" sz="1600" dirty="0"/>
              <a:t>user successfully authenticates.</a:t>
            </a:r>
          </a:p>
          <a:p>
            <a:r>
              <a:rPr lang="en-US" sz="1600" dirty="0"/>
              <a:t>The organization that manages the application defines the types of claims that the application will </a:t>
            </a:r>
            <a:r>
              <a:rPr lang="en-US" sz="1600" dirty="0" smtClean="0"/>
              <a:t>accept. For </a:t>
            </a:r>
            <a:r>
              <a:rPr lang="en-US" sz="1600" dirty="0"/>
              <a:t>example, the application might require the user’s email address to verify identity and then use </a:t>
            </a:r>
            <a:r>
              <a:rPr lang="en-US" sz="1600" dirty="0" smtClean="0"/>
              <a:t>the group </a:t>
            </a:r>
            <a:r>
              <a:rPr lang="en-US" sz="1600" dirty="0"/>
              <a:t>membership that is presented inside the claim to determine what level of access the user will </a:t>
            </a:r>
            <a:r>
              <a:rPr lang="en-US" sz="1600" dirty="0" smtClean="0"/>
              <a:t>have within </a:t>
            </a:r>
            <a:r>
              <a:rPr lang="en-US" sz="1600" dirty="0"/>
              <a:t>the application</a:t>
            </a:r>
          </a:p>
        </p:txBody>
      </p:sp>
    </p:spTree>
    <p:extLst>
      <p:ext uri="{BB962C8B-B14F-4D97-AF65-F5344CB8AC3E}">
        <p14:creationId xmlns:p14="http://schemas.microsoft.com/office/powerpoint/2010/main" val="2391503456"/>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name="66ff0343-b613-4bb7-8dc4-cfd9904180a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the Web Application Proxy?</a:t>
            </a:r>
          </a:p>
        </p:txBody>
      </p:sp>
      <p:sp>
        <p:nvSpPr>
          <p:cNvPr id="4" name="Content Placeholder 2"/>
          <p:cNvSpPr txBox="1">
            <a:spLocks/>
          </p:cNvSpPr>
          <p:nvPr/>
        </p:nvSpPr>
        <p:spPr>
          <a:xfrm>
            <a:off x="458788" y="1021215"/>
            <a:ext cx="8342312"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GB" kern="0" dirty="0">
                <a:solidFill>
                  <a:srgbClr val="000000"/>
                </a:solidFill>
              </a:rPr>
              <a:t>Windows Server 2016 includes several improvements to the Web Application Proxy role, including:</a:t>
            </a:r>
          </a:p>
          <a:p>
            <a:pPr lvl="1"/>
            <a:r>
              <a:rPr lang="en-GB" kern="0" dirty="0">
                <a:solidFill>
                  <a:srgbClr val="000000"/>
                </a:solidFill>
              </a:rPr>
              <a:t>Preauthentication for HTTP Basic app publishing</a:t>
            </a:r>
          </a:p>
          <a:p>
            <a:pPr lvl="1"/>
            <a:r>
              <a:rPr lang="en-GB" kern="0" dirty="0">
                <a:solidFill>
                  <a:srgbClr val="000000"/>
                </a:solidFill>
              </a:rPr>
              <a:t>Wildcard domain publishing of apps</a:t>
            </a:r>
          </a:p>
          <a:p>
            <a:pPr lvl="1"/>
            <a:r>
              <a:rPr lang="en-GB" kern="0" dirty="0">
                <a:solidFill>
                  <a:srgbClr val="000000"/>
                </a:solidFill>
              </a:rPr>
              <a:t>HTTP to HTTPS redirection</a:t>
            </a:r>
          </a:p>
          <a:p>
            <a:pPr lvl="1"/>
            <a:r>
              <a:rPr lang="en-GB" kern="0" dirty="0">
                <a:solidFill>
                  <a:srgbClr val="000000"/>
                </a:solidFill>
              </a:rPr>
              <a:t>HTTP publishing</a:t>
            </a:r>
          </a:p>
          <a:p>
            <a:pPr lvl="0"/>
            <a:endParaRPr lang="en-US" kern="0" dirty="0">
              <a:solidFill>
                <a:srgbClr val="000000"/>
              </a:solidFill>
            </a:endParaRPr>
          </a:p>
        </p:txBody>
      </p:sp>
    </p:spTree>
    <p:custDataLst>
      <p:tags r:id="rId1"/>
    </p:custDataLst>
    <p:extLst>
      <p:ext uri="{BB962C8B-B14F-4D97-AF65-F5344CB8AC3E}">
        <p14:creationId xmlns:p14="http://schemas.microsoft.com/office/powerpoint/2010/main" val="383526467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01d616f6-7e4b-4ba5-90d0-983252de5cc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Application Proxy and AD FS proxy</a:t>
            </a:r>
          </a:p>
        </p:txBody>
      </p:sp>
      <p:sp>
        <p:nvSpPr>
          <p:cNvPr id="4" name="Content Placeholder 1"/>
          <p:cNvSpPr txBox="1">
            <a:spLocks/>
          </p:cNvSpPr>
          <p:nvPr/>
        </p:nvSpPr>
        <p:spPr>
          <a:xfrm>
            <a:off x="458788" y="1021215"/>
            <a:ext cx="8119156" cy="2236335"/>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The Web Application Proxy is an AD FS proxy</a:t>
            </a:r>
          </a:p>
          <a:p>
            <a:pPr lvl="0"/>
            <a:r>
              <a:rPr lang="en-US" kern="0" dirty="0">
                <a:solidFill>
                  <a:srgbClr val="000000"/>
                </a:solidFill>
              </a:rPr>
              <a:t>The same certificate is used on the AD FS server and the Web Application Proxy</a:t>
            </a:r>
          </a:p>
          <a:p>
            <a:pPr lvl="0"/>
            <a:r>
              <a:rPr lang="en-US" kern="0" dirty="0">
                <a:solidFill>
                  <a:srgbClr val="000000"/>
                </a:solidFill>
              </a:rPr>
              <a:t>Split DNS allows the same name to resolve to different IP addresses</a:t>
            </a:r>
          </a:p>
          <a:p>
            <a:pPr lvl="0"/>
            <a:endParaRPr lang="en-US" kern="0" dirty="0">
              <a:solidFill>
                <a:srgbClr val="000000"/>
              </a:solidFill>
            </a:endParaRPr>
          </a:p>
        </p:txBody>
      </p:sp>
      <p:grpSp>
        <p:nvGrpSpPr>
          <p:cNvPr id="5" name="Group 4" descr="An illustration, which includes three elements, of the Web Application Proxy location in relation to the Internet and an AD FS server. From left to right, these elements are a server labeled AD FS server, a security-enhanced server labeled Web Application Proxy, and a globe labeled Internet. The Web Application Proxy has a firewall on either side.&#10;"/>
          <p:cNvGrpSpPr/>
          <p:nvPr/>
        </p:nvGrpSpPr>
        <p:grpSpPr>
          <a:xfrm>
            <a:off x="561772" y="4005626"/>
            <a:ext cx="7846100" cy="2154219"/>
            <a:chOff x="561772" y="4005626"/>
            <a:chExt cx="7846100" cy="2154219"/>
          </a:xfrm>
        </p:grpSpPr>
        <p:sp>
          <p:nvSpPr>
            <p:cNvPr id="6" name="TextBox 5"/>
            <p:cNvSpPr txBox="1"/>
            <p:nvPr/>
          </p:nvSpPr>
          <p:spPr>
            <a:xfrm>
              <a:off x="561772" y="5513514"/>
              <a:ext cx="1436612" cy="646331"/>
            </a:xfrm>
            <a:prstGeom prst="rect">
              <a:avLst/>
            </a:prstGeom>
            <a:noFill/>
          </p:spPr>
          <p:txBody>
            <a:bodyPr wrap="none" rtlCol="0">
              <a:spAutoFit/>
            </a:bodyPr>
            <a:lstStyle/>
            <a:p>
              <a:pPr lvl="0" algn="ctr" fontAlgn="base">
                <a:spcBef>
                  <a:spcPct val="0"/>
                </a:spcBef>
                <a:spcAft>
                  <a:spcPct val="0"/>
                </a:spcAft>
              </a:pPr>
              <a:r>
                <a:rPr lang="en-US" sz="1200" b="1" dirty="0">
                  <a:solidFill>
                    <a:srgbClr val="000000"/>
                  </a:solidFill>
                  <a:latin typeface="Segoe UI" panose="020B0502040204020203" pitchFamily="34" charset="0"/>
                  <a:cs typeface="Segoe UI" panose="020B0502040204020203" pitchFamily="34" charset="0"/>
                </a:rPr>
                <a:t>AD FS server</a:t>
              </a:r>
            </a:p>
            <a:p>
              <a:pPr lvl="0" algn="ctr" fontAlgn="base">
                <a:spcBef>
                  <a:spcPct val="0"/>
                </a:spcBef>
                <a:spcAft>
                  <a:spcPct val="0"/>
                </a:spcAft>
              </a:pPr>
              <a:r>
                <a:rPr lang="en-US" sz="1200" b="1" dirty="0">
                  <a:solidFill>
                    <a:srgbClr val="000000"/>
                  </a:solidFill>
                  <a:latin typeface="Segoe UI" panose="020B0502040204020203" pitchFamily="34" charset="0"/>
                  <a:cs typeface="Segoe UI" panose="020B0502040204020203" pitchFamily="34" charset="0"/>
                </a:rPr>
                <a:t>adfs.adatum.com</a:t>
              </a:r>
            </a:p>
            <a:p>
              <a:pPr lvl="0" algn="ctr" fontAlgn="base">
                <a:spcBef>
                  <a:spcPct val="0"/>
                </a:spcBef>
                <a:spcAft>
                  <a:spcPct val="0"/>
                </a:spcAft>
              </a:pPr>
              <a:r>
                <a:rPr lang="en-US" sz="1200" b="1" dirty="0">
                  <a:solidFill>
                    <a:srgbClr val="000000"/>
                  </a:solidFill>
                  <a:latin typeface="Segoe UI" panose="020B0502040204020203" pitchFamily="34" charset="0"/>
                  <a:cs typeface="Segoe UI" panose="020B0502040204020203" pitchFamily="34" charset="0"/>
                </a:rPr>
                <a:t>172.16.0.21</a:t>
              </a:r>
            </a:p>
          </p:txBody>
        </p:sp>
        <p:sp>
          <p:nvSpPr>
            <p:cNvPr id="7" name="TextBox 6"/>
            <p:cNvSpPr txBox="1"/>
            <p:nvPr/>
          </p:nvSpPr>
          <p:spPr>
            <a:xfrm>
              <a:off x="3487345" y="5513513"/>
              <a:ext cx="1847237" cy="646331"/>
            </a:xfrm>
            <a:prstGeom prst="rect">
              <a:avLst/>
            </a:prstGeom>
            <a:noFill/>
          </p:spPr>
          <p:txBody>
            <a:bodyPr wrap="none" rtlCol="0">
              <a:spAutoFit/>
            </a:bodyPr>
            <a:lstStyle/>
            <a:p>
              <a:pPr lvl="0" algn="ctr" fontAlgn="base">
                <a:spcBef>
                  <a:spcPct val="0"/>
                </a:spcBef>
                <a:spcAft>
                  <a:spcPct val="0"/>
                </a:spcAft>
              </a:pPr>
              <a:r>
                <a:rPr lang="en-US" sz="1200" b="1" dirty="0">
                  <a:solidFill>
                    <a:srgbClr val="000000"/>
                  </a:solidFill>
                  <a:latin typeface="Segoe UI" panose="020B0502040204020203" pitchFamily="34" charset="0"/>
                  <a:cs typeface="Segoe UI" panose="020B0502040204020203" pitchFamily="34" charset="0"/>
                </a:rPr>
                <a:t>Web Application Proxy</a:t>
              </a:r>
            </a:p>
            <a:p>
              <a:pPr lvl="0" algn="ctr" fontAlgn="base">
                <a:spcBef>
                  <a:spcPct val="0"/>
                </a:spcBef>
                <a:spcAft>
                  <a:spcPct val="0"/>
                </a:spcAft>
              </a:pPr>
              <a:r>
                <a:rPr lang="en-US" sz="1200" b="1" dirty="0">
                  <a:solidFill>
                    <a:srgbClr val="000000"/>
                  </a:solidFill>
                  <a:latin typeface="Segoe UI" panose="020B0502040204020203" pitchFamily="34" charset="0"/>
                  <a:cs typeface="Segoe UI" panose="020B0502040204020203" pitchFamily="34" charset="0"/>
                </a:rPr>
                <a:t>adfs.adatum.com</a:t>
              </a:r>
            </a:p>
            <a:p>
              <a:pPr lvl="0" algn="ctr" fontAlgn="base">
                <a:spcBef>
                  <a:spcPct val="0"/>
                </a:spcBef>
                <a:spcAft>
                  <a:spcPct val="0"/>
                </a:spcAft>
              </a:pPr>
              <a:r>
                <a:rPr lang="en-US" sz="1200" b="1" dirty="0">
                  <a:solidFill>
                    <a:srgbClr val="000000"/>
                  </a:solidFill>
                  <a:latin typeface="Segoe UI" panose="020B0502040204020203" pitchFamily="34" charset="0"/>
                  <a:cs typeface="Segoe UI" panose="020B0502040204020203" pitchFamily="34" charset="0"/>
                </a:rPr>
                <a:t>10.10.0.100</a:t>
              </a:r>
            </a:p>
          </p:txBody>
        </p:sp>
        <p:sp>
          <p:nvSpPr>
            <p:cNvPr id="8" name="TextBox 7"/>
            <p:cNvSpPr txBox="1"/>
            <p:nvPr/>
          </p:nvSpPr>
          <p:spPr>
            <a:xfrm>
              <a:off x="7036272" y="5513512"/>
              <a:ext cx="1371600" cy="276999"/>
            </a:xfrm>
            <a:prstGeom prst="rect">
              <a:avLst/>
            </a:prstGeom>
            <a:noFill/>
          </p:spPr>
          <p:txBody>
            <a:bodyPr wrap="square" rtlCol="0">
              <a:spAutoFit/>
            </a:bodyPr>
            <a:lstStyle/>
            <a:p>
              <a:pPr lvl="0" algn="ctr" fontAlgn="base">
                <a:spcBef>
                  <a:spcPct val="0"/>
                </a:spcBef>
                <a:spcAft>
                  <a:spcPct val="0"/>
                </a:spcAft>
              </a:pPr>
              <a:r>
                <a:rPr lang="en-US" sz="1200" b="1" dirty="0">
                  <a:solidFill>
                    <a:srgbClr val="000000"/>
                  </a:solidFill>
                  <a:latin typeface="Segoe UI" panose="020B0502040204020203" pitchFamily="34" charset="0"/>
                  <a:cs typeface="Segoe UI" panose="020B0502040204020203" pitchFamily="34" charset="0"/>
                </a:rPr>
                <a:t>Internet</a:t>
              </a:r>
            </a:p>
          </p:txBody>
        </p:sp>
        <p:grpSp>
          <p:nvGrpSpPr>
            <p:cNvPr id="9" name="Group 8"/>
            <p:cNvGrpSpPr/>
            <p:nvPr/>
          </p:nvGrpSpPr>
          <p:grpSpPr>
            <a:xfrm>
              <a:off x="3556081" y="4005626"/>
              <a:ext cx="2082068" cy="2082068"/>
              <a:chOff x="3829986" y="4480593"/>
              <a:chExt cx="2082068" cy="2082068"/>
            </a:xfrm>
          </p:grpSpPr>
          <p:pic>
            <p:nvPicPr>
              <p:cNvPr id="54" name="Picture 53"/>
              <p:cNvPicPr>
                <a:picLocks noChangeAspect="1"/>
              </p:cNvPicPr>
              <p:nvPr/>
            </p:nvPicPr>
            <p:blipFill>
              <a:blip r:embed="rId4"/>
              <a:stretch>
                <a:fillRect/>
              </a:stretch>
            </p:blipFill>
            <p:spPr>
              <a:xfrm>
                <a:off x="4203508" y="4726054"/>
                <a:ext cx="619953" cy="1166969"/>
              </a:xfrm>
              <a:prstGeom prst="rect">
                <a:avLst/>
              </a:prstGeom>
            </p:spPr>
          </p:pic>
          <p:pic>
            <p:nvPicPr>
              <p:cNvPr id="55" name="Picture 54"/>
              <p:cNvPicPr>
                <a:picLocks noChangeAspect="1"/>
              </p:cNvPicPr>
              <p:nvPr/>
            </p:nvPicPr>
            <p:blipFill>
              <a:blip r:embed="rId5"/>
              <a:stretch>
                <a:fillRect/>
              </a:stretch>
            </p:blipFill>
            <p:spPr>
              <a:xfrm>
                <a:off x="3829986" y="4480593"/>
                <a:ext cx="2082068" cy="2082068"/>
              </a:xfrm>
              <a:prstGeom prst="rect">
                <a:avLst/>
              </a:prstGeom>
            </p:spPr>
          </p:pic>
        </p:grpSp>
        <p:grpSp>
          <p:nvGrpSpPr>
            <p:cNvPr id="10" name="Group 9"/>
            <p:cNvGrpSpPr>
              <a:grpSpLocks noChangeAspect="1"/>
            </p:cNvGrpSpPr>
            <p:nvPr/>
          </p:nvGrpSpPr>
          <p:grpSpPr>
            <a:xfrm>
              <a:off x="5481930" y="4490763"/>
              <a:ext cx="1207642" cy="791044"/>
              <a:chOff x="3034223" y="2037174"/>
              <a:chExt cx="2311441" cy="1478128"/>
            </a:xfrm>
          </p:grpSpPr>
          <p:sp>
            <p:nvSpPr>
              <p:cNvPr id="39" name="Rectangle 38"/>
              <p:cNvSpPr/>
              <p:nvPr/>
            </p:nvSpPr>
            <p:spPr bwMode="auto">
              <a:xfrm>
                <a:off x="3037597" y="2049462"/>
                <a:ext cx="2305927" cy="146584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40" name="Rectangle 39"/>
              <p:cNvSpPr/>
              <p:nvPr/>
            </p:nvSpPr>
            <p:spPr bwMode="auto">
              <a:xfrm>
                <a:off x="3037597" y="2049462"/>
                <a:ext cx="742240" cy="336947"/>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41" name="Rectangle 40"/>
              <p:cNvSpPr/>
              <p:nvPr/>
            </p:nvSpPr>
            <p:spPr bwMode="auto">
              <a:xfrm>
                <a:off x="3816348" y="2049462"/>
                <a:ext cx="742240" cy="336947"/>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42" name="Rectangle 41"/>
              <p:cNvSpPr/>
              <p:nvPr/>
            </p:nvSpPr>
            <p:spPr bwMode="auto">
              <a:xfrm>
                <a:off x="4601284" y="2037174"/>
                <a:ext cx="742240" cy="336947"/>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43" name="Rectangle 42"/>
              <p:cNvSpPr/>
              <p:nvPr/>
            </p:nvSpPr>
            <p:spPr bwMode="auto">
              <a:xfrm>
                <a:off x="3037597" y="2799681"/>
                <a:ext cx="742240" cy="336947"/>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44" name="Rectangle 43"/>
              <p:cNvSpPr/>
              <p:nvPr/>
            </p:nvSpPr>
            <p:spPr bwMode="auto">
              <a:xfrm>
                <a:off x="3815074" y="2799681"/>
                <a:ext cx="742240" cy="336947"/>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45" name="Rectangle 44"/>
              <p:cNvSpPr/>
              <p:nvPr/>
            </p:nvSpPr>
            <p:spPr bwMode="auto">
              <a:xfrm>
                <a:off x="4603424" y="2799680"/>
                <a:ext cx="742240" cy="336947"/>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46" name="Rectangle 45"/>
              <p:cNvSpPr/>
              <p:nvPr/>
            </p:nvSpPr>
            <p:spPr bwMode="auto">
              <a:xfrm>
                <a:off x="3034223" y="2421945"/>
                <a:ext cx="371120" cy="336947"/>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47" name="Rectangle 46"/>
              <p:cNvSpPr/>
              <p:nvPr/>
            </p:nvSpPr>
            <p:spPr bwMode="auto">
              <a:xfrm>
                <a:off x="5016480" y="2422921"/>
                <a:ext cx="329184" cy="336947"/>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48" name="Rectangle 47"/>
              <p:cNvSpPr/>
              <p:nvPr/>
            </p:nvSpPr>
            <p:spPr bwMode="auto">
              <a:xfrm>
                <a:off x="3448320" y="2421944"/>
                <a:ext cx="742240" cy="336947"/>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49" name="Rectangle 48"/>
              <p:cNvSpPr/>
              <p:nvPr/>
            </p:nvSpPr>
            <p:spPr bwMode="auto">
              <a:xfrm>
                <a:off x="4232304" y="2421945"/>
                <a:ext cx="742240" cy="336947"/>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50" name="Rectangle 49"/>
              <p:cNvSpPr/>
              <p:nvPr/>
            </p:nvSpPr>
            <p:spPr bwMode="auto">
              <a:xfrm>
                <a:off x="3037597" y="3178354"/>
                <a:ext cx="329184" cy="336947"/>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51" name="Rectangle 50"/>
              <p:cNvSpPr/>
              <p:nvPr/>
            </p:nvSpPr>
            <p:spPr bwMode="auto">
              <a:xfrm>
                <a:off x="4974544" y="3178352"/>
                <a:ext cx="371120" cy="336947"/>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52" name="Rectangle 51"/>
              <p:cNvSpPr/>
              <p:nvPr/>
            </p:nvSpPr>
            <p:spPr bwMode="auto">
              <a:xfrm>
                <a:off x="3405343" y="3178353"/>
                <a:ext cx="742240" cy="336947"/>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53" name="Rectangle 52"/>
              <p:cNvSpPr/>
              <p:nvPr/>
            </p:nvSpPr>
            <p:spPr bwMode="auto">
              <a:xfrm>
                <a:off x="4190560" y="3178355"/>
                <a:ext cx="742240" cy="336947"/>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grpSp>
        <p:grpSp>
          <p:nvGrpSpPr>
            <p:cNvPr id="11" name="Group 10"/>
            <p:cNvGrpSpPr>
              <a:grpSpLocks noChangeAspect="1"/>
            </p:cNvGrpSpPr>
            <p:nvPr/>
          </p:nvGrpSpPr>
          <p:grpSpPr>
            <a:xfrm>
              <a:off x="2149944" y="4512755"/>
              <a:ext cx="1207642" cy="791044"/>
              <a:chOff x="3034223" y="2037174"/>
              <a:chExt cx="2311441" cy="1478128"/>
            </a:xfrm>
          </p:grpSpPr>
          <p:sp>
            <p:nvSpPr>
              <p:cNvPr id="24" name="Rectangle 23"/>
              <p:cNvSpPr/>
              <p:nvPr/>
            </p:nvSpPr>
            <p:spPr bwMode="auto">
              <a:xfrm>
                <a:off x="3037597" y="2049462"/>
                <a:ext cx="2305927" cy="146584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25" name="Rectangle 24"/>
              <p:cNvSpPr/>
              <p:nvPr/>
            </p:nvSpPr>
            <p:spPr bwMode="auto">
              <a:xfrm>
                <a:off x="3037597" y="2049462"/>
                <a:ext cx="742240" cy="336947"/>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26" name="Rectangle 25"/>
              <p:cNvSpPr/>
              <p:nvPr/>
            </p:nvSpPr>
            <p:spPr bwMode="auto">
              <a:xfrm>
                <a:off x="3816348" y="2049462"/>
                <a:ext cx="742240" cy="336947"/>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27" name="Rectangle 26"/>
              <p:cNvSpPr/>
              <p:nvPr/>
            </p:nvSpPr>
            <p:spPr bwMode="auto">
              <a:xfrm>
                <a:off x="4601284" y="2037174"/>
                <a:ext cx="742240" cy="336947"/>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28" name="Rectangle 27"/>
              <p:cNvSpPr/>
              <p:nvPr/>
            </p:nvSpPr>
            <p:spPr bwMode="auto">
              <a:xfrm>
                <a:off x="3037597" y="2799681"/>
                <a:ext cx="742240" cy="336947"/>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29" name="Rectangle 28"/>
              <p:cNvSpPr/>
              <p:nvPr/>
            </p:nvSpPr>
            <p:spPr bwMode="auto">
              <a:xfrm>
                <a:off x="3815074" y="2799681"/>
                <a:ext cx="742240" cy="336947"/>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30" name="Rectangle 29"/>
              <p:cNvSpPr/>
              <p:nvPr/>
            </p:nvSpPr>
            <p:spPr bwMode="auto">
              <a:xfrm>
                <a:off x="4603424" y="2799680"/>
                <a:ext cx="742240" cy="336947"/>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31" name="Rectangle 30"/>
              <p:cNvSpPr/>
              <p:nvPr/>
            </p:nvSpPr>
            <p:spPr bwMode="auto">
              <a:xfrm>
                <a:off x="3034223" y="2421945"/>
                <a:ext cx="371120" cy="336947"/>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32" name="Rectangle 31"/>
              <p:cNvSpPr/>
              <p:nvPr/>
            </p:nvSpPr>
            <p:spPr bwMode="auto">
              <a:xfrm>
                <a:off x="5016480" y="2422921"/>
                <a:ext cx="329184" cy="336947"/>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33" name="Rectangle 32"/>
              <p:cNvSpPr/>
              <p:nvPr/>
            </p:nvSpPr>
            <p:spPr bwMode="auto">
              <a:xfrm>
                <a:off x="3448320" y="2421944"/>
                <a:ext cx="742240" cy="336947"/>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34" name="Rectangle 33"/>
              <p:cNvSpPr/>
              <p:nvPr/>
            </p:nvSpPr>
            <p:spPr bwMode="auto">
              <a:xfrm>
                <a:off x="4232304" y="2421945"/>
                <a:ext cx="742240" cy="336947"/>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35" name="Rectangle 34"/>
              <p:cNvSpPr/>
              <p:nvPr/>
            </p:nvSpPr>
            <p:spPr bwMode="auto">
              <a:xfrm>
                <a:off x="3037597" y="3178354"/>
                <a:ext cx="329184" cy="336947"/>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36" name="Rectangle 35"/>
              <p:cNvSpPr/>
              <p:nvPr/>
            </p:nvSpPr>
            <p:spPr bwMode="auto">
              <a:xfrm>
                <a:off x="4974544" y="3178352"/>
                <a:ext cx="371120" cy="336947"/>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37" name="Rectangle 36"/>
              <p:cNvSpPr/>
              <p:nvPr/>
            </p:nvSpPr>
            <p:spPr bwMode="auto">
              <a:xfrm>
                <a:off x="3405343" y="3178353"/>
                <a:ext cx="742240" cy="336947"/>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38" name="Rectangle 37"/>
              <p:cNvSpPr/>
              <p:nvPr/>
            </p:nvSpPr>
            <p:spPr bwMode="auto">
              <a:xfrm>
                <a:off x="4190560" y="3178355"/>
                <a:ext cx="742240" cy="336947"/>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grpSp>
        <p:sp>
          <p:nvSpPr>
            <p:cNvPr id="12" name="Freeform 11"/>
            <p:cNvSpPr>
              <a:spLocks noChangeAspect="1" noEditPoints="1"/>
            </p:cNvSpPr>
            <p:nvPr/>
          </p:nvSpPr>
          <p:spPr bwMode="auto">
            <a:xfrm>
              <a:off x="7100206" y="4045637"/>
              <a:ext cx="1307666" cy="1423903"/>
            </a:xfrm>
            <a:custGeom>
              <a:avLst/>
              <a:gdLst>
                <a:gd name="T0" fmla="*/ 1116 w 1704"/>
                <a:gd name="T1" fmla="*/ 362 h 1920"/>
                <a:gd name="T2" fmla="*/ 1070 w 1704"/>
                <a:gd name="T3" fmla="*/ 285 h 1920"/>
                <a:gd name="T4" fmla="*/ 1398 w 1704"/>
                <a:gd name="T5" fmla="*/ 199 h 1920"/>
                <a:gd name="T6" fmla="*/ 1323 w 1704"/>
                <a:gd name="T7" fmla="*/ 149 h 1920"/>
                <a:gd name="T8" fmla="*/ 1089 w 1704"/>
                <a:gd name="T9" fmla="*/ 99 h 1920"/>
                <a:gd name="T10" fmla="*/ 869 w 1704"/>
                <a:gd name="T11" fmla="*/ 0 h 1920"/>
                <a:gd name="T12" fmla="*/ 263 w 1704"/>
                <a:gd name="T13" fmla="*/ 348 h 1920"/>
                <a:gd name="T14" fmla="*/ 283 w 1704"/>
                <a:gd name="T15" fmla="*/ 397 h 1920"/>
                <a:gd name="T16" fmla="*/ 264 w 1704"/>
                <a:gd name="T17" fmla="*/ 446 h 1920"/>
                <a:gd name="T18" fmla="*/ 770 w 1704"/>
                <a:gd name="T19" fmla="*/ 531 h 1920"/>
                <a:gd name="T20" fmla="*/ 957 w 1704"/>
                <a:gd name="T21" fmla="*/ 603 h 1920"/>
                <a:gd name="T22" fmla="*/ 436 w 1704"/>
                <a:gd name="T23" fmla="*/ 652 h 1920"/>
                <a:gd name="T24" fmla="*/ 496 w 1704"/>
                <a:gd name="T25" fmla="*/ 701 h 1920"/>
                <a:gd name="T26" fmla="*/ 867 w 1704"/>
                <a:gd name="T27" fmla="*/ 786 h 1920"/>
                <a:gd name="T28" fmla="*/ 798 w 1704"/>
                <a:gd name="T29" fmla="*/ 865 h 1920"/>
                <a:gd name="T30" fmla="*/ 623 w 1704"/>
                <a:gd name="T31" fmla="*/ 943 h 1920"/>
                <a:gd name="T32" fmla="*/ 579 w 1704"/>
                <a:gd name="T33" fmla="*/ 1028 h 1920"/>
                <a:gd name="T34" fmla="*/ 597 w 1704"/>
                <a:gd name="T35" fmla="*/ 1077 h 1920"/>
                <a:gd name="T36" fmla="*/ 727 w 1704"/>
                <a:gd name="T37" fmla="*/ 1127 h 1920"/>
                <a:gd name="T38" fmla="*/ 1009 w 1704"/>
                <a:gd name="T39" fmla="*/ 1212 h 1920"/>
                <a:gd name="T40" fmla="*/ 1130 w 1704"/>
                <a:gd name="T41" fmla="*/ 1289 h 1920"/>
                <a:gd name="T42" fmla="*/ 1102 w 1704"/>
                <a:gd name="T43" fmla="*/ 1368 h 1920"/>
                <a:gd name="T44" fmla="*/ 887 w 1704"/>
                <a:gd name="T45" fmla="*/ 1453 h 1920"/>
                <a:gd name="T46" fmla="*/ 840 w 1704"/>
                <a:gd name="T47" fmla="*/ 1503 h 1920"/>
                <a:gd name="T48" fmla="*/ 883 w 1704"/>
                <a:gd name="T49" fmla="*/ 1552 h 1920"/>
                <a:gd name="T50" fmla="*/ 925 w 1704"/>
                <a:gd name="T51" fmla="*/ 1637 h 1920"/>
                <a:gd name="T52" fmla="*/ 68 w 1704"/>
                <a:gd name="T53" fmla="*/ 827 h 1920"/>
                <a:gd name="T54" fmla="*/ 91 w 1704"/>
                <a:gd name="T55" fmla="*/ 212 h 1920"/>
                <a:gd name="T56" fmla="*/ 77 w 1704"/>
                <a:gd name="T57" fmla="*/ 237 h 1920"/>
                <a:gd name="T58" fmla="*/ 40 w 1704"/>
                <a:gd name="T59" fmla="*/ 827 h 1920"/>
                <a:gd name="T60" fmla="*/ 959 w 1704"/>
                <a:gd name="T61" fmla="*/ 1630 h 1920"/>
                <a:gd name="T62" fmla="*/ 959 w 1704"/>
                <a:gd name="T63" fmla="*/ 1580 h 1920"/>
                <a:gd name="T64" fmla="*/ 875 w 1704"/>
                <a:gd name="T65" fmla="*/ 1495 h 1920"/>
                <a:gd name="T66" fmla="*/ 880 w 1704"/>
                <a:gd name="T67" fmla="*/ 1418 h 1920"/>
                <a:gd name="T68" fmla="*/ 845 w 1704"/>
                <a:gd name="T69" fmla="*/ 1340 h 1920"/>
                <a:gd name="T70" fmla="*/ 1158 w 1704"/>
                <a:gd name="T71" fmla="*/ 1290 h 1920"/>
                <a:gd name="T72" fmla="*/ 1009 w 1704"/>
                <a:gd name="T73" fmla="*/ 1240 h 1920"/>
                <a:gd name="T74" fmla="*/ 727 w 1704"/>
                <a:gd name="T75" fmla="*/ 1155 h 1920"/>
                <a:gd name="T76" fmla="*/ 625 w 1704"/>
                <a:gd name="T77" fmla="*/ 1077 h 1920"/>
                <a:gd name="T78" fmla="*/ 579 w 1704"/>
                <a:gd name="T79" fmla="*/ 1000 h 1920"/>
                <a:gd name="T80" fmla="*/ 623 w 1704"/>
                <a:gd name="T81" fmla="*/ 915 h 1920"/>
                <a:gd name="T82" fmla="*/ 826 w 1704"/>
                <a:gd name="T83" fmla="*/ 865 h 1920"/>
                <a:gd name="T84" fmla="*/ 867 w 1704"/>
                <a:gd name="T85" fmla="*/ 814 h 1920"/>
                <a:gd name="T86" fmla="*/ 496 w 1704"/>
                <a:gd name="T87" fmla="*/ 729 h 1920"/>
                <a:gd name="T88" fmla="*/ 464 w 1704"/>
                <a:gd name="T89" fmla="*/ 652 h 1920"/>
                <a:gd name="T90" fmla="*/ 1006 w 1704"/>
                <a:gd name="T91" fmla="*/ 575 h 1920"/>
                <a:gd name="T92" fmla="*/ 462 w 1704"/>
                <a:gd name="T93" fmla="*/ 559 h 1920"/>
                <a:gd name="T94" fmla="*/ 256 w 1704"/>
                <a:gd name="T95" fmla="*/ 482 h 1920"/>
                <a:gd name="T96" fmla="*/ 318 w 1704"/>
                <a:gd name="T97" fmla="*/ 405 h 1920"/>
                <a:gd name="T98" fmla="*/ 580 w 1704"/>
                <a:gd name="T99" fmla="*/ 320 h 1920"/>
                <a:gd name="T100" fmla="*/ 869 w 1704"/>
                <a:gd name="T101" fmla="*/ 28 h 1920"/>
                <a:gd name="T102" fmla="*/ 1089 w 1704"/>
                <a:gd name="T103" fmla="*/ 71 h 1920"/>
                <a:gd name="T104" fmla="*/ 1295 w 1704"/>
                <a:gd name="T105" fmla="*/ 149 h 1920"/>
                <a:gd name="T106" fmla="*/ 1398 w 1704"/>
                <a:gd name="T107" fmla="*/ 227 h 1920"/>
                <a:gd name="T108" fmla="*/ 1070 w 1704"/>
                <a:gd name="T109" fmla="*/ 313 h 1920"/>
                <a:gd name="T110" fmla="*/ 1088 w 1704"/>
                <a:gd name="T111" fmla="*/ 362 h 1920"/>
                <a:gd name="T112" fmla="*/ 1676 w 1704"/>
                <a:gd name="T113" fmla="*/ 827 h 1920"/>
                <a:gd name="T114" fmla="*/ 1061 w 1704"/>
                <a:gd name="T115" fmla="*/ 1619 h 1920"/>
                <a:gd name="T116" fmla="*/ 985 w 1704"/>
                <a:gd name="T117" fmla="*/ 1810 h 1920"/>
                <a:gd name="T118" fmla="*/ 1704 w 1704"/>
                <a:gd name="T119" fmla="*/ 836 h 1920"/>
                <a:gd name="T120" fmla="*/ 61 w 1704"/>
                <a:gd name="T121" fmla="*/ 213 h 1920"/>
                <a:gd name="T122" fmla="*/ 63 w 1704"/>
                <a:gd name="T123" fmla="*/ 204 h 1920"/>
                <a:gd name="T124" fmla="*/ 965 w 1704"/>
                <a:gd name="T125" fmla="*/ 1844 h 19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704" h="1920">
                  <a:moveTo>
                    <a:pt x="1578" y="389"/>
                  </a:moveTo>
                  <a:cubicBezTo>
                    <a:pt x="1576" y="385"/>
                    <a:pt x="1576" y="385"/>
                    <a:pt x="1576" y="385"/>
                  </a:cubicBezTo>
                  <a:cubicBezTo>
                    <a:pt x="1569" y="376"/>
                    <a:pt x="1559" y="370"/>
                    <a:pt x="1547" y="370"/>
                  </a:cubicBezTo>
                  <a:cubicBezTo>
                    <a:pt x="1124" y="370"/>
                    <a:pt x="1124" y="370"/>
                    <a:pt x="1124" y="370"/>
                  </a:cubicBezTo>
                  <a:cubicBezTo>
                    <a:pt x="1119" y="370"/>
                    <a:pt x="1116" y="366"/>
                    <a:pt x="1116" y="362"/>
                  </a:cubicBezTo>
                  <a:cubicBezTo>
                    <a:pt x="1116" y="357"/>
                    <a:pt x="1119" y="354"/>
                    <a:pt x="1124" y="354"/>
                  </a:cubicBezTo>
                  <a:cubicBezTo>
                    <a:pt x="1442" y="354"/>
                    <a:pt x="1442" y="354"/>
                    <a:pt x="1442" y="354"/>
                  </a:cubicBezTo>
                  <a:cubicBezTo>
                    <a:pt x="1461" y="354"/>
                    <a:pt x="1476" y="338"/>
                    <a:pt x="1476" y="319"/>
                  </a:cubicBezTo>
                  <a:cubicBezTo>
                    <a:pt x="1476" y="300"/>
                    <a:pt x="1461" y="285"/>
                    <a:pt x="1442" y="285"/>
                  </a:cubicBezTo>
                  <a:cubicBezTo>
                    <a:pt x="1070" y="285"/>
                    <a:pt x="1070" y="285"/>
                    <a:pt x="1070" y="285"/>
                  </a:cubicBezTo>
                  <a:cubicBezTo>
                    <a:pt x="1066" y="285"/>
                    <a:pt x="1063" y="281"/>
                    <a:pt x="1063" y="277"/>
                  </a:cubicBezTo>
                  <a:cubicBezTo>
                    <a:pt x="1063" y="272"/>
                    <a:pt x="1066" y="269"/>
                    <a:pt x="1070" y="269"/>
                  </a:cubicBezTo>
                  <a:cubicBezTo>
                    <a:pt x="1398" y="269"/>
                    <a:pt x="1398" y="269"/>
                    <a:pt x="1398" y="269"/>
                  </a:cubicBezTo>
                  <a:cubicBezTo>
                    <a:pt x="1417" y="269"/>
                    <a:pt x="1433" y="253"/>
                    <a:pt x="1433" y="234"/>
                  </a:cubicBezTo>
                  <a:cubicBezTo>
                    <a:pt x="1433" y="215"/>
                    <a:pt x="1417" y="199"/>
                    <a:pt x="1398" y="199"/>
                  </a:cubicBezTo>
                  <a:cubicBezTo>
                    <a:pt x="1125" y="199"/>
                    <a:pt x="1125" y="199"/>
                    <a:pt x="1125" y="199"/>
                  </a:cubicBezTo>
                  <a:cubicBezTo>
                    <a:pt x="1121" y="199"/>
                    <a:pt x="1117" y="196"/>
                    <a:pt x="1117" y="192"/>
                  </a:cubicBezTo>
                  <a:cubicBezTo>
                    <a:pt x="1117" y="187"/>
                    <a:pt x="1121" y="184"/>
                    <a:pt x="1125" y="184"/>
                  </a:cubicBezTo>
                  <a:cubicBezTo>
                    <a:pt x="1289" y="184"/>
                    <a:pt x="1289" y="184"/>
                    <a:pt x="1289" y="184"/>
                  </a:cubicBezTo>
                  <a:cubicBezTo>
                    <a:pt x="1308" y="184"/>
                    <a:pt x="1323" y="168"/>
                    <a:pt x="1323" y="149"/>
                  </a:cubicBezTo>
                  <a:cubicBezTo>
                    <a:pt x="1323" y="130"/>
                    <a:pt x="1308" y="114"/>
                    <a:pt x="1289" y="114"/>
                  </a:cubicBezTo>
                  <a:cubicBezTo>
                    <a:pt x="1066" y="114"/>
                    <a:pt x="1066" y="114"/>
                    <a:pt x="1066" y="114"/>
                  </a:cubicBezTo>
                  <a:cubicBezTo>
                    <a:pt x="1062" y="114"/>
                    <a:pt x="1058" y="111"/>
                    <a:pt x="1058" y="107"/>
                  </a:cubicBezTo>
                  <a:cubicBezTo>
                    <a:pt x="1058" y="102"/>
                    <a:pt x="1062" y="99"/>
                    <a:pt x="1066" y="99"/>
                  </a:cubicBezTo>
                  <a:cubicBezTo>
                    <a:pt x="1089" y="99"/>
                    <a:pt x="1089" y="99"/>
                    <a:pt x="1089" y="99"/>
                  </a:cubicBezTo>
                  <a:cubicBezTo>
                    <a:pt x="1109" y="99"/>
                    <a:pt x="1124" y="83"/>
                    <a:pt x="1124" y="64"/>
                  </a:cubicBezTo>
                  <a:cubicBezTo>
                    <a:pt x="1124" y="48"/>
                    <a:pt x="1115" y="35"/>
                    <a:pt x="1101" y="31"/>
                  </a:cubicBezTo>
                  <a:cubicBezTo>
                    <a:pt x="1099" y="30"/>
                    <a:pt x="1099" y="30"/>
                    <a:pt x="1099" y="30"/>
                  </a:cubicBezTo>
                  <a:cubicBezTo>
                    <a:pt x="1027" y="10"/>
                    <a:pt x="952" y="0"/>
                    <a:pt x="877" y="0"/>
                  </a:cubicBezTo>
                  <a:cubicBezTo>
                    <a:pt x="869" y="0"/>
                    <a:pt x="869" y="0"/>
                    <a:pt x="869" y="0"/>
                  </a:cubicBezTo>
                  <a:cubicBezTo>
                    <a:pt x="625" y="0"/>
                    <a:pt x="394" y="106"/>
                    <a:pt x="235" y="291"/>
                  </a:cubicBezTo>
                  <a:cubicBezTo>
                    <a:pt x="229" y="299"/>
                    <a:pt x="229" y="299"/>
                    <a:pt x="229" y="299"/>
                  </a:cubicBezTo>
                  <a:cubicBezTo>
                    <a:pt x="229" y="301"/>
                    <a:pt x="229" y="301"/>
                    <a:pt x="229" y="301"/>
                  </a:cubicBezTo>
                  <a:cubicBezTo>
                    <a:pt x="228" y="305"/>
                    <a:pt x="227" y="308"/>
                    <a:pt x="227" y="312"/>
                  </a:cubicBezTo>
                  <a:cubicBezTo>
                    <a:pt x="227" y="332"/>
                    <a:pt x="243" y="348"/>
                    <a:pt x="263" y="348"/>
                  </a:cubicBezTo>
                  <a:cubicBezTo>
                    <a:pt x="580" y="348"/>
                    <a:pt x="580" y="348"/>
                    <a:pt x="580" y="348"/>
                  </a:cubicBezTo>
                  <a:cubicBezTo>
                    <a:pt x="583" y="348"/>
                    <a:pt x="586" y="351"/>
                    <a:pt x="586" y="354"/>
                  </a:cubicBezTo>
                  <a:cubicBezTo>
                    <a:pt x="586" y="358"/>
                    <a:pt x="583" y="361"/>
                    <a:pt x="580" y="361"/>
                  </a:cubicBezTo>
                  <a:cubicBezTo>
                    <a:pt x="318" y="361"/>
                    <a:pt x="318" y="361"/>
                    <a:pt x="318" y="361"/>
                  </a:cubicBezTo>
                  <a:cubicBezTo>
                    <a:pt x="299" y="361"/>
                    <a:pt x="283" y="377"/>
                    <a:pt x="283" y="397"/>
                  </a:cubicBezTo>
                  <a:cubicBezTo>
                    <a:pt x="283" y="417"/>
                    <a:pt x="299" y="433"/>
                    <a:pt x="318" y="433"/>
                  </a:cubicBezTo>
                  <a:cubicBezTo>
                    <a:pt x="740" y="433"/>
                    <a:pt x="740" y="433"/>
                    <a:pt x="740" y="433"/>
                  </a:cubicBezTo>
                  <a:cubicBezTo>
                    <a:pt x="743" y="433"/>
                    <a:pt x="746" y="436"/>
                    <a:pt x="746" y="439"/>
                  </a:cubicBezTo>
                  <a:cubicBezTo>
                    <a:pt x="746" y="443"/>
                    <a:pt x="743" y="446"/>
                    <a:pt x="740" y="446"/>
                  </a:cubicBezTo>
                  <a:cubicBezTo>
                    <a:pt x="264" y="446"/>
                    <a:pt x="264" y="446"/>
                    <a:pt x="264" y="446"/>
                  </a:cubicBezTo>
                  <a:cubicBezTo>
                    <a:pt x="244" y="446"/>
                    <a:pt x="228" y="462"/>
                    <a:pt x="228" y="482"/>
                  </a:cubicBezTo>
                  <a:cubicBezTo>
                    <a:pt x="228" y="502"/>
                    <a:pt x="244" y="518"/>
                    <a:pt x="264" y="518"/>
                  </a:cubicBezTo>
                  <a:cubicBezTo>
                    <a:pt x="770" y="518"/>
                    <a:pt x="770" y="518"/>
                    <a:pt x="770" y="518"/>
                  </a:cubicBezTo>
                  <a:cubicBezTo>
                    <a:pt x="774" y="518"/>
                    <a:pt x="777" y="521"/>
                    <a:pt x="777" y="524"/>
                  </a:cubicBezTo>
                  <a:cubicBezTo>
                    <a:pt x="777" y="528"/>
                    <a:pt x="774" y="531"/>
                    <a:pt x="770" y="531"/>
                  </a:cubicBezTo>
                  <a:cubicBezTo>
                    <a:pt x="462" y="531"/>
                    <a:pt x="462" y="531"/>
                    <a:pt x="462" y="531"/>
                  </a:cubicBezTo>
                  <a:cubicBezTo>
                    <a:pt x="442" y="531"/>
                    <a:pt x="426" y="547"/>
                    <a:pt x="426" y="567"/>
                  </a:cubicBezTo>
                  <a:cubicBezTo>
                    <a:pt x="426" y="587"/>
                    <a:pt x="442" y="603"/>
                    <a:pt x="462" y="603"/>
                  </a:cubicBezTo>
                  <a:cubicBezTo>
                    <a:pt x="957" y="603"/>
                    <a:pt x="957" y="603"/>
                    <a:pt x="957" y="603"/>
                  </a:cubicBezTo>
                  <a:cubicBezTo>
                    <a:pt x="957" y="603"/>
                    <a:pt x="957" y="603"/>
                    <a:pt x="957" y="603"/>
                  </a:cubicBezTo>
                  <a:cubicBezTo>
                    <a:pt x="1001" y="603"/>
                    <a:pt x="1001" y="603"/>
                    <a:pt x="1001" y="603"/>
                  </a:cubicBezTo>
                  <a:cubicBezTo>
                    <a:pt x="1004" y="604"/>
                    <a:pt x="1005" y="607"/>
                    <a:pt x="1005" y="610"/>
                  </a:cubicBezTo>
                  <a:cubicBezTo>
                    <a:pt x="1005" y="613"/>
                    <a:pt x="1002" y="616"/>
                    <a:pt x="999" y="616"/>
                  </a:cubicBezTo>
                  <a:cubicBezTo>
                    <a:pt x="472" y="616"/>
                    <a:pt x="472" y="616"/>
                    <a:pt x="472" y="616"/>
                  </a:cubicBezTo>
                  <a:cubicBezTo>
                    <a:pt x="452" y="616"/>
                    <a:pt x="436" y="632"/>
                    <a:pt x="436" y="652"/>
                  </a:cubicBezTo>
                  <a:cubicBezTo>
                    <a:pt x="436" y="672"/>
                    <a:pt x="452" y="688"/>
                    <a:pt x="472" y="688"/>
                  </a:cubicBezTo>
                  <a:cubicBezTo>
                    <a:pt x="993" y="688"/>
                    <a:pt x="993" y="688"/>
                    <a:pt x="993" y="688"/>
                  </a:cubicBezTo>
                  <a:cubicBezTo>
                    <a:pt x="996" y="688"/>
                    <a:pt x="999" y="691"/>
                    <a:pt x="999" y="695"/>
                  </a:cubicBezTo>
                  <a:cubicBezTo>
                    <a:pt x="999" y="698"/>
                    <a:pt x="996" y="701"/>
                    <a:pt x="993" y="701"/>
                  </a:cubicBezTo>
                  <a:cubicBezTo>
                    <a:pt x="496" y="701"/>
                    <a:pt x="496" y="701"/>
                    <a:pt x="496" y="701"/>
                  </a:cubicBezTo>
                  <a:cubicBezTo>
                    <a:pt x="476" y="701"/>
                    <a:pt x="460" y="717"/>
                    <a:pt x="460" y="737"/>
                  </a:cubicBezTo>
                  <a:cubicBezTo>
                    <a:pt x="460" y="757"/>
                    <a:pt x="476" y="773"/>
                    <a:pt x="496" y="773"/>
                  </a:cubicBezTo>
                  <a:cubicBezTo>
                    <a:pt x="867" y="773"/>
                    <a:pt x="867" y="773"/>
                    <a:pt x="867" y="773"/>
                  </a:cubicBezTo>
                  <a:cubicBezTo>
                    <a:pt x="871" y="773"/>
                    <a:pt x="874" y="776"/>
                    <a:pt x="874" y="780"/>
                  </a:cubicBezTo>
                  <a:cubicBezTo>
                    <a:pt x="874" y="783"/>
                    <a:pt x="871" y="786"/>
                    <a:pt x="867" y="786"/>
                  </a:cubicBezTo>
                  <a:cubicBezTo>
                    <a:pt x="469" y="786"/>
                    <a:pt x="469" y="786"/>
                    <a:pt x="469" y="786"/>
                  </a:cubicBezTo>
                  <a:cubicBezTo>
                    <a:pt x="450" y="786"/>
                    <a:pt x="434" y="802"/>
                    <a:pt x="434" y="822"/>
                  </a:cubicBezTo>
                  <a:cubicBezTo>
                    <a:pt x="434" y="842"/>
                    <a:pt x="450" y="858"/>
                    <a:pt x="469" y="858"/>
                  </a:cubicBezTo>
                  <a:cubicBezTo>
                    <a:pt x="791" y="858"/>
                    <a:pt x="791" y="858"/>
                    <a:pt x="791" y="858"/>
                  </a:cubicBezTo>
                  <a:cubicBezTo>
                    <a:pt x="795" y="858"/>
                    <a:pt x="798" y="861"/>
                    <a:pt x="798" y="865"/>
                  </a:cubicBezTo>
                  <a:cubicBezTo>
                    <a:pt x="798" y="868"/>
                    <a:pt x="795" y="871"/>
                    <a:pt x="791" y="871"/>
                  </a:cubicBezTo>
                  <a:cubicBezTo>
                    <a:pt x="510" y="871"/>
                    <a:pt x="510" y="871"/>
                    <a:pt x="510" y="871"/>
                  </a:cubicBezTo>
                  <a:cubicBezTo>
                    <a:pt x="491" y="871"/>
                    <a:pt x="475" y="888"/>
                    <a:pt x="475" y="907"/>
                  </a:cubicBezTo>
                  <a:cubicBezTo>
                    <a:pt x="475" y="927"/>
                    <a:pt x="491" y="943"/>
                    <a:pt x="510" y="943"/>
                  </a:cubicBezTo>
                  <a:cubicBezTo>
                    <a:pt x="623" y="943"/>
                    <a:pt x="623" y="943"/>
                    <a:pt x="623" y="943"/>
                  </a:cubicBezTo>
                  <a:cubicBezTo>
                    <a:pt x="626" y="943"/>
                    <a:pt x="629" y="946"/>
                    <a:pt x="629" y="950"/>
                  </a:cubicBezTo>
                  <a:cubicBezTo>
                    <a:pt x="629" y="953"/>
                    <a:pt x="626" y="956"/>
                    <a:pt x="623" y="956"/>
                  </a:cubicBezTo>
                  <a:cubicBezTo>
                    <a:pt x="579" y="956"/>
                    <a:pt x="579" y="956"/>
                    <a:pt x="579" y="956"/>
                  </a:cubicBezTo>
                  <a:cubicBezTo>
                    <a:pt x="559" y="956"/>
                    <a:pt x="543" y="973"/>
                    <a:pt x="543" y="992"/>
                  </a:cubicBezTo>
                  <a:cubicBezTo>
                    <a:pt x="543" y="1012"/>
                    <a:pt x="559" y="1028"/>
                    <a:pt x="579" y="1028"/>
                  </a:cubicBezTo>
                  <a:cubicBezTo>
                    <a:pt x="637" y="1028"/>
                    <a:pt x="637" y="1028"/>
                    <a:pt x="637" y="1028"/>
                  </a:cubicBezTo>
                  <a:cubicBezTo>
                    <a:pt x="640" y="1028"/>
                    <a:pt x="643" y="1031"/>
                    <a:pt x="643" y="1035"/>
                  </a:cubicBezTo>
                  <a:cubicBezTo>
                    <a:pt x="643" y="1039"/>
                    <a:pt x="640" y="1042"/>
                    <a:pt x="637" y="1042"/>
                  </a:cubicBezTo>
                  <a:cubicBezTo>
                    <a:pt x="633" y="1042"/>
                    <a:pt x="633" y="1042"/>
                    <a:pt x="633" y="1042"/>
                  </a:cubicBezTo>
                  <a:cubicBezTo>
                    <a:pt x="613" y="1042"/>
                    <a:pt x="597" y="1058"/>
                    <a:pt x="597" y="1077"/>
                  </a:cubicBezTo>
                  <a:cubicBezTo>
                    <a:pt x="597" y="1097"/>
                    <a:pt x="613" y="1113"/>
                    <a:pt x="633" y="1113"/>
                  </a:cubicBezTo>
                  <a:cubicBezTo>
                    <a:pt x="750" y="1113"/>
                    <a:pt x="750" y="1113"/>
                    <a:pt x="750" y="1113"/>
                  </a:cubicBezTo>
                  <a:cubicBezTo>
                    <a:pt x="754" y="1113"/>
                    <a:pt x="757" y="1116"/>
                    <a:pt x="757" y="1120"/>
                  </a:cubicBezTo>
                  <a:cubicBezTo>
                    <a:pt x="757" y="1124"/>
                    <a:pt x="754" y="1127"/>
                    <a:pt x="750" y="1127"/>
                  </a:cubicBezTo>
                  <a:cubicBezTo>
                    <a:pt x="727" y="1127"/>
                    <a:pt x="727" y="1127"/>
                    <a:pt x="727" y="1127"/>
                  </a:cubicBezTo>
                  <a:cubicBezTo>
                    <a:pt x="707" y="1127"/>
                    <a:pt x="691" y="1143"/>
                    <a:pt x="691" y="1162"/>
                  </a:cubicBezTo>
                  <a:cubicBezTo>
                    <a:pt x="691" y="1182"/>
                    <a:pt x="707" y="1198"/>
                    <a:pt x="727" y="1198"/>
                  </a:cubicBezTo>
                  <a:cubicBezTo>
                    <a:pt x="1009" y="1198"/>
                    <a:pt x="1009" y="1198"/>
                    <a:pt x="1009" y="1198"/>
                  </a:cubicBezTo>
                  <a:cubicBezTo>
                    <a:pt x="1013" y="1198"/>
                    <a:pt x="1016" y="1201"/>
                    <a:pt x="1016" y="1205"/>
                  </a:cubicBezTo>
                  <a:cubicBezTo>
                    <a:pt x="1016" y="1209"/>
                    <a:pt x="1013" y="1212"/>
                    <a:pt x="1009" y="1212"/>
                  </a:cubicBezTo>
                  <a:cubicBezTo>
                    <a:pt x="786" y="1212"/>
                    <a:pt x="786" y="1212"/>
                    <a:pt x="786" y="1212"/>
                  </a:cubicBezTo>
                  <a:cubicBezTo>
                    <a:pt x="766" y="1212"/>
                    <a:pt x="750" y="1228"/>
                    <a:pt x="750" y="1247"/>
                  </a:cubicBezTo>
                  <a:cubicBezTo>
                    <a:pt x="750" y="1267"/>
                    <a:pt x="766" y="1283"/>
                    <a:pt x="786" y="1283"/>
                  </a:cubicBezTo>
                  <a:cubicBezTo>
                    <a:pt x="1124" y="1283"/>
                    <a:pt x="1124" y="1283"/>
                    <a:pt x="1124" y="1283"/>
                  </a:cubicBezTo>
                  <a:cubicBezTo>
                    <a:pt x="1127" y="1283"/>
                    <a:pt x="1130" y="1286"/>
                    <a:pt x="1130" y="1289"/>
                  </a:cubicBezTo>
                  <a:cubicBezTo>
                    <a:pt x="1129" y="1291"/>
                    <a:pt x="1125" y="1294"/>
                    <a:pt x="1120" y="1297"/>
                  </a:cubicBezTo>
                  <a:cubicBezTo>
                    <a:pt x="845" y="1297"/>
                    <a:pt x="845" y="1297"/>
                    <a:pt x="845" y="1297"/>
                  </a:cubicBezTo>
                  <a:cubicBezTo>
                    <a:pt x="825" y="1297"/>
                    <a:pt x="809" y="1313"/>
                    <a:pt x="809" y="1333"/>
                  </a:cubicBezTo>
                  <a:cubicBezTo>
                    <a:pt x="809" y="1352"/>
                    <a:pt x="825" y="1368"/>
                    <a:pt x="845" y="1368"/>
                  </a:cubicBezTo>
                  <a:cubicBezTo>
                    <a:pt x="1102" y="1368"/>
                    <a:pt x="1102" y="1368"/>
                    <a:pt x="1102" y="1368"/>
                  </a:cubicBezTo>
                  <a:cubicBezTo>
                    <a:pt x="1106" y="1368"/>
                    <a:pt x="1109" y="1371"/>
                    <a:pt x="1109" y="1375"/>
                  </a:cubicBezTo>
                  <a:cubicBezTo>
                    <a:pt x="1109" y="1379"/>
                    <a:pt x="1106" y="1382"/>
                    <a:pt x="1102" y="1382"/>
                  </a:cubicBezTo>
                  <a:cubicBezTo>
                    <a:pt x="887" y="1382"/>
                    <a:pt x="887" y="1382"/>
                    <a:pt x="887" y="1382"/>
                  </a:cubicBezTo>
                  <a:cubicBezTo>
                    <a:pt x="868" y="1382"/>
                    <a:pt x="852" y="1398"/>
                    <a:pt x="852" y="1418"/>
                  </a:cubicBezTo>
                  <a:cubicBezTo>
                    <a:pt x="852" y="1437"/>
                    <a:pt x="868" y="1453"/>
                    <a:pt x="887" y="1453"/>
                  </a:cubicBezTo>
                  <a:cubicBezTo>
                    <a:pt x="1040" y="1453"/>
                    <a:pt x="1040" y="1453"/>
                    <a:pt x="1040" y="1453"/>
                  </a:cubicBezTo>
                  <a:cubicBezTo>
                    <a:pt x="1044" y="1453"/>
                    <a:pt x="1047" y="1456"/>
                    <a:pt x="1047" y="1460"/>
                  </a:cubicBezTo>
                  <a:cubicBezTo>
                    <a:pt x="1047" y="1464"/>
                    <a:pt x="1044" y="1467"/>
                    <a:pt x="1040" y="1467"/>
                  </a:cubicBezTo>
                  <a:cubicBezTo>
                    <a:pt x="875" y="1467"/>
                    <a:pt x="875" y="1467"/>
                    <a:pt x="875" y="1467"/>
                  </a:cubicBezTo>
                  <a:cubicBezTo>
                    <a:pt x="856" y="1467"/>
                    <a:pt x="840" y="1483"/>
                    <a:pt x="840" y="1503"/>
                  </a:cubicBezTo>
                  <a:cubicBezTo>
                    <a:pt x="840" y="1522"/>
                    <a:pt x="856" y="1538"/>
                    <a:pt x="875" y="1538"/>
                  </a:cubicBezTo>
                  <a:cubicBezTo>
                    <a:pt x="959" y="1538"/>
                    <a:pt x="959" y="1538"/>
                    <a:pt x="959" y="1538"/>
                  </a:cubicBezTo>
                  <a:cubicBezTo>
                    <a:pt x="963" y="1538"/>
                    <a:pt x="966" y="1541"/>
                    <a:pt x="966" y="1545"/>
                  </a:cubicBezTo>
                  <a:cubicBezTo>
                    <a:pt x="966" y="1549"/>
                    <a:pt x="963" y="1552"/>
                    <a:pt x="959" y="1552"/>
                  </a:cubicBezTo>
                  <a:cubicBezTo>
                    <a:pt x="883" y="1552"/>
                    <a:pt x="883" y="1552"/>
                    <a:pt x="883" y="1552"/>
                  </a:cubicBezTo>
                  <a:cubicBezTo>
                    <a:pt x="863" y="1552"/>
                    <a:pt x="847" y="1568"/>
                    <a:pt x="847" y="1588"/>
                  </a:cubicBezTo>
                  <a:cubicBezTo>
                    <a:pt x="847" y="1607"/>
                    <a:pt x="863" y="1624"/>
                    <a:pt x="883" y="1624"/>
                  </a:cubicBezTo>
                  <a:cubicBezTo>
                    <a:pt x="925" y="1624"/>
                    <a:pt x="925" y="1624"/>
                    <a:pt x="925" y="1624"/>
                  </a:cubicBezTo>
                  <a:cubicBezTo>
                    <a:pt x="928" y="1624"/>
                    <a:pt x="931" y="1627"/>
                    <a:pt x="931" y="1630"/>
                  </a:cubicBezTo>
                  <a:cubicBezTo>
                    <a:pt x="931" y="1634"/>
                    <a:pt x="928" y="1637"/>
                    <a:pt x="925" y="1637"/>
                  </a:cubicBezTo>
                  <a:cubicBezTo>
                    <a:pt x="883" y="1637"/>
                    <a:pt x="883" y="1637"/>
                    <a:pt x="883" y="1637"/>
                  </a:cubicBezTo>
                  <a:cubicBezTo>
                    <a:pt x="878" y="1636"/>
                    <a:pt x="878" y="1636"/>
                    <a:pt x="878" y="1636"/>
                  </a:cubicBezTo>
                  <a:cubicBezTo>
                    <a:pt x="876" y="1636"/>
                    <a:pt x="876" y="1636"/>
                    <a:pt x="876" y="1636"/>
                  </a:cubicBezTo>
                  <a:cubicBezTo>
                    <a:pt x="660" y="1636"/>
                    <a:pt x="458" y="1552"/>
                    <a:pt x="305" y="1399"/>
                  </a:cubicBezTo>
                  <a:cubicBezTo>
                    <a:pt x="152" y="1246"/>
                    <a:pt x="68" y="1043"/>
                    <a:pt x="68" y="827"/>
                  </a:cubicBezTo>
                  <a:cubicBezTo>
                    <a:pt x="68" y="693"/>
                    <a:pt x="100" y="566"/>
                    <a:pt x="162" y="449"/>
                  </a:cubicBezTo>
                  <a:cubicBezTo>
                    <a:pt x="163" y="448"/>
                    <a:pt x="163" y="448"/>
                    <a:pt x="163" y="448"/>
                  </a:cubicBezTo>
                  <a:cubicBezTo>
                    <a:pt x="164" y="446"/>
                    <a:pt x="164" y="446"/>
                    <a:pt x="164" y="446"/>
                  </a:cubicBezTo>
                  <a:cubicBezTo>
                    <a:pt x="184" y="403"/>
                    <a:pt x="187" y="354"/>
                    <a:pt x="171" y="309"/>
                  </a:cubicBezTo>
                  <a:cubicBezTo>
                    <a:pt x="157" y="267"/>
                    <a:pt x="128" y="234"/>
                    <a:pt x="91" y="212"/>
                  </a:cubicBezTo>
                  <a:cubicBezTo>
                    <a:pt x="91" y="210"/>
                    <a:pt x="91" y="207"/>
                    <a:pt x="91" y="204"/>
                  </a:cubicBezTo>
                  <a:cubicBezTo>
                    <a:pt x="91" y="179"/>
                    <a:pt x="71" y="158"/>
                    <a:pt x="46" y="158"/>
                  </a:cubicBezTo>
                  <a:cubicBezTo>
                    <a:pt x="21" y="158"/>
                    <a:pt x="0" y="179"/>
                    <a:pt x="0" y="204"/>
                  </a:cubicBezTo>
                  <a:cubicBezTo>
                    <a:pt x="0" y="229"/>
                    <a:pt x="21" y="250"/>
                    <a:pt x="46" y="250"/>
                  </a:cubicBezTo>
                  <a:cubicBezTo>
                    <a:pt x="58" y="250"/>
                    <a:pt x="69" y="245"/>
                    <a:pt x="77" y="237"/>
                  </a:cubicBezTo>
                  <a:cubicBezTo>
                    <a:pt x="109" y="255"/>
                    <a:pt x="133" y="283"/>
                    <a:pt x="145" y="318"/>
                  </a:cubicBezTo>
                  <a:cubicBezTo>
                    <a:pt x="158" y="355"/>
                    <a:pt x="156" y="396"/>
                    <a:pt x="139" y="432"/>
                  </a:cubicBezTo>
                  <a:cubicBezTo>
                    <a:pt x="139" y="433"/>
                    <a:pt x="139" y="433"/>
                    <a:pt x="139" y="433"/>
                  </a:cubicBezTo>
                  <a:cubicBezTo>
                    <a:pt x="138" y="434"/>
                    <a:pt x="138" y="434"/>
                    <a:pt x="138" y="434"/>
                  </a:cubicBezTo>
                  <a:cubicBezTo>
                    <a:pt x="73" y="555"/>
                    <a:pt x="40" y="688"/>
                    <a:pt x="40" y="827"/>
                  </a:cubicBezTo>
                  <a:cubicBezTo>
                    <a:pt x="40" y="1051"/>
                    <a:pt x="127" y="1261"/>
                    <a:pt x="285" y="1419"/>
                  </a:cubicBezTo>
                  <a:cubicBezTo>
                    <a:pt x="443" y="1577"/>
                    <a:pt x="652" y="1664"/>
                    <a:pt x="875" y="1664"/>
                  </a:cubicBezTo>
                  <a:cubicBezTo>
                    <a:pt x="879" y="1665"/>
                    <a:pt x="879" y="1665"/>
                    <a:pt x="879" y="1665"/>
                  </a:cubicBezTo>
                  <a:cubicBezTo>
                    <a:pt x="925" y="1665"/>
                    <a:pt x="925" y="1665"/>
                    <a:pt x="925" y="1665"/>
                  </a:cubicBezTo>
                  <a:cubicBezTo>
                    <a:pt x="944" y="1665"/>
                    <a:pt x="959" y="1649"/>
                    <a:pt x="959" y="1630"/>
                  </a:cubicBezTo>
                  <a:cubicBezTo>
                    <a:pt x="959" y="1611"/>
                    <a:pt x="944" y="1596"/>
                    <a:pt x="925" y="1596"/>
                  </a:cubicBezTo>
                  <a:cubicBezTo>
                    <a:pt x="883" y="1596"/>
                    <a:pt x="883" y="1596"/>
                    <a:pt x="883" y="1596"/>
                  </a:cubicBezTo>
                  <a:cubicBezTo>
                    <a:pt x="879" y="1596"/>
                    <a:pt x="875" y="1592"/>
                    <a:pt x="875" y="1588"/>
                  </a:cubicBezTo>
                  <a:cubicBezTo>
                    <a:pt x="875" y="1583"/>
                    <a:pt x="879" y="1580"/>
                    <a:pt x="883" y="1580"/>
                  </a:cubicBezTo>
                  <a:cubicBezTo>
                    <a:pt x="959" y="1580"/>
                    <a:pt x="959" y="1580"/>
                    <a:pt x="959" y="1580"/>
                  </a:cubicBezTo>
                  <a:cubicBezTo>
                    <a:pt x="978" y="1580"/>
                    <a:pt x="994" y="1564"/>
                    <a:pt x="994" y="1545"/>
                  </a:cubicBezTo>
                  <a:cubicBezTo>
                    <a:pt x="994" y="1526"/>
                    <a:pt x="978" y="1510"/>
                    <a:pt x="959" y="1510"/>
                  </a:cubicBezTo>
                  <a:cubicBezTo>
                    <a:pt x="875" y="1510"/>
                    <a:pt x="875" y="1510"/>
                    <a:pt x="875" y="1510"/>
                  </a:cubicBezTo>
                  <a:cubicBezTo>
                    <a:pt x="871" y="1510"/>
                    <a:pt x="868" y="1507"/>
                    <a:pt x="868" y="1503"/>
                  </a:cubicBezTo>
                  <a:cubicBezTo>
                    <a:pt x="868" y="1498"/>
                    <a:pt x="871" y="1495"/>
                    <a:pt x="875" y="1495"/>
                  </a:cubicBezTo>
                  <a:cubicBezTo>
                    <a:pt x="1040" y="1495"/>
                    <a:pt x="1040" y="1495"/>
                    <a:pt x="1040" y="1495"/>
                  </a:cubicBezTo>
                  <a:cubicBezTo>
                    <a:pt x="1060" y="1495"/>
                    <a:pt x="1075" y="1479"/>
                    <a:pt x="1075" y="1460"/>
                  </a:cubicBezTo>
                  <a:cubicBezTo>
                    <a:pt x="1075" y="1441"/>
                    <a:pt x="1060" y="1425"/>
                    <a:pt x="1040" y="1425"/>
                  </a:cubicBezTo>
                  <a:cubicBezTo>
                    <a:pt x="887" y="1425"/>
                    <a:pt x="887" y="1425"/>
                    <a:pt x="887" y="1425"/>
                  </a:cubicBezTo>
                  <a:cubicBezTo>
                    <a:pt x="883" y="1425"/>
                    <a:pt x="880" y="1422"/>
                    <a:pt x="880" y="1418"/>
                  </a:cubicBezTo>
                  <a:cubicBezTo>
                    <a:pt x="880" y="1413"/>
                    <a:pt x="883" y="1410"/>
                    <a:pt x="887" y="1410"/>
                  </a:cubicBezTo>
                  <a:cubicBezTo>
                    <a:pt x="1102" y="1410"/>
                    <a:pt x="1102" y="1410"/>
                    <a:pt x="1102" y="1410"/>
                  </a:cubicBezTo>
                  <a:cubicBezTo>
                    <a:pt x="1121" y="1410"/>
                    <a:pt x="1137" y="1394"/>
                    <a:pt x="1137" y="1375"/>
                  </a:cubicBezTo>
                  <a:cubicBezTo>
                    <a:pt x="1137" y="1356"/>
                    <a:pt x="1121" y="1340"/>
                    <a:pt x="1102" y="1340"/>
                  </a:cubicBezTo>
                  <a:cubicBezTo>
                    <a:pt x="845" y="1340"/>
                    <a:pt x="845" y="1340"/>
                    <a:pt x="845" y="1340"/>
                  </a:cubicBezTo>
                  <a:cubicBezTo>
                    <a:pt x="840" y="1340"/>
                    <a:pt x="837" y="1337"/>
                    <a:pt x="837" y="1333"/>
                  </a:cubicBezTo>
                  <a:cubicBezTo>
                    <a:pt x="837" y="1328"/>
                    <a:pt x="840" y="1325"/>
                    <a:pt x="845" y="1325"/>
                  </a:cubicBezTo>
                  <a:cubicBezTo>
                    <a:pt x="1127" y="1325"/>
                    <a:pt x="1127" y="1325"/>
                    <a:pt x="1127" y="1325"/>
                  </a:cubicBezTo>
                  <a:cubicBezTo>
                    <a:pt x="1129" y="1323"/>
                    <a:pt x="1129" y="1323"/>
                    <a:pt x="1129" y="1323"/>
                  </a:cubicBezTo>
                  <a:cubicBezTo>
                    <a:pt x="1136" y="1320"/>
                    <a:pt x="1158" y="1309"/>
                    <a:pt x="1158" y="1290"/>
                  </a:cubicBezTo>
                  <a:cubicBezTo>
                    <a:pt x="1158" y="1271"/>
                    <a:pt x="1143" y="1255"/>
                    <a:pt x="1124" y="1255"/>
                  </a:cubicBezTo>
                  <a:cubicBezTo>
                    <a:pt x="786" y="1255"/>
                    <a:pt x="786" y="1255"/>
                    <a:pt x="786" y="1255"/>
                  </a:cubicBezTo>
                  <a:cubicBezTo>
                    <a:pt x="782" y="1255"/>
                    <a:pt x="778" y="1252"/>
                    <a:pt x="778" y="1247"/>
                  </a:cubicBezTo>
                  <a:cubicBezTo>
                    <a:pt x="778" y="1243"/>
                    <a:pt x="782" y="1240"/>
                    <a:pt x="786" y="1240"/>
                  </a:cubicBezTo>
                  <a:cubicBezTo>
                    <a:pt x="1009" y="1240"/>
                    <a:pt x="1009" y="1240"/>
                    <a:pt x="1009" y="1240"/>
                  </a:cubicBezTo>
                  <a:cubicBezTo>
                    <a:pt x="1029" y="1240"/>
                    <a:pt x="1044" y="1224"/>
                    <a:pt x="1044" y="1205"/>
                  </a:cubicBezTo>
                  <a:cubicBezTo>
                    <a:pt x="1044" y="1186"/>
                    <a:pt x="1029" y="1170"/>
                    <a:pt x="1009" y="1170"/>
                  </a:cubicBezTo>
                  <a:cubicBezTo>
                    <a:pt x="727" y="1170"/>
                    <a:pt x="727" y="1170"/>
                    <a:pt x="727" y="1170"/>
                  </a:cubicBezTo>
                  <a:cubicBezTo>
                    <a:pt x="723" y="1170"/>
                    <a:pt x="719" y="1167"/>
                    <a:pt x="719" y="1162"/>
                  </a:cubicBezTo>
                  <a:cubicBezTo>
                    <a:pt x="719" y="1158"/>
                    <a:pt x="723" y="1155"/>
                    <a:pt x="727" y="1155"/>
                  </a:cubicBezTo>
                  <a:cubicBezTo>
                    <a:pt x="750" y="1155"/>
                    <a:pt x="750" y="1155"/>
                    <a:pt x="750" y="1155"/>
                  </a:cubicBezTo>
                  <a:cubicBezTo>
                    <a:pt x="769" y="1155"/>
                    <a:pt x="785" y="1139"/>
                    <a:pt x="785" y="1120"/>
                  </a:cubicBezTo>
                  <a:cubicBezTo>
                    <a:pt x="785" y="1101"/>
                    <a:pt x="769" y="1085"/>
                    <a:pt x="750" y="1085"/>
                  </a:cubicBezTo>
                  <a:cubicBezTo>
                    <a:pt x="633" y="1085"/>
                    <a:pt x="633" y="1085"/>
                    <a:pt x="633" y="1085"/>
                  </a:cubicBezTo>
                  <a:cubicBezTo>
                    <a:pt x="629" y="1085"/>
                    <a:pt x="625" y="1082"/>
                    <a:pt x="625" y="1077"/>
                  </a:cubicBezTo>
                  <a:cubicBezTo>
                    <a:pt x="625" y="1073"/>
                    <a:pt x="629" y="1070"/>
                    <a:pt x="633" y="1070"/>
                  </a:cubicBezTo>
                  <a:cubicBezTo>
                    <a:pt x="637" y="1070"/>
                    <a:pt x="637" y="1070"/>
                    <a:pt x="637" y="1070"/>
                  </a:cubicBezTo>
                  <a:cubicBezTo>
                    <a:pt x="656" y="1070"/>
                    <a:pt x="671" y="1054"/>
                    <a:pt x="671" y="1035"/>
                  </a:cubicBezTo>
                  <a:cubicBezTo>
                    <a:pt x="671" y="1016"/>
                    <a:pt x="656" y="1000"/>
                    <a:pt x="637" y="1000"/>
                  </a:cubicBezTo>
                  <a:cubicBezTo>
                    <a:pt x="579" y="1000"/>
                    <a:pt x="579" y="1000"/>
                    <a:pt x="579" y="1000"/>
                  </a:cubicBezTo>
                  <a:cubicBezTo>
                    <a:pt x="575" y="1000"/>
                    <a:pt x="571" y="997"/>
                    <a:pt x="571" y="992"/>
                  </a:cubicBezTo>
                  <a:cubicBezTo>
                    <a:pt x="571" y="988"/>
                    <a:pt x="575" y="984"/>
                    <a:pt x="579" y="984"/>
                  </a:cubicBezTo>
                  <a:cubicBezTo>
                    <a:pt x="623" y="984"/>
                    <a:pt x="623" y="984"/>
                    <a:pt x="623" y="984"/>
                  </a:cubicBezTo>
                  <a:cubicBezTo>
                    <a:pt x="642" y="984"/>
                    <a:pt x="657" y="969"/>
                    <a:pt x="657" y="950"/>
                  </a:cubicBezTo>
                  <a:cubicBezTo>
                    <a:pt x="657" y="931"/>
                    <a:pt x="642" y="915"/>
                    <a:pt x="623" y="915"/>
                  </a:cubicBezTo>
                  <a:cubicBezTo>
                    <a:pt x="510" y="915"/>
                    <a:pt x="510" y="915"/>
                    <a:pt x="510" y="915"/>
                  </a:cubicBezTo>
                  <a:cubicBezTo>
                    <a:pt x="506" y="915"/>
                    <a:pt x="503" y="912"/>
                    <a:pt x="503" y="907"/>
                  </a:cubicBezTo>
                  <a:cubicBezTo>
                    <a:pt x="503" y="903"/>
                    <a:pt x="506" y="899"/>
                    <a:pt x="510" y="899"/>
                  </a:cubicBezTo>
                  <a:cubicBezTo>
                    <a:pt x="791" y="899"/>
                    <a:pt x="791" y="899"/>
                    <a:pt x="791" y="899"/>
                  </a:cubicBezTo>
                  <a:cubicBezTo>
                    <a:pt x="810" y="899"/>
                    <a:pt x="826" y="884"/>
                    <a:pt x="826" y="865"/>
                  </a:cubicBezTo>
                  <a:cubicBezTo>
                    <a:pt x="826" y="846"/>
                    <a:pt x="810" y="830"/>
                    <a:pt x="791" y="830"/>
                  </a:cubicBezTo>
                  <a:cubicBezTo>
                    <a:pt x="469" y="830"/>
                    <a:pt x="469" y="830"/>
                    <a:pt x="469" y="830"/>
                  </a:cubicBezTo>
                  <a:cubicBezTo>
                    <a:pt x="465" y="830"/>
                    <a:pt x="462" y="827"/>
                    <a:pt x="462" y="822"/>
                  </a:cubicBezTo>
                  <a:cubicBezTo>
                    <a:pt x="462" y="818"/>
                    <a:pt x="465" y="814"/>
                    <a:pt x="469" y="814"/>
                  </a:cubicBezTo>
                  <a:cubicBezTo>
                    <a:pt x="867" y="814"/>
                    <a:pt x="867" y="814"/>
                    <a:pt x="867" y="814"/>
                  </a:cubicBezTo>
                  <a:cubicBezTo>
                    <a:pt x="887" y="814"/>
                    <a:pt x="902" y="799"/>
                    <a:pt x="902" y="780"/>
                  </a:cubicBezTo>
                  <a:cubicBezTo>
                    <a:pt x="902" y="761"/>
                    <a:pt x="887" y="745"/>
                    <a:pt x="867" y="745"/>
                  </a:cubicBezTo>
                  <a:cubicBezTo>
                    <a:pt x="496" y="745"/>
                    <a:pt x="496" y="745"/>
                    <a:pt x="496" y="745"/>
                  </a:cubicBezTo>
                  <a:cubicBezTo>
                    <a:pt x="492" y="745"/>
                    <a:pt x="488" y="741"/>
                    <a:pt x="488" y="737"/>
                  </a:cubicBezTo>
                  <a:cubicBezTo>
                    <a:pt x="488" y="733"/>
                    <a:pt x="492" y="729"/>
                    <a:pt x="496" y="729"/>
                  </a:cubicBezTo>
                  <a:cubicBezTo>
                    <a:pt x="993" y="729"/>
                    <a:pt x="993" y="729"/>
                    <a:pt x="993" y="729"/>
                  </a:cubicBezTo>
                  <a:cubicBezTo>
                    <a:pt x="1012" y="729"/>
                    <a:pt x="1027" y="714"/>
                    <a:pt x="1027" y="695"/>
                  </a:cubicBezTo>
                  <a:cubicBezTo>
                    <a:pt x="1027" y="675"/>
                    <a:pt x="1012" y="660"/>
                    <a:pt x="993" y="660"/>
                  </a:cubicBezTo>
                  <a:cubicBezTo>
                    <a:pt x="472" y="660"/>
                    <a:pt x="472" y="660"/>
                    <a:pt x="472" y="660"/>
                  </a:cubicBezTo>
                  <a:cubicBezTo>
                    <a:pt x="468" y="660"/>
                    <a:pt x="464" y="656"/>
                    <a:pt x="464" y="652"/>
                  </a:cubicBezTo>
                  <a:cubicBezTo>
                    <a:pt x="464" y="648"/>
                    <a:pt x="468" y="644"/>
                    <a:pt x="472" y="644"/>
                  </a:cubicBezTo>
                  <a:cubicBezTo>
                    <a:pt x="999" y="644"/>
                    <a:pt x="999" y="644"/>
                    <a:pt x="999" y="644"/>
                  </a:cubicBezTo>
                  <a:cubicBezTo>
                    <a:pt x="1018" y="644"/>
                    <a:pt x="1033" y="629"/>
                    <a:pt x="1033" y="610"/>
                  </a:cubicBezTo>
                  <a:cubicBezTo>
                    <a:pt x="1033" y="594"/>
                    <a:pt x="1024" y="581"/>
                    <a:pt x="1009" y="576"/>
                  </a:cubicBezTo>
                  <a:cubicBezTo>
                    <a:pt x="1006" y="575"/>
                    <a:pt x="1006" y="575"/>
                    <a:pt x="1006" y="575"/>
                  </a:cubicBezTo>
                  <a:cubicBezTo>
                    <a:pt x="985" y="575"/>
                    <a:pt x="985" y="575"/>
                    <a:pt x="985" y="575"/>
                  </a:cubicBezTo>
                  <a:cubicBezTo>
                    <a:pt x="985" y="575"/>
                    <a:pt x="985" y="575"/>
                    <a:pt x="985" y="575"/>
                  </a:cubicBezTo>
                  <a:cubicBezTo>
                    <a:pt x="462" y="575"/>
                    <a:pt x="462" y="575"/>
                    <a:pt x="462" y="575"/>
                  </a:cubicBezTo>
                  <a:cubicBezTo>
                    <a:pt x="458" y="575"/>
                    <a:pt x="454" y="571"/>
                    <a:pt x="454" y="567"/>
                  </a:cubicBezTo>
                  <a:cubicBezTo>
                    <a:pt x="454" y="563"/>
                    <a:pt x="458" y="559"/>
                    <a:pt x="462" y="559"/>
                  </a:cubicBezTo>
                  <a:cubicBezTo>
                    <a:pt x="770" y="559"/>
                    <a:pt x="770" y="559"/>
                    <a:pt x="770" y="559"/>
                  </a:cubicBezTo>
                  <a:cubicBezTo>
                    <a:pt x="789" y="559"/>
                    <a:pt x="805" y="544"/>
                    <a:pt x="805" y="524"/>
                  </a:cubicBezTo>
                  <a:cubicBezTo>
                    <a:pt x="805" y="505"/>
                    <a:pt x="789" y="490"/>
                    <a:pt x="770" y="490"/>
                  </a:cubicBezTo>
                  <a:cubicBezTo>
                    <a:pt x="264" y="490"/>
                    <a:pt x="264" y="490"/>
                    <a:pt x="264" y="490"/>
                  </a:cubicBezTo>
                  <a:cubicBezTo>
                    <a:pt x="260" y="490"/>
                    <a:pt x="256" y="486"/>
                    <a:pt x="256" y="482"/>
                  </a:cubicBezTo>
                  <a:cubicBezTo>
                    <a:pt x="256" y="478"/>
                    <a:pt x="260" y="474"/>
                    <a:pt x="264" y="474"/>
                  </a:cubicBezTo>
                  <a:cubicBezTo>
                    <a:pt x="740" y="474"/>
                    <a:pt x="740" y="474"/>
                    <a:pt x="740" y="474"/>
                  </a:cubicBezTo>
                  <a:cubicBezTo>
                    <a:pt x="759" y="474"/>
                    <a:pt x="774" y="459"/>
                    <a:pt x="774" y="439"/>
                  </a:cubicBezTo>
                  <a:cubicBezTo>
                    <a:pt x="774" y="420"/>
                    <a:pt x="759" y="405"/>
                    <a:pt x="740" y="405"/>
                  </a:cubicBezTo>
                  <a:cubicBezTo>
                    <a:pt x="318" y="405"/>
                    <a:pt x="318" y="405"/>
                    <a:pt x="318" y="405"/>
                  </a:cubicBezTo>
                  <a:cubicBezTo>
                    <a:pt x="314" y="405"/>
                    <a:pt x="311" y="401"/>
                    <a:pt x="311" y="397"/>
                  </a:cubicBezTo>
                  <a:cubicBezTo>
                    <a:pt x="311" y="393"/>
                    <a:pt x="314" y="389"/>
                    <a:pt x="318" y="389"/>
                  </a:cubicBezTo>
                  <a:cubicBezTo>
                    <a:pt x="580" y="389"/>
                    <a:pt x="580" y="389"/>
                    <a:pt x="580" y="389"/>
                  </a:cubicBezTo>
                  <a:cubicBezTo>
                    <a:pt x="599" y="389"/>
                    <a:pt x="614" y="374"/>
                    <a:pt x="614" y="354"/>
                  </a:cubicBezTo>
                  <a:cubicBezTo>
                    <a:pt x="614" y="335"/>
                    <a:pt x="599" y="320"/>
                    <a:pt x="580" y="320"/>
                  </a:cubicBezTo>
                  <a:cubicBezTo>
                    <a:pt x="263" y="320"/>
                    <a:pt x="263" y="320"/>
                    <a:pt x="263" y="320"/>
                  </a:cubicBezTo>
                  <a:cubicBezTo>
                    <a:pt x="259" y="320"/>
                    <a:pt x="255" y="316"/>
                    <a:pt x="255" y="312"/>
                  </a:cubicBezTo>
                  <a:cubicBezTo>
                    <a:pt x="255" y="312"/>
                    <a:pt x="255" y="311"/>
                    <a:pt x="255" y="311"/>
                  </a:cubicBezTo>
                  <a:cubicBezTo>
                    <a:pt x="257" y="309"/>
                    <a:pt x="257" y="309"/>
                    <a:pt x="257" y="309"/>
                  </a:cubicBezTo>
                  <a:cubicBezTo>
                    <a:pt x="410" y="131"/>
                    <a:pt x="633" y="28"/>
                    <a:pt x="869" y="28"/>
                  </a:cubicBezTo>
                  <a:cubicBezTo>
                    <a:pt x="877" y="28"/>
                    <a:pt x="877" y="28"/>
                    <a:pt x="877" y="28"/>
                  </a:cubicBezTo>
                  <a:cubicBezTo>
                    <a:pt x="950" y="28"/>
                    <a:pt x="1022" y="38"/>
                    <a:pt x="1091" y="57"/>
                  </a:cubicBezTo>
                  <a:cubicBezTo>
                    <a:pt x="1093" y="58"/>
                    <a:pt x="1093" y="58"/>
                    <a:pt x="1093" y="58"/>
                  </a:cubicBezTo>
                  <a:cubicBezTo>
                    <a:pt x="1096" y="59"/>
                    <a:pt x="1096" y="62"/>
                    <a:pt x="1096" y="64"/>
                  </a:cubicBezTo>
                  <a:cubicBezTo>
                    <a:pt x="1096" y="68"/>
                    <a:pt x="1093" y="71"/>
                    <a:pt x="1089" y="71"/>
                  </a:cubicBezTo>
                  <a:cubicBezTo>
                    <a:pt x="1066" y="71"/>
                    <a:pt x="1066" y="71"/>
                    <a:pt x="1066" y="71"/>
                  </a:cubicBezTo>
                  <a:cubicBezTo>
                    <a:pt x="1046" y="71"/>
                    <a:pt x="1030" y="87"/>
                    <a:pt x="1030" y="107"/>
                  </a:cubicBezTo>
                  <a:cubicBezTo>
                    <a:pt x="1030" y="126"/>
                    <a:pt x="1046" y="142"/>
                    <a:pt x="1066" y="142"/>
                  </a:cubicBezTo>
                  <a:cubicBezTo>
                    <a:pt x="1289" y="142"/>
                    <a:pt x="1289" y="142"/>
                    <a:pt x="1289" y="142"/>
                  </a:cubicBezTo>
                  <a:cubicBezTo>
                    <a:pt x="1292" y="142"/>
                    <a:pt x="1295" y="145"/>
                    <a:pt x="1295" y="149"/>
                  </a:cubicBezTo>
                  <a:cubicBezTo>
                    <a:pt x="1295" y="153"/>
                    <a:pt x="1292" y="156"/>
                    <a:pt x="1289" y="156"/>
                  </a:cubicBezTo>
                  <a:cubicBezTo>
                    <a:pt x="1125" y="156"/>
                    <a:pt x="1125" y="156"/>
                    <a:pt x="1125" y="156"/>
                  </a:cubicBezTo>
                  <a:cubicBezTo>
                    <a:pt x="1105" y="156"/>
                    <a:pt x="1089" y="172"/>
                    <a:pt x="1089" y="192"/>
                  </a:cubicBezTo>
                  <a:cubicBezTo>
                    <a:pt x="1089" y="211"/>
                    <a:pt x="1105" y="227"/>
                    <a:pt x="1125" y="227"/>
                  </a:cubicBezTo>
                  <a:cubicBezTo>
                    <a:pt x="1398" y="227"/>
                    <a:pt x="1398" y="227"/>
                    <a:pt x="1398" y="227"/>
                  </a:cubicBezTo>
                  <a:cubicBezTo>
                    <a:pt x="1402" y="227"/>
                    <a:pt x="1405" y="230"/>
                    <a:pt x="1405" y="234"/>
                  </a:cubicBezTo>
                  <a:cubicBezTo>
                    <a:pt x="1405" y="238"/>
                    <a:pt x="1402" y="241"/>
                    <a:pt x="1398" y="241"/>
                  </a:cubicBezTo>
                  <a:cubicBezTo>
                    <a:pt x="1070" y="241"/>
                    <a:pt x="1070" y="241"/>
                    <a:pt x="1070" y="241"/>
                  </a:cubicBezTo>
                  <a:cubicBezTo>
                    <a:pt x="1051" y="241"/>
                    <a:pt x="1035" y="257"/>
                    <a:pt x="1035" y="277"/>
                  </a:cubicBezTo>
                  <a:cubicBezTo>
                    <a:pt x="1035" y="296"/>
                    <a:pt x="1051" y="313"/>
                    <a:pt x="1070" y="313"/>
                  </a:cubicBezTo>
                  <a:cubicBezTo>
                    <a:pt x="1442" y="313"/>
                    <a:pt x="1442" y="313"/>
                    <a:pt x="1442" y="313"/>
                  </a:cubicBezTo>
                  <a:cubicBezTo>
                    <a:pt x="1445" y="313"/>
                    <a:pt x="1448" y="316"/>
                    <a:pt x="1448" y="319"/>
                  </a:cubicBezTo>
                  <a:cubicBezTo>
                    <a:pt x="1448" y="323"/>
                    <a:pt x="1445" y="326"/>
                    <a:pt x="1442" y="326"/>
                  </a:cubicBezTo>
                  <a:cubicBezTo>
                    <a:pt x="1124" y="326"/>
                    <a:pt x="1124" y="326"/>
                    <a:pt x="1124" y="326"/>
                  </a:cubicBezTo>
                  <a:cubicBezTo>
                    <a:pt x="1104" y="326"/>
                    <a:pt x="1088" y="342"/>
                    <a:pt x="1088" y="362"/>
                  </a:cubicBezTo>
                  <a:cubicBezTo>
                    <a:pt x="1088" y="382"/>
                    <a:pt x="1104" y="398"/>
                    <a:pt x="1124" y="398"/>
                  </a:cubicBezTo>
                  <a:cubicBezTo>
                    <a:pt x="1547" y="398"/>
                    <a:pt x="1547" y="398"/>
                    <a:pt x="1547" y="398"/>
                  </a:cubicBezTo>
                  <a:cubicBezTo>
                    <a:pt x="1549" y="398"/>
                    <a:pt x="1551" y="399"/>
                    <a:pt x="1552" y="401"/>
                  </a:cubicBezTo>
                  <a:cubicBezTo>
                    <a:pt x="1555" y="404"/>
                    <a:pt x="1555" y="404"/>
                    <a:pt x="1555" y="404"/>
                  </a:cubicBezTo>
                  <a:cubicBezTo>
                    <a:pt x="1634" y="531"/>
                    <a:pt x="1676" y="677"/>
                    <a:pt x="1676" y="827"/>
                  </a:cubicBezTo>
                  <a:cubicBezTo>
                    <a:pt x="1676" y="835"/>
                    <a:pt x="1676" y="835"/>
                    <a:pt x="1676" y="835"/>
                  </a:cubicBezTo>
                  <a:cubicBezTo>
                    <a:pt x="1676" y="835"/>
                    <a:pt x="1676" y="835"/>
                    <a:pt x="1676" y="835"/>
                  </a:cubicBezTo>
                  <a:cubicBezTo>
                    <a:pt x="1676" y="1204"/>
                    <a:pt x="1427" y="1525"/>
                    <a:pt x="1071" y="1617"/>
                  </a:cubicBezTo>
                  <a:cubicBezTo>
                    <a:pt x="1062" y="1618"/>
                    <a:pt x="1062" y="1618"/>
                    <a:pt x="1062" y="1618"/>
                  </a:cubicBezTo>
                  <a:cubicBezTo>
                    <a:pt x="1061" y="1619"/>
                    <a:pt x="1061" y="1619"/>
                    <a:pt x="1061" y="1619"/>
                  </a:cubicBezTo>
                  <a:cubicBezTo>
                    <a:pt x="969" y="1641"/>
                    <a:pt x="911" y="1732"/>
                    <a:pt x="927" y="1824"/>
                  </a:cubicBezTo>
                  <a:cubicBezTo>
                    <a:pt x="897" y="1832"/>
                    <a:pt x="897" y="1832"/>
                    <a:pt x="897" y="1832"/>
                  </a:cubicBezTo>
                  <a:cubicBezTo>
                    <a:pt x="919" y="1920"/>
                    <a:pt x="919" y="1920"/>
                    <a:pt x="919" y="1920"/>
                  </a:cubicBezTo>
                  <a:cubicBezTo>
                    <a:pt x="1007" y="1898"/>
                    <a:pt x="1007" y="1898"/>
                    <a:pt x="1007" y="1898"/>
                  </a:cubicBezTo>
                  <a:cubicBezTo>
                    <a:pt x="985" y="1810"/>
                    <a:pt x="985" y="1810"/>
                    <a:pt x="985" y="1810"/>
                  </a:cubicBezTo>
                  <a:cubicBezTo>
                    <a:pt x="955" y="1817"/>
                    <a:pt x="955" y="1817"/>
                    <a:pt x="955" y="1817"/>
                  </a:cubicBezTo>
                  <a:cubicBezTo>
                    <a:pt x="942" y="1740"/>
                    <a:pt x="991" y="1665"/>
                    <a:pt x="1067" y="1646"/>
                  </a:cubicBezTo>
                  <a:cubicBezTo>
                    <a:pt x="1076" y="1644"/>
                    <a:pt x="1076" y="1644"/>
                    <a:pt x="1076" y="1644"/>
                  </a:cubicBezTo>
                  <a:cubicBezTo>
                    <a:pt x="1077" y="1644"/>
                    <a:pt x="1077" y="1644"/>
                    <a:pt x="1077" y="1644"/>
                  </a:cubicBezTo>
                  <a:cubicBezTo>
                    <a:pt x="1446" y="1549"/>
                    <a:pt x="1704" y="1217"/>
                    <a:pt x="1704" y="836"/>
                  </a:cubicBezTo>
                  <a:cubicBezTo>
                    <a:pt x="1704" y="828"/>
                    <a:pt x="1704" y="828"/>
                    <a:pt x="1704" y="828"/>
                  </a:cubicBezTo>
                  <a:cubicBezTo>
                    <a:pt x="1704" y="827"/>
                    <a:pt x="1704" y="827"/>
                    <a:pt x="1704" y="827"/>
                  </a:cubicBezTo>
                  <a:cubicBezTo>
                    <a:pt x="1704" y="672"/>
                    <a:pt x="1660" y="520"/>
                    <a:pt x="1578" y="389"/>
                  </a:cubicBezTo>
                  <a:close/>
                  <a:moveTo>
                    <a:pt x="61" y="213"/>
                  </a:moveTo>
                  <a:cubicBezTo>
                    <a:pt x="61" y="213"/>
                    <a:pt x="61" y="213"/>
                    <a:pt x="61" y="213"/>
                  </a:cubicBezTo>
                  <a:cubicBezTo>
                    <a:pt x="61" y="213"/>
                    <a:pt x="61" y="213"/>
                    <a:pt x="61" y="213"/>
                  </a:cubicBezTo>
                  <a:cubicBezTo>
                    <a:pt x="58" y="218"/>
                    <a:pt x="52" y="222"/>
                    <a:pt x="46" y="222"/>
                  </a:cubicBezTo>
                  <a:cubicBezTo>
                    <a:pt x="36" y="222"/>
                    <a:pt x="28" y="214"/>
                    <a:pt x="28" y="204"/>
                  </a:cubicBezTo>
                  <a:cubicBezTo>
                    <a:pt x="28" y="194"/>
                    <a:pt x="36" y="186"/>
                    <a:pt x="46" y="186"/>
                  </a:cubicBezTo>
                  <a:cubicBezTo>
                    <a:pt x="55" y="186"/>
                    <a:pt x="63" y="194"/>
                    <a:pt x="63" y="204"/>
                  </a:cubicBezTo>
                  <a:cubicBezTo>
                    <a:pt x="63" y="207"/>
                    <a:pt x="62" y="210"/>
                    <a:pt x="61" y="213"/>
                  </a:cubicBezTo>
                  <a:close/>
                  <a:moveTo>
                    <a:pt x="974" y="1878"/>
                  </a:moveTo>
                  <a:cubicBezTo>
                    <a:pt x="939" y="1886"/>
                    <a:pt x="939" y="1886"/>
                    <a:pt x="939" y="1886"/>
                  </a:cubicBezTo>
                  <a:cubicBezTo>
                    <a:pt x="931" y="1852"/>
                    <a:pt x="931" y="1852"/>
                    <a:pt x="931" y="1852"/>
                  </a:cubicBezTo>
                  <a:cubicBezTo>
                    <a:pt x="965" y="1844"/>
                    <a:pt x="965" y="1844"/>
                    <a:pt x="965" y="1844"/>
                  </a:cubicBezTo>
                  <a:lnTo>
                    <a:pt x="974" y="1878"/>
                  </a:lnTo>
                  <a:close/>
                </a:path>
              </a:pathLst>
            </a:custGeom>
            <a:solidFill>
              <a:srgbClr val="00BCF2"/>
            </a:solidFill>
            <a:ln>
              <a:noFill/>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grpSp>
          <p:nvGrpSpPr>
            <p:cNvPr id="13" name="Group 12"/>
            <p:cNvGrpSpPr/>
            <p:nvPr/>
          </p:nvGrpSpPr>
          <p:grpSpPr>
            <a:xfrm>
              <a:off x="606618" y="4034774"/>
              <a:ext cx="1103292" cy="1307006"/>
              <a:chOff x="606618" y="4034774"/>
              <a:chExt cx="1103292" cy="1307006"/>
            </a:xfrm>
          </p:grpSpPr>
          <p:pic>
            <p:nvPicPr>
              <p:cNvPr id="14" name="Picture 13"/>
              <p:cNvPicPr>
                <a:picLocks noChangeAspect="1"/>
              </p:cNvPicPr>
              <p:nvPr/>
            </p:nvPicPr>
            <p:blipFill>
              <a:blip r:embed="rId4"/>
              <a:stretch>
                <a:fillRect/>
              </a:stretch>
            </p:blipFill>
            <p:spPr>
              <a:xfrm>
                <a:off x="606618" y="4034774"/>
                <a:ext cx="619953" cy="1166969"/>
              </a:xfrm>
              <a:prstGeom prst="rect">
                <a:avLst/>
              </a:prstGeom>
            </p:spPr>
          </p:pic>
          <p:grpSp>
            <p:nvGrpSpPr>
              <p:cNvPr id="15" name="Group 14"/>
              <p:cNvGrpSpPr>
                <a:grpSpLocks noChangeAspect="1"/>
              </p:cNvGrpSpPr>
              <p:nvPr/>
            </p:nvGrpSpPr>
            <p:grpSpPr>
              <a:xfrm>
                <a:off x="916594" y="4785260"/>
                <a:ext cx="793316" cy="556520"/>
                <a:chOff x="7193745" y="1781496"/>
                <a:chExt cx="2715568" cy="1905001"/>
              </a:xfrm>
            </p:grpSpPr>
            <p:sp>
              <p:nvSpPr>
                <p:cNvPr id="16" name="Rectangle 15"/>
                <p:cNvSpPr/>
                <p:nvPr/>
              </p:nvSpPr>
              <p:spPr bwMode="auto">
                <a:xfrm rot="5400000">
                  <a:off x="7599028" y="1376213"/>
                  <a:ext cx="1905001" cy="2715568"/>
                </a:xfrm>
                <a:prstGeom prst="rect">
                  <a:avLst/>
                </a:prstGeom>
                <a:solidFill>
                  <a:schemeClr val="tx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17" name="Line 11"/>
                <p:cNvSpPr>
                  <a:spLocks noChangeShapeType="1"/>
                </p:cNvSpPr>
                <p:nvPr/>
              </p:nvSpPr>
              <p:spPr bwMode="auto">
                <a:xfrm flipV="1">
                  <a:off x="7507699" y="2135450"/>
                  <a:ext cx="2033821" cy="459"/>
                </a:xfrm>
                <a:prstGeom prst="line">
                  <a:avLst/>
                </a:prstGeom>
                <a:noFill/>
                <a:ln w="19050" cap="rnd">
                  <a:solidFill>
                    <a:schemeClr val="bg1">
                      <a:lumMod val="50000"/>
                    </a:schemeClr>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18" name="Line 12"/>
                <p:cNvSpPr>
                  <a:spLocks noChangeShapeType="1"/>
                </p:cNvSpPr>
                <p:nvPr/>
              </p:nvSpPr>
              <p:spPr bwMode="auto">
                <a:xfrm>
                  <a:off x="7535239" y="3280798"/>
                  <a:ext cx="638942" cy="0"/>
                </a:xfrm>
                <a:prstGeom prst="line">
                  <a:avLst/>
                </a:prstGeom>
                <a:noFill/>
                <a:ln w="19050" cap="rnd">
                  <a:solidFill>
                    <a:schemeClr val="bg1">
                      <a:lumMod val="50000"/>
                    </a:schemeClr>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19" name="Line 14"/>
                <p:cNvSpPr>
                  <a:spLocks noChangeShapeType="1"/>
                </p:cNvSpPr>
                <p:nvPr/>
              </p:nvSpPr>
              <p:spPr bwMode="auto">
                <a:xfrm>
                  <a:off x="7535239" y="3091873"/>
                  <a:ext cx="742950" cy="0"/>
                </a:xfrm>
                <a:prstGeom prst="line">
                  <a:avLst/>
                </a:prstGeom>
                <a:noFill/>
                <a:ln w="19050" cap="rnd">
                  <a:solidFill>
                    <a:schemeClr val="bg1">
                      <a:lumMod val="50000"/>
                    </a:schemeClr>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20" name="Line 16"/>
                <p:cNvSpPr>
                  <a:spLocks noChangeShapeType="1"/>
                </p:cNvSpPr>
                <p:nvPr/>
              </p:nvSpPr>
              <p:spPr bwMode="auto">
                <a:xfrm>
                  <a:off x="7520865" y="2519685"/>
                  <a:ext cx="2020655" cy="0"/>
                </a:xfrm>
                <a:prstGeom prst="line">
                  <a:avLst/>
                </a:prstGeom>
                <a:noFill/>
                <a:ln w="19050" cap="rnd">
                  <a:solidFill>
                    <a:schemeClr val="bg1">
                      <a:lumMod val="50000"/>
                    </a:schemeClr>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21" name="Line 17"/>
                <p:cNvSpPr>
                  <a:spLocks noChangeShapeType="1"/>
                </p:cNvSpPr>
                <p:nvPr/>
              </p:nvSpPr>
              <p:spPr bwMode="auto">
                <a:xfrm>
                  <a:off x="7520865" y="2330325"/>
                  <a:ext cx="2020655" cy="0"/>
                </a:xfrm>
                <a:prstGeom prst="line">
                  <a:avLst/>
                </a:prstGeom>
                <a:noFill/>
                <a:ln w="19050" cap="rnd">
                  <a:solidFill>
                    <a:schemeClr val="bg1">
                      <a:lumMod val="50000"/>
                    </a:schemeClr>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22" name="Oval 5"/>
                <p:cNvSpPr>
                  <a:spLocks noChangeArrowheads="1"/>
                </p:cNvSpPr>
                <p:nvPr/>
              </p:nvSpPr>
              <p:spPr bwMode="auto">
                <a:xfrm>
                  <a:off x="8996053" y="2903898"/>
                  <a:ext cx="457200" cy="457200"/>
                </a:xfrm>
                <a:prstGeom prst="ellipse">
                  <a:avLst/>
                </a:prstGeom>
                <a:solidFill>
                  <a:srgbClr val="FF9900"/>
                </a:solidFill>
                <a:ln>
                  <a:noFill/>
                </a:ln>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23" name="Freeform 6"/>
                <p:cNvSpPr>
                  <a:spLocks noEditPoints="1"/>
                </p:cNvSpPr>
                <p:nvPr/>
              </p:nvSpPr>
              <p:spPr bwMode="auto">
                <a:xfrm>
                  <a:off x="8813173" y="2721018"/>
                  <a:ext cx="822960" cy="822960"/>
                </a:xfrm>
                <a:custGeom>
                  <a:avLst/>
                  <a:gdLst>
                    <a:gd name="T0" fmla="*/ 154 w 168"/>
                    <a:gd name="T1" fmla="*/ 95 h 168"/>
                    <a:gd name="T2" fmla="*/ 168 w 168"/>
                    <a:gd name="T3" fmla="*/ 84 h 168"/>
                    <a:gd name="T4" fmla="*/ 154 w 168"/>
                    <a:gd name="T5" fmla="*/ 73 h 168"/>
                    <a:gd name="T6" fmla="*/ 164 w 168"/>
                    <a:gd name="T7" fmla="*/ 58 h 168"/>
                    <a:gd name="T8" fmla="*/ 148 w 168"/>
                    <a:gd name="T9" fmla="*/ 51 h 168"/>
                    <a:gd name="T10" fmla="*/ 152 w 168"/>
                    <a:gd name="T11" fmla="*/ 34 h 168"/>
                    <a:gd name="T12" fmla="*/ 134 w 168"/>
                    <a:gd name="T13" fmla="*/ 33 h 168"/>
                    <a:gd name="T14" fmla="*/ 133 w 168"/>
                    <a:gd name="T15" fmla="*/ 16 h 168"/>
                    <a:gd name="T16" fmla="*/ 116 w 168"/>
                    <a:gd name="T17" fmla="*/ 20 h 168"/>
                    <a:gd name="T18" fmla="*/ 110 w 168"/>
                    <a:gd name="T19" fmla="*/ 4 h 168"/>
                    <a:gd name="T20" fmla="*/ 95 w 168"/>
                    <a:gd name="T21" fmla="*/ 13 h 168"/>
                    <a:gd name="T22" fmla="*/ 84 w 168"/>
                    <a:gd name="T23" fmla="*/ 0 h 168"/>
                    <a:gd name="T24" fmla="*/ 73 w 168"/>
                    <a:gd name="T25" fmla="*/ 13 h 168"/>
                    <a:gd name="T26" fmla="*/ 58 w 168"/>
                    <a:gd name="T27" fmla="*/ 4 h 168"/>
                    <a:gd name="T28" fmla="*/ 51 w 168"/>
                    <a:gd name="T29" fmla="*/ 20 h 168"/>
                    <a:gd name="T30" fmla="*/ 35 w 168"/>
                    <a:gd name="T31" fmla="*/ 16 h 168"/>
                    <a:gd name="T32" fmla="*/ 33 w 168"/>
                    <a:gd name="T33" fmla="*/ 33 h 168"/>
                    <a:gd name="T34" fmla="*/ 16 w 168"/>
                    <a:gd name="T35" fmla="*/ 34 h 168"/>
                    <a:gd name="T36" fmla="*/ 20 w 168"/>
                    <a:gd name="T37" fmla="*/ 51 h 168"/>
                    <a:gd name="T38" fmla="*/ 4 w 168"/>
                    <a:gd name="T39" fmla="*/ 58 h 168"/>
                    <a:gd name="T40" fmla="*/ 13 w 168"/>
                    <a:gd name="T41" fmla="*/ 73 h 168"/>
                    <a:gd name="T42" fmla="*/ 0 w 168"/>
                    <a:gd name="T43" fmla="*/ 84 h 168"/>
                    <a:gd name="T44" fmla="*/ 13 w 168"/>
                    <a:gd name="T45" fmla="*/ 95 h 168"/>
                    <a:gd name="T46" fmla="*/ 4 w 168"/>
                    <a:gd name="T47" fmla="*/ 110 h 168"/>
                    <a:gd name="T48" fmla="*/ 20 w 168"/>
                    <a:gd name="T49" fmla="*/ 116 h 168"/>
                    <a:gd name="T50" fmla="*/ 16 w 168"/>
                    <a:gd name="T51" fmla="*/ 133 h 168"/>
                    <a:gd name="T52" fmla="*/ 33 w 168"/>
                    <a:gd name="T53" fmla="*/ 134 h 168"/>
                    <a:gd name="T54" fmla="*/ 35 w 168"/>
                    <a:gd name="T55" fmla="*/ 152 h 168"/>
                    <a:gd name="T56" fmla="*/ 51 w 168"/>
                    <a:gd name="T57" fmla="*/ 147 h 168"/>
                    <a:gd name="T58" fmla="*/ 58 w 168"/>
                    <a:gd name="T59" fmla="*/ 164 h 168"/>
                    <a:gd name="T60" fmla="*/ 73 w 168"/>
                    <a:gd name="T61" fmla="*/ 154 h 168"/>
                    <a:gd name="T62" fmla="*/ 84 w 168"/>
                    <a:gd name="T63" fmla="*/ 168 h 168"/>
                    <a:gd name="T64" fmla="*/ 95 w 168"/>
                    <a:gd name="T65" fmla="*/ 154 h 168"/>
                    <a:gd name="T66" fmla="*/ 110 w 168"/>
                    <a:gd name="T67" fmla="*/ 164 h 168"/>
                    <a:gd name="T68" fmla="*/ 116 w 168"/>
                    <a:gd name="T69" fmla="*/ 147 h 168"/>
                    <a:gd name="T70" fmla="*/ 133 w 168"/>
                    <a:gd name="T71" fmla="*/ 152 h 168"/>
                    <a:gd name="T72" fmla="*/ 134 w 168"/>
                    <a:gd name="T73" fmla="*/ 134 h 168"/>
                    <a:gd name="T74" fmla="*/ 152 w 168"/>
                    <a:gd name="T75" fmla="*/ 133 h 168"/>
                    <a:gd name="T76" fmla="*/ 148 w 168"/>
                    <a:gd name="T77" fmla="*/ 116 h 168"/>
                    <a:gd name="T78" fmla="*/ 164 w 168"/>
                    <a:gd name="T79" fmla="*/ 110 h 168"/>
                    <a:gd name="T80" fmla="*/ 154 w 168"/>
                    <a:gd name="T81" fmla="*/ 95 h 168"/>
                    <a:gd name="T82" fmla="*/ 85 w 168"/>
                    <a:gd name="T83" fmla="*/ 147 h 168"/>
                    <a:gd name="T84" fmla="*/ 23 w 168"/>
                    <a:gd name="T85" fmla="*/ 85 h 168"/>
                    <a:gd name="T86" fmla="*/ 85 w 168"/>
                    <a:gd name="T87" fmla="*/ 23 h 168"/>
                    <a:gd name="T88" fmla="*/ 147 w 168"/>
                    <a:gd name="T89" fmla="*/ 85 h 168"/>
                    <a:gd name="T90" fmla="*/ 85 w 168"/>
                    <a:gd name="T91" fmla="*/ 147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68" h="168">
                      <a:moveTo>
                        <a:pt x="154" y="95"/>
                      </a:moveTo>
                      <a:cubicBezTo>
                        <a:pt x="168" y="84"/>
                        <a:pt x="168" y="84"/>
                        <a:pt x="168" y="84"/>
                      </a:cubicBezTo>
                      <a:cubicBezTo>
                        <a:pt x="154" y="73"/>
                        <a:pt x="154" y="73"/>
                        <a:pt x="154" y="73"/>
                      </a:cubicBezTo>
                      <a:cubicBezTo>
                        <a:pt x="164" y="58"/>
                        <a:pt x="164" y="58"/>
                        <a:pt x="164" y="58"/>
                      </a:cubicBezTo>
                      <a:cubicBezTo>
                        <a:pt x="148" y="51"/>
                        <a:pt x="148" y="51"/>
                        <a:pt x="148" y="51"/>
                      </a:cubicBezTo>
                      <a:cubicBezTo>
                        <a:pt x="152" y="34"/>
                        <a:pt x="152" y="34"/>
                        <a:pt x="152" y="34"/>
                      </a:cubicBezTo>
                      <a:cubicBezTo>
                        <a:pt x="134" y="33"/>
                        <a:pt x="134" y="33"/>
                        <a:pt x="134" y="33"/>
                      </a:cubicBezTo>
                      <a:cubicBezTo>
                        <a:pt x="133" y="16"/>
                        <a:pt x="133" y="16"/>
                        <a:pt x="133" y="16"/>
                      </a:cubicBezTo>
                      <a:cubicBezTo>
                        <a:pt x="116" y="20"/>
                        <a:pt x="116" y="20"/>
                        <a:pt x="116" y="20"/>
                      </a:cubicBezTo>
                      <a:cubicBezTo>
                        <a:pt x="110" y="4"/>
                        <a:pt x="110" y="4"/>
                        <a:pt x="110" y="4"/>
                      </a:cubicBezTo>
                      <a:cubicBezTo>
                        <a:pt x="95" y="13"/>
                        <a:pt x="95" y="13"/>
                        <a:pt x="95" y="13"/>
                      </a:cubicBezTo>
                      <a:cubicBezTo>
                        <a:pt x="84" y="0"/>
                        <a:pt x="84" y="0"/>
                        <a:pt x="84" y="0"/>
                      </a:cubicBezTo>
                      <a:cubicBezTo>
                        <a:pt x="73" y="13"/>
                        <a:pt x="73" y="13"/>
                        <a:pt x="73" y="13"/>
                      </a:cubicBezTo>
                      <a:cubicBezTo>
                        <a:pt x="58" y="4"/>
                        <a:pt x="58" y="4"/>
                        <a:pt x="58" y="4"/>
                      </a:cubicBezTo>
                      <a:cubicBezTo>
                        <a:pt x="51" y="20"/>
                        <a:pt x="51" y="20"/>
                        <a:pt x="51" y="20"/>
                      </a:cubicBezTo>
                      <a:cubicBezTo>
                        <a:pt x="35" y="16"/>
                        <a:pt x="35" y="16"/>
                        <a:pt x="35" y="16"/>
                      </a:cubicBezTo>
                      <a:cubicBezTo>
                        <a:pt x="33" y="33"/>
                        <a:pt x="33" y="33"/>
                        <a:pt x="33" y="33"/>
                      </a:cubicBezTo>
                      <a:cubicBezTo>
                        <a:pt x="16" y="34"/>
                        <a:pt x="16" y="34"/>
                        <a:pt x="16" y="34"/>
                      </a:cubicBezTo>
                      <a:cubicBezTo>
                        <a:pt x="20" y="51"/>
                        <a:pt x="20" y="51"/>
                        <a:pt x="20" y="51"/>
                      </a:cubicBezTo>
                      <a:cubicBezTo>
                        <a:pt x="4" y="58"/>
                        <a:pt x="4" y="58"/>
                        <a:pt x="4" y="58"/>
                      </a:cubicBezTo>
                      <a:cubicBezTo>
                        <a:pt x="13" y="73"/>
                        <a:pt x="13" y="73"/>
                        <a:pt x="13" y="73"/>
                      </a:cubicBezTo>
                      <a:cubicBezTo>
                        <a:pt x="0" y="84"/>
                        <a:pt x="0" y="84"/>
                        <a:pt x="0" y="84"/>
                      </a:cubicBezTo>
                      <a:cubicBezTo>
                        <a:pt x="13" y="95"/>
                        <a:pt x="13" y="95"/>
                        <a:pt x="13" y="95"/>
                      </a:cubicBezTo>
                      <a:cubicBezTo>
                        <a:pt x="4" y="110"/>
                        <a:pt x="4" y="110"/>
                        <a:pt x="4" y="110"/>
                      </a:cubicBezTo>
                      <a:cubicBezTo>
                        <a:pt x="20" y="116"/>
                        <a:pt x="20" y="116"/>
                        <a:pt x="20" y="116"/>
                      </a:cubicBezTo>
                      <a:cubicBezTo>
                        <a:pt x="16" y="133"/>
                        <a:pt x="16" y="133"/>
                        <a:pt x="16" y="133"/>
                      </a:cubicBezTo>
                      <a:cubicBezTo>
                        <a:pt x="33" y="134"/>
                        <a:pt x="33" y="134"/>
                        <a:pt x="33" y="134"/>
                      </a:cubicBezTo>
                      <a:cubicBezTo>
                        <a:pt x="35" y="152"/>
                        <a:pt x="35" y="152"/>
                        <a:pt x="35" y="152"/>
                      </a:cubicBezTo>
                      <a:cubicBezTo>
                        <a:pt x="51" y="147"/>
                        <a:pt x="51" y="147"/>
                        <a:pt x="51" y="147"/>
                      </a:cubicBezTo>
                      <a:cubicBezTo>
                        <a:pt x="58" y="164"/>
                        <a:pt x="58" y="164"/>
                        <a:pt x="58" y="164"/>
                      </a:cubicBezTo>
                      <a:cubicBezTo>
                        <a:pt x="73" y="154"/>
                        <a:pt x="73" y="154"/>
                        <a:pt x="73" y="154"/>
                      </a:cubicBezTo>
                      <a:cubicBezTo>
                        <a:pt x="84" y="168"/>
                        <a:pt x="84" y="168"/>
                        <a:pt x="84" y="168"/>
                      </a:cubicBezTo>
                      <a:cubicBezTo>
                        <a:pt x="95" y="154"/>
                        <a:pt x="95" y="154"/>
                        <a:pt x="95" y="154"/>
                      </a:cubicBezTo>
                      <a:cubicBezTo>
                        <a:pt x="110" y="164"/>
                        <a:pt x="110" y="164"/>
                        <a:pt x="110" y="164"/>
                      </a:cubicBezTo>
                      <a:cubicBezTo>
                        <a:pt x="116" y="147"/>
                        <a:pt x="116" y="147"/>
                        <a:pt x="116" y="147"/>
                      </a:cubicBezTo>
                      <a:cubicBezTo>
                        <a:pt x="133" y="152"/>
                        <a:pt x="133" y="152"/>
                        <a:pt x="133" y="152"/>
                      </a:cubicBezTo>
                      <a:cubicBezTo>
                        <a:pt x="134" y="134"/>
                        <a:pt x="134" y="134"/>
                        <a:pt x="134" y="134"/>
                      </a:cubicBezTo>
                      <a:cubicBezTo>
                        <a:pt x="152" y="133"/>
                        <a:pt x="152" y="133"/>
                        <a:pt x="152" y="133"/>
                      </a:cubicBezTo>
                      <a:cubicBezTo>
                        <a:pt x="148" y="116"/>
                        <a:pt x="148" y="116"/>
                        <a:pt x="148" y="116"/>
                      </a:cubicBezTo>
                      <a:cubicBezTo>
                        <a:pt x="164" y="110"/>
                        <a:pt x="164" y="110"/>
                        <a:pt x="164" y="110"/>
                      </a:cubicBezTo>
                      <a:lnTo>
                        <a:pt x="154" y="95"/>
                      </a:lnTo>
                      <a:close/>
                      <a:moveTo>
                        <a:pt x="85" y="147"/>
                      </a:moveTo>
                      <a:cubicBezTo>
                        <a:pt x="50" y="147"/>
                        <a:pt x="23" y="119"/>
                        <a:pt x="23" y="85"/>
                      </a:cubicBezTo>
                      <a:cubicBezTo>
                        <a:pt x="23" y="51"/>
                        <a:pt x="50" y="23"/>
                        <a:pt x="85" y="23"/>
                      </a:cubicBezTo>
                      <a:cubicBezTo>
                        <a:pt x="119" y="23"/>
                        <a:pt x="147" y="51"/>
                        <a:pt x="147" y="85"/>
                      </a:cubicBezTo>
                      <a:cubicBezTo>
                        <a:pt x="147" y="119"/>
                        <a:pt x="119" y="147"/>
                        <a:pt x="85" y="147"/>
                      </a:cubicBezTo>
                      <a:close/>
                    </a:path>
                  </a:pathLst>
                </a:custGeom>
                <a:solidFill>
                  <a:srgbClr val="FF9900"/>
                </a:solidFill>
                <a:ln>
                  <a:noFill/>
                </a:ln>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grpSp>
        </p:grpSp>
      </p:grpSp>
    </p:spTree>
    <p:custDataLst>
      <p:tags r:id="rId1"/>
    </p:custDataLst>
    <p:extLst>
      <p:ext uri="{BB962C8B-B14F-4D97-AF65-F5344CB8AC3E}">
        <p14:creationId xmlns:p14="http://schemas.microsoft.com/office/powerpoint/2010/main" val="248084225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e2183f22-4011-4f73-a014-08b152e9d06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Application Proxy authentication methods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Preauthentication types:</a:t>
            </a:r>
          </a:p>
          <a:p>
            <a:pPr lvl="1"/>
            <a:r>
              <a:rPr lang="en-US" kern="0" dirty="0">
                <a:solidFill>
                  <a:srgbClr val="000000"/>
                </a:solidFill>
              </a:rPr>
              <a:t>AD FS</a:t>
            </a:r>
          </a:p>
          <a:p>
            <a:pPr lvl="1"/>
            <a:r>
              <a:rPr lang="en-US" kern="0" dirty="0">
                <a:solidFill>
                  <a:srgbClr val="000000"/>
                </a:solidFill>
              </a:rPr>
              <a:t>Pass-through</a:t>
            </a:r>
          </a:p>
          <a:p>
            <a:pPr lvl="0"/>
            <a:endParaRPr lang="en-US" kern="0" dirty="0">
              <a:solidFill>
                <a:srgbClr val="000000"/>
              </a:solidFill>
            </a:endParaRPr>
          </a:p>
        </p:txBody>
      </p:sp>
      <p:grpSp>
        <p:nvGrpSpPr>
          <p:cNvPr id="5" name="Group 4" descr="An illustration of the location of the Web Application Proxy in relation to the Internet and an intranet application. A drawing of three elements includes, from left to right, an office building labeled Intranet Application, a security-enhanced server labeled Web Application Proxy, and a globe labeled Internet. The Web Application Proxy has a brick wall, indicating a firewall, on either side of it.&#10;&#10;"/>
          <p:cNvGrpSpPr/>
          <p:nvPr/>
        </p:nvGrpSpPr>
        <p:grpSpPr>
          <a:xfrm>
            <a:off x="743659" y="4086503"/>
            <a:ext cx="7948693" cy="2082068"/>
            <a:chOff x="560779" y="4874472"/>
            <a:chExt cx="7948693" cy="2082068"/>
          </a:xfrm>
        </p:grpSpPr>
        <p:sp>
          <p:nvSpPr>
            <p:cNvPr id="6" name="TextBox 5"/>
            <p:cNvSpPr txBox="1"/>
            <p:nvPr/>
          </p:nvSpPr>
          <p:spPr>
            <a:xfrm>
              <a:off x="560779" y="6544028"/>
              <a:ext cx="1641796" cy="276999"/>
            </a:xfrm>
            <a:prstGeom prst="rect">
              <a:avLst/>
            </a:prstGeom>
            <a:noFill/>
          </p:spPr>
          <p:txBody>
            <a:bodyPr wrap="none" rtlCol="0">
              <a:spAutoFit/>
            </a:bodyPr>
            <a:lstStyle/>
            <a:p>
              <a:pPr lvl="0" algn="ctr" fontAlgn="base">
                <a:spcBef>
                  <a:spcPct val="0"/>
                </a:spcBef>
                <a:spcAft>
                  <a:spcPct val="0"/>
                </a:spcAft>
              </a:pPr>
              <a:r>
                <a:rPr lang="en-US" sz="1200" b="1" dirty="0">
                  <a:solidFill>
                    <a:srgbClr val="000000"/>
                  </a:solidFill>
                  <a:latin typeface="Segoe UI" panose="020B0502040204020203" pitchFamily="34" charset="0"/>
                  <a:cs typeface="Segoe UI" panose="020B0502040204020203" pitchFamily="34" charset="0"/>
                </a:rPr>
                <a:t>Intranet Application</a:t>
              </a:r>
            </a:p>
          </p:txBody>
        </p:sp>
        <p:sp>
          <p:nvSpPr>
            <p:cNvPr id="7" name="TextBox 6"/>
            <p:cNvSpPr txBox="1"/>
            <p:nvPr/>
          </p:nvSpPr>
          <p:spPr>
            <a:xfrm>
              <a:off x="3588945" y="6544027"/>
              <a:ext cx="1847237" cy="276999"/>
            </a:xfrm>
            <a:prstGeom prst="rect">
              <a:avLst/>
            </a:prstGeom>
            <a:noFill/>
          </p:spPr>
          <p:txBody>
            <a:bodyPr wrap="none" rtlCol="0">
              <a:spAutoFit/>
            </a:bodyPr>
            <a:lstStyle/>
            <a:p>
              <a:pPr lvl="0" algn="ctr" fontAlgn="base">
                <a:spcBef>
                  <a:spcPct val="0"/>
                </a:spcBef>
                <a:spcAft>
                  <a:spcPct val="0"/>
                </a:spcAft>
              </a:pPr>
              <a:r>
                <a:rPr lang="en-US" sz="1200" b="1" dirty="0">
                  <a:solidFill>
                    <a:srgbClr val="000000"/>
                  </a:solidFill>
                  <a:latin typeface="Segoe UI" panose="020B0502040204020203" pitchFamily="34" charset="0"/>
                  <a:cs typeface="Segoe UI" panose="020B0502040204020203" pitchFamily="34" charset="0"/>
                </a:rPr>
                <a:t>Web Application Proxy</a:t>
              </a:r>
            </a:p>
          </p:txBody>
        </p:sp>
        <p:sp>
          <p:nvSpPr>
            <p:cNvPr id="8" name="TextBox 7"/>
            <p:cNvSpPr txBox="1"/>
            <p:nvPr/>
          </p:nvSpPr>
          <p:spPr>
            <a:xfrm>
              <a:off x="7137872" y="6544026"/>
              <a:ext cx="1371600" cy="276999"/>
            </a:xfrm>
            <a:prstGeom prst="rect">
              <a:avLst/>
            </a:prstGeom>
            <a:noFill/>
          </p:spPr>
          <p:txBody>
            <a:bodyPr wrap="square" rtlCol="0">
              <a:spAutoFit/>
            </a:bodyPr>
            <a:lstStyle/>
            <a:p>
              <a:pPr lvl="0" algn="ctr" fontAlgn="base">
                <a:spcBef>
                  <a:spcPct val="0"/>
                </a:spcBef>
                <a:spcAft>
                  <a:spcPct val="0"/>
                </a:spcAft>
              </a:pPr>
              <a:r>
                <a:rPr lang="en-US" sz="1200" b="1" dirty="0">
                  <a:solidFill>
                    <a:srgbClr val="000000"/>
                  </a:solidFill>
                  <a:latin typeface="Segoe UI" panose="020B0502040204020203" pitchFamily="34" charset="0"/>
                  <a:cs typeface="Segoe UI" panose="020B0502040204020203" pitchFamily="34" charset="0"/>
                </a:rPr>
                <a:t>Internet</a:t>
              </a:r>
            </a:p>
          </p:txBody>
        </p:sp>
        <p:grpSp>
          <p:nvGrpSpPr>
            <p:cNvPr id="9" name="Group 8"/>
            <p:cNvGrpSpPr/>
            <p:nvPr/>
          </p:nvGrpSpPr>
          <p:grpSpPr>
            <a:xfrm>
              <a:off x="3675102" y="4874472"/>
              <a:ext cx="2082068" cy="2082068"/>
              <a:chOff x="3829986" y="4480593"/>
              <a:chExt cx="2082068" cy="2082068"/>
            </a:xfrm>
          </p:grpSpPr>
          <p:pic>
            <p:nvPicPr>
              <p:cNvPr id="53" name="Picture 52"/>
              <p:cNvPicPr>
                <a:picLocks noChangeAspect="1"/>
              </p:cNvPicPr>
              <p:nvPr/>
            </p:nvPicPr>
            <p:blipFill>
              <a:blip r:embed="rId4"/>
              <a:stretch>
                <a:fillRect/>
              </a:stretch>
            </p:blipFill>
            <p:spPr>
              <a:xfrm>
                <a:off x="4203508" y="4726054"/>
                <a:ext cx="619953" cy="1166969"/>
              </a:xfrm>
              <a:prstGeom prst="rect">
                <a:avLst/>
              </a:prstGeom>
            </p:spPr>
          </p:pic>
          <p:pic>
            <p:nvPicPr>
              <p:cNvPr id="54" name="Picture 53"/>
              <p:cNvPicPr>
                <a:picLocks noChangeAspect="1"/>
              </p:cNvPicPr>
              <p:nvPr/>
            </p:nvPicPr>
            <p:blipFill>
              <a:blip r:embed="rId5"/>
              <a:stretch>
                <a:fillRect/>
              </a:stretch>
            </p:blipFill>
            <p:spPr>
              <a:xfrm>
                <a:off x="3829986" y="4480593"/>
                <a:ext cx="2082068" cy="2082068"/>
              </a:xfrm>
              <a:prstGeom prst="rect">
                <a:avLst/>
              </a:prstGeom>
            </p:spPr>
          </p:pic>
        </p:grpSp>
        <p:grpSp>
          <p:nvGrpSpPr>
            <p:cNvPr id="10" name="Group 9"/>
            <p:cNvGrpSpPr>
              <a:grpSpLocks noChangeAspect="1"/>
            </p:cNvGrpSpPr>
            <p:nvPr/>
          </p:nvGrpSpPr>
          <p:grpSpPr>
            <a:xfrm>
              <a:off x="5583530" y="5521277"/>
              <a:ext cx="1207642" cy="791044"/>
              <a:chOff x="3034223" y="2037174"/>
              <a:chExt cx="2311441" cy="1478128"/>
            </a:xfrm>
          </p:grpSpPr>
          <p:sp>
            <p:nvSpPr>
              <p:cNvPr id="38" name="Rectangle 37"/>
              <p:cNvSpPr/>
              <p:nvPr/>
            </p:nvSpPr>
            <p:spPr bwMode="auto">
              <a:xfrm>
                <a:off x="3037597" y="2049462"/>
                <a:ext cx="2305927" cy="146584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39" name="Rectangle 38"/>
              <p:cNvSpPr/>
              <p:nvPr/>
            </p:nvSpPr>
            <p:spPr bwMode="auto">
              <a:xfrm>
                <a:off x="3037597" y="2049462"/>
                <a:ext cx="742240" cy="336947"/>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40" name="Rectangle 39"/>
              <p:cNvSpPr/>
              <p:nvPr/>
            </p:nvSpPr>
            <p:spPr bwMode="auto">
              <a:xfrm>
                <a:off x="3816348" y="2049462"/>
                <a:ext cx="742240" cy="336947"/>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41" name="Rectangle 40"/>
              <p:cNvSpPr/>
              <p:nvPr/>
            </p:nvSpPr>
            <p:spPr bwMode="auto">
              <a:xfrm>
                <a:off x="4601284" y="2037174"/>
                <a:ext cx="742240" cy="336947"/>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42" name="Rectangle 41"/>
              <p:cNvSpPr/>
              <p:nvPr/>
            </p:nvSpPr>
            <p:spPr bwMode="auto">
              <a:xfrm>
                <a:off x="3037597" y="2799681"/>
                <a:ext cx="742240" cy="336947"/>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43" name="Rectangle 42"/>
              <p:cNvSpPr/>
              <p:nvPr/>
            </p:nvSpPr>
            <p:spPr bwMode="auto">
              <a:xfrm>
                <a:off x="3815074" y="2799681"/>
                <a:ext cx="742240" cy="336947"/>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44" name="Rectangle 43"/>
              <p:cNvSpPr/>
              <p:nvPr/>
            </p:nvSpPr>
            <p:spPr bwMode="auto">
              <a:xfrm>
                <a:off x="4603424" y="2799680"/>
                <a:ext cx="742240" cy="336947"/>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45" name="Rectangle 44"/>
              <p:cNvSpPr/>
              <p:nvPr/>
            </p:nvSpPr>
            <p:spPr bwMode="auto">
              <a:xfrm>
                <a:off x="3034223" y="2421945"/>
                <a:ext cx="371120" cy="336947"/>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46" name="Rectangle 45"/>
              <p:cNvSpPr/>
              <p:nvPr/>
            </p:nvSpPr>
            <p:spPr bwMode="auto">
              <a:xfrm>
                <a:off x="5016480" y="2422921"/>
                <a:ext cx="329184" cy="336947"/>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47" name="Rectangle 46"/>
              <p:cNvSpPr/>
              <p:nvPr/>
            </p:nvSpPr>
            <p:spPr bwMode="auto">
              <a:xfrm>
                <a:off x="3448320" y="2421944"/>
                <a:ext cx="742240" cy="336947"/>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48" name="Rectangle 47"/>
              <p:cNvSpPr/>
              <p:nvPr/>
            </p:nvSpPr>
            <p:spPr bwMode="auto">
              <a:xfrm>
                <a:off x="4232304" y="2421945"/>
                <a:ext cx="742240" cy="336947"/>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49" name="Rectangle 48"/>
              <p:cNvSpPr/>
              <p:nvPr/>
            </p:nvSpPr>
            <p:spPr bwMode="auto">
              <a:xfrm>
                <a:off x="3037597" y="3178354"/>
                <a:ext cx="329184" cy="336947"/>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50" name="Rectangle 49"/>
              <p:cNvSpPr/>
              <p:nvPr/>
            </p:nvSpPr>
            <p:spPr bwMode="auto">
              <a:xfrm>
                <a:off x="4974544" y="3178352"/>
                <a:ext cx="371120" cy="336947"/>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51" name="Rectangle 50"/>
              <p:cNvSpPr/>
              <p:nvPr/>
            </p:nvSpPr>
            <p:spPr bwMode="auto">
              <a:xfrm>
                <a:off x="3405343" y="3178353"/>
                <a:ext cx="742240" cy="336947"/>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52" name="Rectangle 51"/>
              <p:cNvSpPr/>
              <p:nvPr/>
            </p:nvSpPr>
            <p:spPr bwMode="auto">
              <a:xfrm>
                <a:off x="4190560" y="3178355"/>
                <a:ext cx="742240" cy="336947"/>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grpSp>
        <p:grpSp>
          <p:nvGrpSpPr>
            <p:cNvPr id="11" name="Group 10"/>
            <p:cNvGrpSpPr>
              <a:grpSpLocks noChangeAspect="1"/>
            </p:cNvGrpSpPr>
            <p:nvPr/>
          </p:nvGrpSpPr>
          <p:grpSpPr>
            <a:xfrm>
              <a:off x="2251544" y="5543269"/>
              <a:ext cx="1207642" cy="791044"/>
              <a:chOff x="3034223" y="2037174"/>
              <a:chExt cx="2311441" cy="1478128"/>
            </a:xfrm>
          </p:grpSpPr>
          <p:sp>
            <p:nvSpPr>
              <p:cNvPr id="23" name="Rectangle 22"/>
              <p:cNvSpPr/>
              <p:nvPr/>
            </p:nvSpPr>
            <p:spPr bwMode="auto">
              <a:xfrm>
                <a:off x="3037597" y="2049462"/>
                <a:ext cx="2305927" cy="146584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24" name="Rectangle 23"/>
              <p:cNvSpPr/>
              <p:nvPr/>
            </p:nvSpPr>
            <p:spPr bwMode="auto">
              <a:xfrm>
                <a:off x="3037597" y="2049462"/>
                <a:ext cx="742240" cy="336947"/>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25" name="Rectangle 24"/>
              <p:cNvSpPr/>
              <p:nvPr/>
            </p:nvSpPr>
            <p:spPr bwMode="auto">
              <a:xfrm>
                <a:off x="3816348" y="2049462"/>
                <a:ext cx="742240" cy="336947"/>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26" name="Rectangle 25"/>
              <p:cNvSpPr/>
              <p:nvPr/>
            </p:nvSpPr>
            <p:spPr bwMode="auto">
              <a:xfrm>
                <a:off x="4601284" y="2037174"/>
                <a:ext cx="742240" cy="336947"/>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27" name="Rectangle 26"/>
              <p:cNvSpPr/>
              <p:nvPr/>
            </p:nvSpPr>
            <p:spPr bwMode="auto">
              <a:xfrm>
                <a:off x="3037597" y="2799681"/>
                <a:ext cx="742240" cy="336947"/>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28" name="Rectangle 27"/>
              <p:cNvSpPr/>
              <p:nvPr/>
            </p:nvSpPr>
            <p:spPr bwMode="auto">
              <a:xfrm>
                <a:off x="3815074" y="2799681"/>
                <a:ext cx="742240" cy="336947"/>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29" name="Rectangle 28"/>
              <p:cNvSpPr/>
              <p:nvPr/>
            </p:nvSpPr>
            <p:spPr bwMode="auto">
              <a:xfrm>
                <a:off x="4603424" y="2799680"/>
                <a:ext cx="742240" cy="336947"/>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30" name="Rectangle 29"/>
              <p:cNvSpPr/>
              <p:nvPr/>
            </p:nvSpPr>
            <p:spPr bwMode="auto">
              <a:xfrm>
                <a:off x="3034223" y="2421945"/>
                <a:ext cx="371120" cy="336947"/>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31" name="Rectangle 30"/>
              <p:cNvSpPr/>
              <p:nvPr/>
            </p:nvSpPr>
            <p:spPr bwMode="auto">
              <a:xfrm>
                <a:off x="5016480" y="2422921"/>
                <a:ext cx="329184" cy="336947"/>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32" name="Rectangle 31"/>
              <p:cNvSpPr/>
              <p:nvPr/>
            </p:nvSpPr>
            <p:spPr bwMode="auto">
              <a:xfrm>
                <a:off x="3448320" y="2421944"/>
                <a:ext cx="742240" cy="336947"/>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33" name="Rectangle 32"/>
              <p:cNvSpPr/>
              <p:nvPr/>
            </p:nvSpPr>
            <p:spPr bwMode="auto">
              <a:xfrm>
                <a:off x="4232304" y="2421945"/>
                <a:ext cx="742240" cy="336947"/>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34" name="Rectangle 33"/>
              <p:cNvSpPr/>
              <p:nvPr/>
            </p:nvSpPr>
            <p:spPr bwMode="auto">
              <a:xfrm>
                <a:off x="3037597" y="3178354"/>
                <a:ext cx="329184" cy="336947"/>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35" name="Rectangle 34"/>
              <p:cNvSpPr/>
              <p:nvPr/>
            </p:nvSpPr>
            <p:spPr bwMode="auto">
              <a:xfrm>
                <a:off x="4974544" y="3178352"/>
                <a:ext cx="371120" cy="336947"/>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36" name="Rectangle 35"/>
              <p:cNvSpPr/>
              <p:nvPr/>
            </p:nvSpPr>
            <p:spPr bwMode="auto">
              <a:xfrm>
                <a:off x="3405343" y="3178353"/>
                <a:ext cx="742240" cy="336947"/>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37" name="Rectangle 36"/>
              <p:cNvSpPr/>
              <p:nvPr/>
            </p:nvSpPr>
            <p:spPr bwMode="auto">
              <a:xfrm>
                <a:off x="4190560" y="3178355"/>
                <a:ext cx="742240" cy="336947"/>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grpSp>
        <p:sp>
          <p:nvSpPr>
            <p:cNvPr id="12" name="Freeform 11"/>
            <p:cNvSpPr>
              <a:spLocks noChangeAspect="1" noEditPoints="1"/>
            </p:cNvSpPr>
            <p:nvPr/>
          </p:nvSpPr>
          <p:spPr bwMode="auto">
            <a:xfrm>
              <a:off x="7201806" y="5076151"/>
              <a:ext cx="1307666" cy="1423903"/>
            </a:xfrm>
            <a:custGeom>
              <a:avLst/>
              <a:gdLst>
                <a:gd name="T0" fmla="*/ 1116 w 1704"/>
                <a:gd name="T1" fmla="*/ 362 h 1920"/>
                <a:gd name="T2" fmla="*/ 1070 w 1704"/>
                <a:gd name="T3" fmla="*/ 285 h 1920"/>
                <a:gd name="T4" fmla="*/ 1398 w 1704"/>
                <a:gd name="T5" fmla="*/ 199 h 1920"/>
                <a:gd name="T6" fmla="*/ 1323 w 1704"/>
                <a:gd name="T7" fmla="*/ 149 h 1920"/>
                <a:gd name="T8" fmla="*/ 1089 w 1704"/>
                <a:gd name="T9" fmla="*/ 99 h 1920"/>
                <a:gd name="T10" fmla="*/ 869 w 1704"/>
                <a:gd name="T11" fmla="*/ 0 h 1920"/>
                <a:gd name="T12" fmla="*/ 263 w 1704"/>
                <a:gd name="T13" fmla="*/ 348 h 1920"/>
                <a:gd name="T14" fmla="*/ 283 w 1704"/>
                <a:gd name="T15" fmla="*/ 397 h 1920"/>
                <a:gd name="T16" fmla="*/ 264 w 1704"/>
                <a:gd name="T17" fmla="*/ 446 h 1920"/>
                <a:gd name="T18" fmla="*/ 770 w 1704"/>
                <a:gd name="T19" fmla="*/ 531 h 1920"/>
                <a:gd name="T20" fmla="*/ 957 w 1704"/>
                <a:gd name="T21" fmla="*/ 603 h 1920"/>
                <a:gd name="T22" fmla="*/ 436 w 1704"/>
                <a:gd name="T23" fmla="*/ 652 h 1920"/>
                <a:gd name="T24" fmla="*/ 496 w 1704"/>
                <a:gd name="T25" fmla="*/ 701 h 1920"/>
                <a:gd name="T26" fmla="*/ 867 w 1704"/>
                <a:gd name="T27" fmla="*/ 786 h 1920"/>
                <a:gd name="T28" fmla="*/ 798 w 1704"/>
                <a:gd name="T29" fmla="*/ 865 h 1920"/>
                <a:gd name="T30" fmla="*/ 623 w 1704"/>
                <a:gd name="T31" fmla="*/ 943 h 1920"/>
                <a:gd name="T32" fmla="*/ 579 w 1704"/>
                <a:gd name="T33" fmla="*/ 1028 h 1920"/>
                <a:gd name="T34" fmla="*/ 597 w 1704"/>
                <a:gd name="T35" fmla="*/ 1077 h 1920"/>
                <a:gd name="T36" fmla="*/ 727 w 1704"/>
                <a:gd name="T37" fmla="*/ 1127 h 1920"/>
                <a:gd name="T38" fmla="*/ 1009 w 1704"/>
                <a:gd name="T39" fmla="*/ 1212 h 1920"/>
                <a:gd name="T40" fmla="*/ 1130 w 1704"/>
                <a:gd name="T41" fmla="*/ 1289 h 1920"/>
                <a:gd name="T42" fmla="*/ 1102 w 1704"/>
                <a:gd name="T43" fmla="*/ 1368 h 1920"/>
                <a:gd name="T44" fmla="*/ 887 w 1704"/>
                <a:gd name="T45" fmla="*/ 1453 h 1920"/>
                <a:gd name="T46" fmla="*/ 840 w 1704"/>
                <a:gd name="T47" fmla="*/ 1503 h 1920"/>
                <a:gd name="T48" fmla="*/ 883 w 1704"/>
                <a:gd name="T49" fmla="*/ 1552 h 1920"/>
                <a:gd name="T50" fmla="*/ 925 w 1704"/>
                <a:gd name="T51" fmla="*/ 1637 h 1920"/>
                <a:gd name="T52" fmla="*/ 68 w 1704"/>
                <a:gd name="T53" fmla="*/ 827 h 1920"/>
                <a:gd name="T54" fmla="*/ 91 w 1704"/>
                <a:gd name="T55" fmla="*/ 212 h 1920"/>
                <a:gd name="T56" fmla="*/ 77 w 1704"/>
                <a:gd name="T57" fmla="*/ 237 h 1920"/>
                <a:gd name="T58" fmla="*/ 40 w 1704"/>
                <a:gd name="T59" fmla="*/ 827 h 1920"/>
                <a:gd name="T60" fmla="*/ 959 w 1704"/>
                <a:gd name="T61" fmla="*/ 1630 h 1920"/>
                <a:gd name="T62" fmla="*/ 959 w 1704"/>
                <a:gd name="T63" fmla="*/ 1580 h 1920"/>
                <a:gd name="T64" fmla="*/ 875 w 1704"/>
                <a:gd name="T65" fmla="*/ 1495 h 1920"/>
                <a:gd name="T66" fmla="*/ 880 w 1704"/>
                <a:gd name="T67" fmla="*/ 1418 h 1920"/>
                <a:gd name="T68" fmla="*/ 845 w 1704"/>
                <a:gd name="T69" fmla="*/ 1340 h 1920"/>
                <a:gd name="T70" fmla="*/ 1158 w 1704"/>
                <a:gd name="T71" fmla="*/ 1290 h 1920"/>
                <a:gd name="T72" fmla="*/ 1009 w 1704"/>
                <a:gd name="T73" fmla="*/ 1240 h 1920"/>
                <a:gd name="T74" fmla="*/ 727 w 1704"/>
                <a:gd name="T75" fmla="*/ 1155 h 1920"/>
                <a:gd name="T76" fmla="*/ 625 w 1704"/>
                <a:gd name="T77" fmla="*/ 1077 h 1920"/>
                <a:gd name="T78" fmla="*/ 579 w 1704"/>
                <a:gd name="T79" fmla="*/ 1000 h 1920"/>
                <a:gd name="T80" fmla="*/ 623 w 1704"/>
                <a:gd name="T81" fmla="*/ 915 h 1920"/>
                <a:gd name="T82" fmla="*/ 826 w 1704"/>
                <a:gd name="T83" fmla="*/ 865 h 1920"/>
                <a:gd name="T84" fmla="*/ 867 w 1704"/>
                <a:gd name="T85" fmla="*/ 814 h 1920"/>
                <a:gd name="T86" fmla="*/ 496 w 1704"/>
                <a:gd name="T87" fmla="*/ 729 h 1920"/>
                <a:gd name="T88" fmla="*/ 464 w 1704"/>
                <a:gd name="T89" fmla="*/ 652 h 1920"/>
                <a:gd name="T90" fmla="*/ 1006 w 1704"/>
                <a:gd name="T91" fmla="*/ 575 h 1920"/>
                <a:gd name="T92" fmla="*/ 462 w 1704"/>
                <a:gd name="T93" fmla="*/ 559 h 1920"/>
                <a:gd name="T94" fmla="*/ 256 w 1704"/>
                <a:gd name="T95" fmla="*/ 482 h 1920"/>
                <a:gd name="T96" fmla="*/ 318 w 1704"/>
                <a:gd name="T97" fmla="*/ 405 h 1920"/>
                <a:gd name="T98" fmla="*/ 580 w 1704"/>
                <a:gd name="T99" fmla="*/ 320 h 1920"/>
                <a:gd name="T100" fmla="*/ 869 w 1704"/>
                <a:gd name="T101" fmla="*/ 28 h 1920"/>
                <a:gd name="T102" fmla="*/ 1089 w 1704"/>
                <a:gd name="T103" fmla="*/ 71 h 1920"/>
                <a:gd name="T104" fmla="*/ 1295 w 1704"/>
                <a:gd name="T105" fmla="*/ 149 h 1920"/>
                <a:gd name="T106" fmla="*/ 1398 w 1704"/>
                <a:gd name="T107" fmla="*/ 227 h 1920"/>
                <a:gd name="T108" fmla="*/ 1070 w 1704"/>
                <a:gd name="T109" fmla="*/ 313 h 1920"/>
                <a:gd name="T110" fmla="*/ 1088 w 1704"/>
                <a:gd name="T111" fmla="*/ 362 h 1920"/>
                <a:gd name="T112" fmla="*/ 1676 w 1704"/>
                <a:gd name="T113" fmla="*/ 827 h 1920"/>
                <a:gd name="T114" fmla="*/ 1061 w 1704"/>
                <a:gd name="T115" fmla="*/ 1619 h 1920"/>
                <a:gd name="T116" fmla="*/ 985 w 1704"/>
                <a:gd name="T117" fmla="*/ 1810 h 1920"/>
                <a:gd name="T118" fmla="*/ 1704 w 1704"/>
                <a:gd name="T119" fmla="*/ 836 h 1920"/>
                <a:gd name="T120" fmla="*/ 61 w 1704"/>
                <a:gd name="T121" fmla="*/ 213 h 1920"/>
                <a:gd name="T122" fmla="*/ 63 w 1704"/>
                <a:gd name="T123" fmla="*/ 204 h 1920"/>
                <a:gd name="T124" fmla="*/ 965 w 1704"/>
                <a:gd name="T125" fmla="*/ 1844 h 19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704" h="1920">
                  <a:moveTo>
                    <a:pt x="1578" y="389"/>
                  </a:moveTo>
                  <a:cubicBezTo>
                    <a:pt x="1576" y="385"/>
                    <a:pt x="1576" y="385"/>
                    <a:pt x="1576" y="385"/>
                  </a:cubicBezTo>
                  <a:cubicBezTo>
                    <a:pt x="1569" y="376"/>
                    <a:pt x="1559" y="370"/>
                    <a:pt x="1547" y="370"/>
                  </a:cubicBezTo>
                  <a:cubicBezTo>
                    <a:pt x="1124" y="370"/>
                    <a:pt x="1124" y="370"/>
                    <a:pt x="1124" y="370"/>
                  </a:cubicBezTo>
                  <a:cubicBezTo>
                    <a:pt x="1119" y="370"/>
                    <a:pt x="1116" y="366"/>
                    <a:pt x="1116" y="362"/>
                  </a:cubicBezTo>
                  <a:cubicBezTo>
                    <a:pt x="1116" y="357"/>
                    <a:pt x="1119" y="354"/>
                    <a:pt x="1124" y="354"/>
                  </a:cubicBezTo>
                  <a:cubicBezTo>
                    <a:pt x="1442" y="354"/>
                    <a:pt x="1442" y="354"/>
                    <a:pt x="1442" y="354"/>
                  </a:cubicBezTo>
                  <a:cubicBezTo>
                    <a:pt x="1461" y="354"/>
                    <a:pt x="1476" y="338"/>
                    <a:pt x="1476" y="319"/>
                  </a:cubicBezTo>
                  <a:cubicBezTo>
                    <a:pt x="1476" y="300"/>
                    <a:pt x="1461" y="285"/>
                    <a:pt x="1442" y="285"/>
                  </a:cubicBezTo>
                  <a:cubicBezTo>
                    <a:pt x="1070" y="285"/>
                    <a:pt x="1070" y="285"/>
                    <a:pt x="1070" y="285"/>
                  </a:cubicBezTo>
                  <a:cubicBezTo>
                    <a:pt x="1066" y="285"/>
                    <a:pt x="1063" y="281"/>
                    <a:pt x="1063" y="277"/>
                  </a:cubicBezTo>
                  <a:cubicBezTo>
                    <a:pt x="1063" y="272"/>
                    <a:pt x="1066" y="269"/>
                    <a:pt x="1070" y="269"/>
                  </a:cubicBezTo>
                  <a:cubicBezTo>
                    <a:pt x="1398" y="269"/>
                    <a:pt x="1398" y="269"/>
                    <a:pt x="1398" y="269"/>
                  </a:cubicBezTo>
                  <a:cubicBezTo>
                    <a:pt x="1417" y="269"/>
                    <a:pt x="1433" y="253"/>
                    <a:pt x="1433" y="234"/>
                  </a:cubicBezTo>
                  <a:cubicBezTo>
                    <a:pt x="1433" y="215"/>
                    <a:pt x="1417" y="199"/>
                    <a:pt x="1398" y="199"/>
                  </a:cubicBezTo>
                  <a:cubicBezTo>
                    <a:pt x="1125" y="199"/>
                    <a:pt x="1125" y="199"/>
                    <a:pt x="1125" y="199"/>
                  </a:cubicBezTo>
                  <a:cubicBezTo>
                    <a:pt x="1121" y="199"/>
                    <a:pt x="1117" y="196"/>
                    <a:pt x="1117" y="192"/>
                  </a:cubicBezTo>
                  <a:cubicBezTo>
                    <a:pt x="1117" y="187"/>
                    <a:pt x="1121" y="184"/>
                    <a:pt x="1125" y="184"/>
                  </a:cubicBezTo>
                  <a:cubicBezTo>
                    <a:pt x="1289" y="184"/>
                    <a:pt x="1289" y="184"/>
                    <a:pt x="1289" y="184"/>
                  </a:cubicBezTo>
                  <a:cubicBezTo>
                    <a:pt x="1308" y="184"/>
                    <a:pt x="1323" y="168"/>
                    <a:pt x="1323" y="149"/>
                  </a:cubicBezTo>
                  <a:cubicBezTo>
                    <a:pt x="1323" y="130"/>
                    <a:pt x="1308" y="114"/>
                    <a:pt x="1289" y="114"/>
                  </a:cubicBezTo>
                  <a:cubicBezTo>
                    <a:pt x="1066" y="114"/>
                    <a:pt x="1066" y="114"/>
                    <a:pt x="1066" y="114"/>
                  </a:cubicBezTo>
                  <a:cubicBezTo>
                    <a:pt x="1062" y="114"/>
                    <a:pt x="1058" y="111"/>
                    <a:pt x="1058" y="107"/>
                  </a:cubicBezTo>
                  <a:cubicBezTo>
                    <a:pt x="1058" y="102"/>
                    <a:pt x="1062" y="99"/>
                    <a:pt x="1066" y="99"/>
                  </a:cubicBezTo>
                  <a:cubicBezTo>
                    <a:pt x="1089" y="99"/>
                    <a:pt x="1089" y="99"/>
                    <a:pt x="1089" y="99"/>
                  </a:cubicBezTo>
                  <a:cubicBezTo>
                    <a:pt x="1109" y="99"/>
                    <a:pt x="1124" y="83"/>
                    <a:pt x="1124" y="64"/>
                  </a:cubicBezTo>
                  <a:cubicBezTo>
                    <a:pt x="1124" y="48"/>
                    <a:pt x="1115" y="35"/>
                    <a:pt x="1101" y="31"/>
                  </a:cubicBezTo>
                  <a:cubicBezTo>
                    <a:pt x="1099" y="30"/>
                    <a:pt x="1099" y="30"/>
                    <a:pt x="1099" y="30"/>
                  </a:cubicBezTo>
                  <a:cubicBezTo>
                    <a:pt x="1027" y="10"/>
                    <a:pt x="952" y="0"/>
                    <a:pt x="877" y="0"/>
                  </a:cubicBezTo>
                  <a:cubicBezTo>
                    <a:pt x="869" y="0"/>
                    <a:pt x="869" y="0"/>
                    <a:pt x="869" y="0"/>
                  </a:cubicBezTo>
                  <a:cubicBezTo>
                    <a:pt x="625" y="0"/>
                    <a:pt x="394" y="106"/>
                    <a:pt x="235" y="291"/>
                  </a:cubicBezTo>
                  <a:cubicBezTo>
                    <a:pt x="229" y="299"/>
                    <a:pt x="229" y="299"/>
                    <a:pt x="229" y="299"/>
                  </a:cubicBezTo>
                  <a:cubicBezTo>
                    <a:pt x="229" y="301"/>
                    <a:pt x="229" y="301"/>
                    <a:pt x="229" y="301"/>
                  </a:cubicBezTo>
                  <a:cubicBezTo>
                    <a:pt x="228" y="305"/>
                    <a:pt x="227" y="308"/>
                    <a:pt x="227" y="312"/>
                  </a:cubicBezTo>
                  <a:cubicBezTo>
                    <a:pt x="227" y="332"/>
                    <a:pt x="243" y="348"/>
                    <a:pt x="263" y="348"/>
                  </a:cubicBezTo>
                  <a:cubicBezTo>
                    <a:pt x="580" y="348"/>
                    <a:pt x="580" y="348"/>
                    <a:pt x="580" y="348"/>
                  </a:cubicBezTo>
                  <a:cubicBezTo>
                    <a:pt x="583" y="348"/>
                    <a:pt x="586" y="351"/>
                    <a:pt x="586" y="354"/>
                  </a:cubicBezTo>
                  <a:cubicBezTo>
                    <a:pt x="586" y="358"/>
                    <a:pt x="583" y="361"/>
                    <a:pt x="580" y="361"/>
                  </a:cubicBezTo>
                  <a:cubicBezTo>
                    <a:pt x="318" y="361"/>
                    <a:pt x="318" y="361"/>
                    <a:pt x="318" y="361"/>
                  </a:cubicBezTo>
                  <a:cubicBezTo>
                    <a:pt x="299" y="361"/>
                    <a:pt x="283" y="377"/>
                    <a:pt x="283" y="397"/>
                  </a:cubicBezTo>
                  <a:cubicBezTo>
                    <a:pt x="283" y="417"/>
                    <a:pt x="299" y="433"/>
                    <a:pt x="318" y="433"/>
                  </a:cubicBezTo>
                  <a:cubicBezTo>
                    <a:pt x="740" y="433"/>
                    <a:pt x="740" y="433"/>
                    <a:pt x="740" y="433"/>
                  </a:cubicBezTo>
                  <a:cubicBezTo>
                    <a:pt x="743" y="433"/>
                    <a:pt x="746" y="436"/>
                    <a:pt x="746" y="439"/>
                  </a:cubicBezTo>
                  <a:cubicBezTo>
                    <a:pt x="746" y="443"/>
                    <a:pt x="743" y="446"/>
                    <a:pt x="740" y="446"/>
                  </a:cubicBezTo>
                  <a:cubicBezTo>
                    <a:pt x="264" y="446"/>
                    <a:pt x="264" y="446"/>
                    <a:pt x="264" y="446"/>
                  </a:cubicBezTo>
                  <a:cubicBezTo>
                    <a:pt x="244" y="446"/>
                    <a:pt x="228" y="462"/>
                    <a:pt x="228" y="482"/>
                  </a:cubicBezTo>
                  <a:cubicBezTo>
                    <a:pt x="228" y="502"/>
                    <a:pt x="244" y="518"/>
                    <a:pt x="264" y="518"/>
                  </a:cubicBezTo>
                  <a:cubicBezTo>
                    <a:pt x="770" y="518"/>
                    <a:pt x="770" y="518"/>
                    <a:pt x="770" y="518"/>
                  </a:cubicBezTo>
                  <a:cubicBezTo>
                    <a:pt x="774" y="518"/>
                    <a:pt x="777" y="521"/>
                    <a:pt x="777" y="524"/>
                  </a:cubicBezTo>
                  <a:cubicBezTo>
                    <a:pt x="777" y="528"/>
                    <a:pt x="774" y="531"/>
                    <a:pt x="770" y="531"/>
                  </a:cubicBezTo>
                  <a:cubicBezTo>
                    <a:pt x="462" y="531"/>
                    <a:pt x="462" y="531"/>
                    <a:pt x="462" y="531"/>
                  </a:cubicBezTo>
                  <a:cubicBezTo>
                    <a:pt x="442" y="531"/>
                    <a:pt x="426" y="547"/>
                    <a:pt x="426" y="567"/>
                  </a:cubicBezTo>
                  <a:cubicBezTo>
                    <a:pt x="426" y="587"/>
                    <a:pt x="442" y="603"/>
                    <a:pt x="462" y="603"/>
                  </a:cubicBezTo>
                  <a:cubicBezTo>
                    <a:pt x="957" y="603"/>
                    <a:pt x="957" y="603"/>
                    <a:pt x="957" y="603"/>
                  </a:cubicBezTo>
                  <a:cubicBezTo>
                    <a:pt x="957" y="603"/>
                    <a:pt x="957" y="603"/>
                    <a:pt x="957" y="603"/>
                  </a:cubicBezTo>
                  <a:cubicBezTo>
                    <a:pt x="1001" y="603"/>
                    <a:pt x="1001" y="603"/>
                    <a:pt x="1001" y="603"/>
                  </a:cubicBezTo>
                  <a:cubicBezTo>
                    <a:pt x="1004" y="604"/>
                    <a:pt x="1005" y="607"/>
                    <a:pt x="1005" y="610"/>
                  </a:cubicBezTo>
                  <a:cubicBezTo>
                    <a:pt x="1005" y="613"/>
                    <a:pt x="1002" y="616"/>
                    <a:pt x="999" y="616"/>
                  </a:cubicBezTo>
                  <a:cubicBezTo>
                    <a:pt x="472" y="616"/>
                    <a:pt x="472" y="616"/>
                    <a:pt x="472" y="616"/>
                  </a:cubicBezTo>
                  <a:cubicBezTo>
                    <a:pt x="452" y="616"/>
                    <a:pt x="436" y="632"/>
                    <a:pt x="436" y="652"/>
                  </a:cubicBezTo>
                  <a:cubicBezTo>
                    <a:pt x="436" y="672"/>
                    <a:pt x="452" y="688"/>
                    <a:pt x="472" y="688"/>
                  </a:cubicBezTo>
                  <a:cubicBezTo>
                    <a:pt x="993" y="688"/>
                    <a:pt x="993" y="688"/>
                    <a:pt x="993" y="688"/>
                  </a:cubicBezTo>
                  <a:cubicBezTo>
                    <a:pt x="996" y="688"/>
                    <a:pt x="999" y="691"/>
                    <a:pt x="999" y="695"/>
                  </a:cubicBezTo>
                  <a:cubicBezTo>
                    <a:pt x="999" y="698"/>
                    <a:pt x="996" y="701"/>
                    <a:pt x="993" y="701"/>
                  </a:cubicBezTo>
                  <a:cubicBezTo>
                    <a:pt x="496" y="701"/>
                    <a:pt x="496" y="701"/>
                    <a:pt x="496" y="701"/>
                  </a:cubicBezTo>
                  <a:cubicBezTo>
                    <a:pt x="476" y="701"/>
                    <a:pt x="460" y="717"/>
                    <a:pt x="460" y="737"/>
                  </a:cubicBezTo>
                  <a:cubicBezTo>
                    <a:pt x="460" y="757"/>
                    <a:pt x="476" y="773"/>
                    <a:pt x="496" y="773"/>
                  </a:cubicBezTo>
                  <a:cubicBezTo>
                    <a:pt x="867" y="773"/>
                    <a:pt x="867" y="773"/>
                    <a:pt x="867" y="773"/>
                  </a:cubicBezTo>
                  <a:cubicBezTo>
                    <a:pt x="871" y="773"/>
                    <a:pt x="874" y="776"/>
                    <a:pt x="874" y="780"/>
                  </a:cubicBezTo>
                  <a:cubicBezTo>
                    <a:pt x="874" y="783"/>
                    <a:pt x="871" y="786"/>
                    <a:pt x="867" y="786"/>
                  </a:cubicBezTo>
                  <a:cubicBezTo>
                    <a:pt x="469" y="786"/>
                    <a:pt x="469" y="786"/>
                    <a:pt x="469" y="786"/>
                  </a:cubicBezTo>
                  <a:cubicBezTo>
                    <a:pt x="450" y="786"/>
                    <a:pt x="434" y="802"/>
                    <a:pt x="434" y="822"/>
                  </a:cubicBezTo>
                  <a:cubicBezTo>
                    <a:pt x="434" y="842"/>
                    <a:pt x="450" y="858"/>
                    <a:pt x="469" y="858"/>
                  </a:cubicBezTo>
                  <a:cubicBezTo>
                    <a:pt x="791" y="858"/>
                    <a:pt x="791" y="858"/>
                    <a:pt x="791" y="858"/>
                  </a:cubicBezTo>
                  <a:cubicBezTo>
                    <a:pt x="795" y="858"/>
                    <a:pt x="798" y="861"/>
                    <a:pt x="798" y="865"/>
                  </a:cubicBezTo>
                  <a:cubicBezTo>
                    <a:pt x="798" y="868"/>
                    <a:pt x="795" y="871"/>
                    <a:pt x="791" y="871"/>
                  </a:cubicBezTo>
                  <a:cubicBezTo>
                    <a:pt x="510" y="871"/>
                    <a:pt x="510" y="871"/>
                    <a:pt x="510" y="871"/>
                  </a:cubicBezTo>
                  <a:cubicBezTo>
                    <a:pt x="491" y="871"/>
                    <a:pt x="475" y="888"/>
                    <a:pt x="475" y="907"/>
                  </a:cubicBezTo>
                  <a:cubicBezTo>
                    <a:pt x="475" y="927"/>
                    <a:pt x="491" y="943"/>
                    <a:pt x="510" y="943"/>
                  </a:cubicBezTo>
                  <a:cubicBezTo>
                    <a:pt x="623" y="943"/>
                    <a:pt x="623" y="943"/>
                    <a:pt x="623" y="943"/>
                  </a:cubicBezTo>
                  <a:cubicBezTo>
                    <a:pt x="626" y="943"/>
                    <a:pt x="629" y="946"/>
                    <a:pt x="629" y="950"/>
                  </a:cubicBezTo>
                  <a:cubicBezTo>
                    <a:pt x="629" y="953"/>
                    <a:pt x="626" y="956"/>
                    <a:pt x="623" y="956"/>
                  </a:cubicBezTo>
                  <a:cubicBezTo>
                    <a:pt x="579" y="956"/>
                    <a:pt x="579" y="956"/>
                    <a:pt x="579" y="956"/>
                  </a:cubicBezTo>
                  <a:cubicBezTo>
                    <a:pt x="559" y="956"/>
                    <a:pt x="543" y="973"/>
                    <a:pt x="543" y="992"/>
                  </a:cubicBezTo>
                  <a:cubicBezTo>
                    <a:pt x="543" y="1012"/>
                    <a:pt x="559" y="1028"/>
                    <a:pt x="579" y="1028"/>
                  </a:cubicBezTo>
                  <a:cubicBezTo>
                    <a:pt x="637" y="1028"/>
                    <a:pt x="637" y="1028"/>
                    <a:pt x="637" y="1028"/>
                  </a:cubicBezTo>
                  <a:cubicBezTo>
                    <a:pt x="640" y="1028"/>
                    <a:pt x="643" y="1031"/>
                    <a:pt x="643" y="1035"/>
                  </a:cubicBezTo>
                  <a:cubicBezTo>
                    <a:pt x="643" y="1039"/>
                    <a:pt x="640" y="1042"/>
                    <a:pt x="637" y="1042"/>
                  </a:cubicBezTo>
                  <a:cubicBezTo>
                    <a:pt x="633" y="1042"/>
                    <a:pt x="633" y="1042"/>
                    <a:pt x="633" y="1042"/>
                  </a:cubicBezTo>
                  <a:cubicBezTo>
                    <a:pt x="613" y="1042"/>
                    <a:pt x="597" y="1058"/>
                    <a:pt x="597" y="1077"/>
                  </a:cubicBezTo>
                  <a:cubicBezTo>
                    <a:pt x="597" y="1097"/>
                    <a:pt x="613" y="1113"/>
                    <a:pt x="633" y="1113"/>
                  </a:cubicBezTo>
                  <a:cubicBezTo>
                    <a:pt x="750" y="1113"/>
                    <a:pt x="750" y="1113"/>
                    <a:pt x="750" y="1113"/>
                  </a:cubicBezTo>
                  <a:cubicBezTo>
                    <a:pt x="754" y="1113"/>
                    <a:pt x="757" y="1116"/>
                    <a:pt x="757" y="1120"/>
                  </a:cubicBezTo>
                  <a:cubicBezTo>
                    <a:pt x="757" y="1124"/>
                    <a:pt x="754" y="1127"/>
                    <a:pt x="750" y="1127"/>
                  </a:cubicBezTo>
                  <a:cubicBezTo>
                    <a:pt x="727" y="1127"/>
                    <a:pt x="727" y="1127"/>
                    <a:pt x="727" y="1127"/>
                  </a:cubicBezTo>
                  <a:cubicBezTo>
                    <a:pt x="707" y="1127"/>
                    <a:pt x="691" y="1143"/>
                    <a:pt x="691" y="1162"/>
                  </a:cubicBezTo>
                  <a:cubicBezTo>
                    <a:pt x="691" y="1182"/>
                    <a:pt x="707" y="1198"/>
                    <a:pt x="727" y="1198"/>
                  </a:cubicBezTo>
                  <a:cubicBezTo>
                    <a:pt x="1009" y="1198"/>
                    <a:pt x="1009" y="1198"/>
                    <a:pt x="1009" y="1198"/>
                  </a:cubicBezTo>
                  <a:cubicBezTo>
                    <a:pt x="1013" y="1198"/>
                    <a:pt x="1016" y="1201"/>
                    <a:pt x="1016" y="1205"/>
                  </a:cubicBezTo>
                  <a:cubicBezTo>
                    <a:pt x="1016" y="1209"/>
                    <a:pt x="1013" y="1212"/>
                    <a:pt x="1009" y="1212"/>
                  </a:cubicBezTo>
                  <a:cubicBezTo>
                    <a:pt x="786" y="1212"/>
                    <a:pt x="786" y="1212"/>
                    <a:pt x="786" y="1212"/>
                  </a:cubicBezTo>
                  <a:cubicBezTo>
                    <a:pt x="766" y="1212"/>
                    <a:pt x="750" y="1228"/>
                    <a:pt x="750" y="1247"/>
                  </a:cubicBezTo>
                  <a:cubicBezTo>
                    <a:pt x="750" y="1267"/>
                    <a:pt x="766" y="1283"/>
                    <a:pt x="786" y="1283"/>
                  </a:cubicBezTo>
                  <a:cubicBezTo>
                    <a:pt x="1124" y="1283"/>
                    <a:pt x="1124" y="1283"/>
                    <a:pt x="1124" y="1283"/>
                  </a:cubicBezTo>
                  <a:cubicBezTo>
                    <a:pt x="1127" y="1283"/>
                    <a:pt x="1130" y="1286"/>
                    <a:pt x="1130" y="1289"/>
                  </a:cubicBezTo>
                  <a:cubicBezTo>
                    <a:pt x="1129" y="1291"/>
                    <a:pt x="1125" y="1294"/>
                    <a:pt x="1120" y="1297"/>
                  </a:cubicBezTo>
                  <a:cubicBezTo>
                    <a:pt x="845" y="1297"/>
                    <a:pt x="845" y="1297"/>
                    <a:pt x="845" y="1297"/>
                  </a:cubicBezTo>
                  <a:cubicBezTo>
                    <a:pt x="825" y="1297"/>
                    <a:pt x="809" y="1313"/>
                    <a:pt x="809" y="1333"/>
                  </a:cubicBezTo>
                  <a:cubicBezTo>
                    <a:pt x="809" y="1352"/>
                    <a:pt x="825" y="1368"/>
                    <a:pt x="845" y="1368"/>
                  </a:cubicBezTo>
                  <a:cubicBezTo>
                    <a:pt x="1102" y="1368"/>
                    <a:pt x="1102" y="1368"/>
                    <a:pt x="1102" y="1368"/>
                  </a:cubicBezTo>
                  <a:cubicBezTo>
                    <a:pt x="1106" y="1368"/>
                    <a:pt x="1109" y="1371"/>
                    <a:pt x="1109" y="1375"/>
                  </a:cubicBezTo>
                  <a:cubicBezTo>
                    <a:pt x="1109" y="1379"/>
                    <a:pt x="1106" y="1382"/>
                    <a:pt x="1102" y="1382"/>
                  </a:cubicBezTo>
                  <a:cubicBezTo>
                    <a:pt x="887" y="1382"/>
                    <a:pt x="887" y="1382"/>
                    <a:pt x="887" y="1382"/>
                  </a:cubicBezTo>
                  <a:cubicBezTo>
                    <a:pt x="868" y="1382"/>
                    <a:pt x="852" y="1398"/>
                    <a:pt x="852" y="1418"/>
                  </a:cubicBezTo>
                  <a:cubicBezTo>
                    <a:pt x="852" y="1437"/>
                    <a:pt x="868" y="1453"/>
                    <a:pt x="887" y="1453"/>
                  </a:cubicBezTo>
                  <a:cubicBezTo>
                    <a:pt x="1040" y="1453"/>
                    <a:pt x="1040" y="1453"/>
                    <a:pt x="1040" y="1453"/>
                  </a:cubicBezTo>
                  <a:cubicBezTo>
                    <a:pt x="1044" y="1453"/>
                    <a:pt x="1047" y="1456"/>
                    <a:pt x="1047" y="1460"/>
                  </a:cubicBezTo>
                  <a:cubicBezTo>
                    <a:pt x="1047" y="1464"/>
                    <a:pt x="1044" y="1467"/>
                    <a:pt x="1040" y="1467"/>
                  </a:cubicBezTo>
                  <a:cubicBezTo>
                    <a:pt x="875" y="1467"/>
                    <a:pt x="875" y="1467"/>
                    <a:pt x="875" y="1467"/>
                  </a:cubicBezTo>
                  <a:cubicBezTo>
                    <a:pt x="856" y="1467"/>
                    <a:pt x="840" y="1483"/>
                    <a:pt x="840" y="1503"/>
                  </a:cubicBezTo>
                  <a:cubicBezTo>
                    <a:pt x="840" y="1522"/>
                    <a:pt x="856" y="1538"/>
                    <a:pt x="875" y="1538"/>
                  </a:cubicBezTo>
                  <a:cubicBezTo>
                    <a:pt x="959" y="1538"/>
                    <a:pt x="959" y="1538"/>
                    <a:pt x="959" y="1538"/>
                  </a:cubicBezTo>
                  <a:cubicBezTo>
                    <a:pt x="963" y="1538"/>
                    <a:pt x="966" y="1541"/>
                    <a:pt x="966" y="1545"/>
                  </a:cubicBezTo>
                  <a:cubicBezTo>
                    <a:pt x="966" y="1549"/>
                    <a:pt x="963" y="1552"/>
                    <a:pt x="959" y="1552"/>
                  </a:cubicBezTo>
                  <a:cubicBezTo>
                    <a:pt x="883" y="1552"/>
                    <a:pt x="883" y="1552"/>
                    <a:pt x="883" y="1552"/>
                  </a:cubicBezTo>
                  <a:cubicBezTo>
                    <a:pt x="863" y="1552"/>
                    <a:pt x="847" y="1568"/>
                    <a:pt x="847" y="1588"/>
                  </a:cubicBezTo>
                  <a:cubicBezTo>
                    <a:pt x="847" y="1607"/>
                    <a:pt x="863" y="1624"/>
                    <a:pt x="883" y="1624"/>
                  </a:cubicBezTo>
                  <a:cubicBezTo>
                    <a:pt x="925" y="1624"/>
                    <a:pt x="925" y="1624"/>
                    <a:pt x="925" y="1624"/>
                  </a:cubicBezTo>
                  <a:cubicBezTo>
                    <a:pt x="928" y="1624"/>
                    <a:pt x="931" y="1627"/>
                    <a:pt x="931" y="1630"/>
                  </a:cubicBezTo>
                  <a:cubicBezTo>
                    <a:pt x="931" y="1634"/>
                    <a:pt x="928" y="1637"/>
                    <a:pt x="925" y="1637"/>
                  </a:cubicBezTo>
                  <a:cubicBezTo>
                    <a:pt x="883" y="1637"/>
                    <a:pt x="883" y="1637"/>
                    <a:pt x="883" y="1637"/>
                  </a:cubicBezTo>
                  <a:cubicBezTo>
                    <a:pt x="878" y="1636"/>
                    <a:pt x="878" y="1636"/>
                    <a:pt x="878" y="1636"/>
                  </a:cubicBezTo>
                  <a:cubicBezTo>
                    <a:pt x="876" y="1636"/>
                    <a:pt x="876" y="1636"/>
                    <a:pt x="876" y="1636"/>
                  </a:cubicBezTo>
                  <a:cubicBezTo>
                    <a:pt x="660" y="1636"/>
                    <a:pt x="458" y="1552"/>
                    <a:pt x="305" y="1399"/>
                  </a:cubicBezTo>
                  <a:cubicBezTo>
                    <a:pt x="152" y="1246"/>
                    <a:pt x="68" y="1043"/>
                    <a:pt x="68" y="827"/>
                  </a:cubicBezTo>
                  <a:cubicBezTo>
                    <a:pt x="68" y="693"/>
                    <a:pt x="100" y="566"/>
                    <a:pt x="162" y="449"/>
                  </a:cubicBezTo>
                  <a:cubicBezTo>
                    <a:pt x="163" y="448"/>
                    <a:pt x="163" y="448"/>
                    <a:pt x="163" y="448"/>
                  </a:cubicBezTo>
                  <a:cubicBezTo>
                    <a:pt x="164" y="446"/>
                    <a:pt x="164" y="446"/>
                    <a:pt x="164" y="446"/>
                  </a:cubicBezTo>
                  <a:cubicBezTo>
                    <a:pt x="184" y="403"/>
                    <a:pt x="187" y="354"/>
                    <a:pt x="171" y="309"/>
                  </a:cubicBezTo>
                  <a:cubicBezTo>
                    <a:pt x="157" y="267"/>
                    <a:pt x="128" y="234"/>
                    <a:pt x="91" y="212"/>
                  </a:cubicBezTo>
                  <a:cubicBezTo>
                    <a:pt x="91" y="210"/>
                    <a:pt x="91" y="207"/>
                    <a:pt x="91" y="204"/>
                  </a:cubicBezTo>
                  <a:cubicBezTo>
                    <a:pt x="91" y="179"/>
                    <a:pt x="71" y="158"/>
                    <a:pt x="46" y="158"/>
                  </a:cubicBezTo>
                  <a:cubicBezTo>
                    <a:pt x="21" y="158"/>
                    <a:pt x="0" y="179"/>
                    <a:pt x="0" y="204"/>
                  </a:cubicBezTo>
                  <a:cubicBezTo>
                    <a:pt x="0" y="229"/>
                    <a:pt x="21" y="250"/>
                    <a:pt x="46" y="250"/>
                  </a:cubicBezTo>
                  <a:cubicBezTo>
                    <a:pt x="58" y="250"/>
                    <a:pt x="69" y="245"/>
                    <a:pt x="77" y="237"/>
                  </a:cubicBezTo>
                  <a:cubicBezTo>
                    <a:pt x="109" y="255"/>
                    <a:pt x="133" y="283"/>
                    <a:pt x="145" y="318"/>
                  </a:cubicBezTo>
                  <a:cubicBezTo>
                    <a:pt x="158" y="355"/>
                    <a:pt x="156" y="396"/>
                    <a:pt x="139" y="432"/>
                  </a:cubicBezTo>
                  <a:cubicBezTo>
                    <a:pt x="139" y="433"/>
                    <a:pt x="139" y="433"/>
                    <a:pt x="139" y="433"/>
                  </a:cubicBezTo>
                  <a:cubicBezTo>
                    <a:pt x="138" y="434"/>
                    <a:pt x="138" y="434"/>
                    <a:pt x="138" y="434"/>
                  </a:cubicBezTo>
                  <a:cubicBezTo>
                    <a:pt x="73" y="555"/>
                    <a:pt x="40" y="688"/>
                    <a:pt x="40" y="827"/>
                  </a:cubicBezTo>
                  <a:cubicBezTo>
                    <a:pt x="40" y="1051"/>
                    <a:pt x="127" y="1261"/>
                    <a:pt x="285" y="1419"/>
                  </a:cubicBezTo>
                  <a:cubicBezTo>
                    <a:pt x="443" y="1577"/>
                    <a:pt x="652" y="1664"/>
                    <a:pt x="875" y="1664"/>
                  </a:cubicBezTo>
                  <a:cubicBezTo>
                    <a:pt x="879" y="1665"/>
                    <a:pt x="879" y="1665"/>
                    <a:pt x="879" y="1665"/>
                  </a:cubicBezTo>
                  <a:cubicBezTo>
                    <a:pt x="925" y="1665"/>
                    <a:pt x="925" y="1665"/>
                    <a:pt x="925" y="1665"/>
                  </a:cubicBezTo>
                  <a:cubicBezTo>
                    <a:pt x="944" y="1665"/>
                    <a:pt x="959" y="1649"/>
                    <a:pt x="959" y="1630"/>
                  </a:cubicBezTo>
                  <a:cubicBezTo>
                    <a:pt x="959" y="1611"/>
                    <a:pt x="944" y="1596"/>
                    <a:pt x="925" y="1596"/>
                  </a:cubicBezTo>
                  <a:cubicBezTo>
                    <a:pt x="883" y="1596"/>
                    <a:pt x="883" y="1596"/>
                    <a:pt x="883" y="1596"/>
                  </a:cubicBezTo>
                  <a:cubicBezTo>
                    <a:pt x="879" y="1596"/>
                    <a:pt x="875" y="1592"/>
                    <a:pt x="875" y="1588"/>
                  </a:cubicBezTo>
                  <a:cubicBezTo>
                    <a:pt x="875" y="1583"/>
                    <a:pt x="879" y="1580"/>
                    <a:pt x="883" y="1580"/>
                  </a:cubicBezTo>
                  <a:cubicBezTo>
                    <a:pt x="959" y="1580"/>
                    <a:pt x="959" y="1580"/>
                    <a:pt x="959" y="1580"/>
                  </a:cubicBezTo>
                  <a:cubicBezTo>
                    <a:pt x="978" y="1580"/>
                    <a:pt x="994" y="1564"/>
                    <a:pt x="994" y="1545"/>
                  </a:cubicBezTo>
                  <a:cubicBezTo>
                    <a:pt x="994" y="1526"/>
                    <a:pt x="978" y="1510"/>
                    <a:pt x="959" y="1510"/>
                  </a:cubicBezTo>
                  <a:cubicBezTo>
                    <a:pt x="875" y="1510"/>
                    <a:pt x="875" y="1510"/>
                    <a:pt x="875" y="1510"/>
                  </a:cubicBezTo>
                  <a:cubicBezTo>
                    <a:pt x="871" y="1510"/>
                    <a:pt x="868" y="1507"/>
                    <a:pt x="868" y="1503"/>
                  </a:cubicBezTo>
                  <a:cubicBezTo>
                    <a:pt x="868" y="1498"/>
                    <a:pt x="871" y="1495"/>
                    <a:pt x="875" y="1495"/>
                  </a:cubicBezTo>
                  <a:cubicBezTo>
                    <a:pt x="1040" y="1495"/>
                    <a:pt x="1040" y="1495"/>
                    <a:pt x="1040" y="1495"/>
                  </a:cubicBezTo>
                  <a:cubicBezTo>
                    <a:pt x="1060" y="1495"/>
                    <a:pt x="1075" y="1479"/>
                    <a:pt x="1075" y="1460"/>
                  </a:cubicBezTo>
                  <a:cubicBezTo>
                    <a:pt x="1075" y="1441"/>
                    <a:pt x="1060" y="1425"/>
                    <a:pt x="1040" y="1425"/>
                  </a:cubicBezTo>
                  <a:cubicBezTo>
                    <a:pt x="887" y="1425"/>
                    <a:pt x="887" y="1425"/>
                    <a:pt x="887" y="1425"/>
                  </a:cubicBezTo>
                  <a:cubicBezTo>
                    <a:pt x="883" y="1425"/>
                    <a:pt x="880" y="1422"/>
                    <a:pt x="880" y="1418"/>
                  </a:cubicBezTo>
                  <a:cubicBezTo>
                    <a:pt x="880" y="1413"/>
                    <a:pt x="883" y="1410"/>
                    <a:pt x="887" y="1410"/>
                  </a:cubicBezTo>
                  <a:cubicBezTo>
                    <a:pt x="1102" y="1410"/>
                    <a:pt x="1102" y="1410"/>
                    <a:pt x="1102" y="1410"/>
                  </a:cubicBezTo>
                  <a:cubicBezTo>
                    <a:pt x="1121" y="1410"/>
                    <a:pt x="1137" y="1394"/>
                    <a:pt x="1137" y="1375"/>
                  </a:cubicBezTo>
                  <a:cubicBezTo>
                    <a:pt x="1137" y="1356"/>
                    <a:pt x="1121" y="1340"/>
                    <a:pt x="1102" y="1340"/>
                  </a:cubicBezTo>
                  <a:cubicBezTo>
                    <a:pt x="845" y="1340"/>
                    <a:pt x="845" y="1340"/>
                    <a:pt x="845" y="1340"/>
                  </a:cubicBezTo>
                  <a:cubicBezTo>
                    <a:pt x="840" y="1340"/>
                    <a:pt x="837" y="1337"/>
                    <a:pt x="837" y="1333"/>
                  </a:cubicBezTo>
                  <a:cubicBezTo>
                    <a:pt x="837" y="1328"/>
                    <a:pt x="840" y="1325"/>
                    <a:pt x="845" y="1325"/>
                  </a:cubicBezTo>
                  <a:cubicBezTo>
                    <a:pt x="1127" y="1325"/>
                    <a:pt x="1127" y="1325"/>
                    <a:pt x="1127" y="1325"/>
                  </a:cubicBezTo>
                  <a:cubicBezTo>
                    <a:pt x="1129" y="1323"/>
                    <a:pt x="1129" y="1323"/>
                    <a:pt x="1129" y="1323"/>
                  </a:cubicBezTo>
                  <a:cubicBezTo>
                    <a:pt x="1136" y="1320"/>
                    <a:pt x="1158" y="1309"/>
                    <a:pt x="1158" y="1290"/>
                  </a:cubicBezTo>
                  <a:cubicBezTo>
                    <a:pt x="1158" y="1271"/>
                    <a:pt x="1143" y="1255"/>
                    <a:pt x="1124" y="1255"/>
                  </a:cubicBezTo>
                  <a:cubicBezTo>
                    <a:pt x="786" y="1255"/>
                    <a:pt x="786" y="1255"/>
                    <a:pt x="786" y="1255"/>
                  </a:cubicBezTo>
                  <a:cubicBezTo>
                    <a:pt x="782" y="1255"/>
                    <a:pt x="778" y="1252"/>
                    <a:pt x="778" y="1247"/>
                  </a:cubicBezTo>
                  <a:cubicBezTo>
                    <a:pt x="778" y="1243"/>
                    <a:pt x="782" y="1240"/>
                    <a:pt x="786" y="1240"/>
                  </a:cubicBezTo>
                  <a:cubicBezTo>
                    <a:pt x="1009" y="1240"/>
                    <a:pt x="1009" y="1240"/>
                    <a:pt x="1009" y="1240"/>
                  </a:cubicBezTo>
                  <a:cubicBezTo>
                    <a:pt x="1029" y="1240"/>
                    <a:pt x="1044" y="1224"/>
                    <a:pt x="1044" y="1205"/>
                  </a:cubicBezTo>
                  <a:cubicBezTo>
                    <a:pt x="1044" y="1186"/>
                    <a:pt x="1029" y="1170"/>
                    <a:pt x="1009" y="1170"/>
                  </a:cubicBezTo>
                  <a:cubicBezTo>
                    <a:pt x="727" y="1170"/>
                    <a:pt x="727" y="1170"/>
                    <a:pt x="727" y="1170"/>
                  </a:cubicBezTo>
                  <a:cubicBezTo>
                    <a:pt x="723" y="1170"/>
                    <a:pt x="719" y="1167"/>
                    <a:pt x="719" y="1162"/>
                  </a:cubicBezTo>
                  <a:cubicBezTo>
                    <a:pt x="719" y="1158"/>
                    <a:pt x="723" y="1155"/>
                    <a:pt x="727" y="1155"/>
                  </a:cubicBezTo>
                  <a:cubicBezTo>
                    <a:pt x="750" y="1155"/>
                    <a:pt x="750" y="1155"/>
                    <a:pt x="750" y="1155"/>
                  </a:cubicBezTo>
                  <a:cubicBezTo>
                    <a:pt x="769" y="1155"/>
                    <a:pt x="785" y="1139"/>
                    <a:pt x="785" y="1120"/>
                  </a:cubicBezTo>
                  <a:cubicBezTo>
                    <a:pt x="785" y="1101"/>
                    <a:pt x="769" y="1085"/>
                    <a:pt x="750" y="1085"/>
                  </a:cubicBezTo>
                  <a:cubicBezTo>
                    <a:pt x="633" y="1085"/>
                    <a:pt x="633" y="1085"/>
                    <a:pt x="633" y="1085"/>
                  </a:cubicBezTo>
                  <a:cubicBezTo>
                    <a:pt x="629" y="1085"/>
                    <a:pt x="625" y="1082"/>
                    <a:pt x="625" y="1077"/>
                  </a:cubicBezTo>
                  <a:cubicBezTo>
                    <a:pt x="625" y="1073"/>
                    <a:pt x="629" y="1070"/>
                    <a:pt x="633" y="1070"/>
                  </a:cubicBezTo>
                  <a:cubicBezTo>
                    <a:pt x="637" y="1070"/>
                    <a:pt x="637" y="1070"/>
                    <a:pt x="637" y="1070"/>
                  </a:cubicBezTo>
                  <a:cubicBezTo>
                    <a:pt x="656" y="1070"/>
                    <a:pt x="671" y="1054"/>
                    <a:pt x="671" y="1035"/>
                  </a:cubicBezTo>
                  <a:cubicBezTo>
                    <a:pt x="671" y="1016"/>
                    <a:pt x="656" y="1000"/>
                    <a:pt x="637" y="1000"/>
                  </a:cubicBezTo>
                  <a:cubicBezTo>
                    <a:pt x="579" y="1000"/>
                    <a:pt x="579" y="1000"/>
                    <a:pt x="579" y="1000"/>
                  </a:cubicBezTo>
                  <a:cubicBezTo>
                    <a:pt x="575" y="1000"/>
                    <a:pt x="571" y="997"/>
                    <a:pt x="571" y="992"/>
                  </a:cubicBezTo>
                  <a:cubicBezTo>
                    <a:pt x="571" y="988"/>
                    <a:pt x="575" y="984"/>
                    <a:pt x="579" y="984"/>
                  </a:cubicBezTo>
                  <a:cubicBezTo>
                    <a:pt x="623" y="984"/>
                    <a:pt x="623" y="984"/>
                    <a:pt x="623" y="984"/>
                  </a:cubicBezTo>
                  <a:cubicBezTo>
                    <a:pt x="642" y="984"/>
                    <a:pt x="657" y="969"/>
                    <a:pt x="657" y="950"/>
                  </a:cubicBezTo>
                  <a:cubicBezTo>
                    <a:pt x="657" y="931"/>
                    <a:pt x="642" y="915"/>
                    <a:pt x="623" y="915"/>
                  </a:cubicBezTo>
                  <a:cubicBezTo>
                    <a:pt x="510" y="915"/>
                    <a:pt x="510" y="915"/>
                    <a:pt x="510" y="915"/>
                  </a:cubicBezTo>
                  <a:cubicBezTo>
                    <a:pt x="506" y="915"/>
                    <a:pt x="503" y="912"/>
                    <a:pt x="503" y="907"/>
                  </a:cubicBezTo>
                  <a:cubicBezTo>
                    <a:pt x="503" y="903"/>
                    <a:pt x="506" y="899"/>
                    <a:pt x="510" y="899"/>
                  </a:cubicBezTo>
                  <a:cubicBezTo>
                    <a:pt x="791" y="899"/>
                    <a:pt x="791" y="899"/>
                    <a:pt x="791" y="899"/>
                  </a:cubicBezTo>
                  <a:cubicBezTo>
                    <a:pt x="810" y="899"/>
                    <a:pt x="826" y="884"/>
                    <a:pt x="826" y="865"/>
                  </a:cubicBezTo>
                  <a:cubicBezTo>
                    <a:pt x="826" y="846"/>
                    <a:pt x="810" y="830"/>
                    <a:pt x="791" y="830"/>
                  </a:cubicBezTo>
                  <a:cubicBezTo>
                    <a:pt x="469" y="830"/>
                    <a:pt x="469" y="830"/>
                    <a:pt x="469" y="830"/>
                  </a:cubicBezTo>
                  <a:cubicBezTo>
                    <a:pt x="465" y="830"/>
                    <a:pt x="462" y="827"/>
                    <a:pt x="462" y="822"/>
                  </a:cubicBezTo>
                  <a:cubicBezTo>
                    <a:pt x="462" y="818"/>
                    <a:pt x="465" y="814"/>
                    <a:pt x="469" y="814"/>
                  </a:cubicBezTo>
                  <a:cubicBezTo>
                    <a:pt x="867" y="814"/>
                    <a:pt x="867" y="814"/>
                    <a:pt x="867" y="814"/>
                  </a:cubicBezTo>
                  <a:cubicBezTo>
                    <a:pt x="887" y="814"/>
                    <a:pt x="902" y="799"/>
                    <a:pt x="902" y="780"/>
                  </a:cubicBezTo>
                  <a:cubicBezTo>
                    <a:pt x="902" y="761"/>
                    <a:pt x="887" y="745"/>
                    <a:pt x="867" y="745"/>
                  </a:cubicBezTo>
                  <a:cubicBezTo>
                    <a:pt x="496" y="745"/>
                    <a:pt x="496" y="745"/>
                    <a:pt x="496" y="745"/>
                  </a:cubicBezTo>
                  <a:cubicBezTo>
                    <a:pt x="492" y="745"/>
                    <a:pt x="488" y="741"/>
                    <a:pt x="488" y="737"/>
                  </a:cubicBezTo>
                  <a:cubicBezTo>
                    <a:pt x="488" y="733"/>
                    <a:pt x="492" y="729"/>
                    <a:pt x="496" y="729"/>
                  </a:cubicBezTo>
                  <a:cubicBezTo>
                    <a:pt x="993" y="729"/>
                    <a:pt x="993" y="729"/>
                    <a:pt x="993" y="729"/>
                  </a:cubicBezTo>
                  <a:cubicBezTo>
                    <a:pt x="1012" y="729"/>
                    <a:pt x="1027" y="714"/>
                    <a:pt x="1027" y="695"/>
                  </a:cubicBezTo>
                  <a:cubicBezTo>
                    <a:pt x="1027" y="675"/>
                    <a:pt x="1012" y="660"/>
                    <a:pt x="993" y="660"/>
                  </a:cubicBezTo>
                  <a:cubicBezTo>
                    <a:pt x="472" y="660"/>
                    <a:pt x="472" y="660"/>
                    <a:pt x="472" y="660"/>
                  </a:cubicBezTo>
                  <a:cubicBezTo>
                    <a:pt x="468" y="660"/>
                    <a:pt x="464" y="656"/>
                    <a:pt x="464" y="652"/>
                  </a:cubicBezTo>
                  <a:cubicBezTo>
                    <a:pt x="464" y="648"/>
                    <a:pt x="468" y="644"/>
                    <a:pt x="472" y="644"/>
                  </a:cubicBezTo>
                  <a:cubicBezTo>
                    <a:pt x="999" y="644"/>
                    <a:pt x="999" y="644"/>
                    <a:pt x="999" y="644"/>
                  </a:cubicBezTo>
                  <a:cubicBezTo>
                    <a:pt x="1018" y="644"/>
                    <a:pt x="1033" y="629"/>
                    <a:pt x="1033" y="610"/>
                  </a:cubicBezTo>
                  <a:cubicBezTo>
                    <a:pt x="1033" y="594"/>
                    <a:pt x="1024" y="581"/>
                    <a:pt x="1009" y="576"/>
                  </a:cubicBezTo>
                  <a:cubicBezTo>
                    <a:pt x="1006" y="575"/>
                    <a:pt x="1006" y="575"/>
                    <a:pt x="1006" y="575"/>
                  </a:cubicBezTo>
                  <a:cubicBezTo>
                    <a:pt x="985" y="575"/>
                    <a:pt x="985" y="575"/>
                    <a:pt x="985" y="575"/>
                  </a:cubicBezTo>
                  <a:cubicBezTo>
                    <a:pt x="985" y="575"/>
                    <a:pt x="985" y="575"/>
                    <a:pt x="985" y="575"/>
                  </a:cubicBezTo>
                  <a:cubicBezTo>
                    <a:pt x="462" y="575"/>
                    <a:pt x="462" y="575"/>
                    <a:pt x="462" y="575"/>
                  </a:cubicBezTo>
                  <a:cubicBezTo>
                    <a:pt x="458" y="575"/>
                    <a:pt x="454" y="571"/>
                    <a:pt x="454" y="567"/>
                  </a:cubicBezTo>
                  <a:cubicBezTo>
                    <a:pt x="454" y="563"/>
                    <a:pt x="458" y="559"/>
                    <a:pt x="462" y="559"/>
                  </a:cubicBezTo>
                  <a:cubicBezTo>
                    <a:pt x="770" y="559"/>
                    <a:pt x="770" y="559"/>
                    <a:pt x="770" y="559"/>
                  </a:cubicBezTo>
                  <a:cubicBezTo>
                    <a:pt x="789" y="559"/>
                    <a:pt x="805" y="544"/>
                    <a:pt x="805" y="524"/>
                  </a:cubicBezTo>
                  <a:cubicBezTo>
                    <a:pt x="805" y="505"/>
                    <a:pt x="789" y="490"/>
                    <a:pt x="770" y="490"/>
                  </a:cubicBezTo>
                  <a:cubicBezTo>
                    <a:pt x="264" y="490"/>
                    <a:pt x="264" y="490"/>
                    <a:pt x="264" y="490"/>
                  </a:cubicBezTo>
                  <a:cubicBezTo>
                    <a:pt x="260" y="490"/>
                    <a:pt x="256" y="486"/>
                    <a:pt x="256" y="482"/>
                  </a:cubicBezTo>
                  <a:cubicBezTo>
                    <a:pt x="256" y="478"/>
                    <a:pt x="260" y="474"/>
                    <a:pt x="264" y="474"/>
                  </a:cubicBezTo>
                  <a:cubicBezTo>
                    <a:pt x="740" y="474"/>
                    <a:pt x="740" y="474"/>
                    <a:pt x="740" y="474"/>
                  </a:cubicBezTo>
                  <a:cubicBezTo>
                    <a:pt x="759" y="474"/>
                    <a:pt x="774" y="459"/>
                    <a:pt x="774" y="439"/>
                  </a:cubicBezTo>
                  <a:cubicBezTo>
                    <a:pt x="774" y="420"/>
                    <a:pt x="759" y="405"/>
                    <a:pt x="740" y="405"/>
                  </a:cubicBezTo>
                  <a:cubicBezTo>
                    <a:pt x="318" y="405"/>
                    <a:pt x="318" y="405"/>
                    <a:pt x="318" y="405"/>
                  </a:cubicBezTo>
                  <a:cubicBezTo>
                    <a:pt x="314" y="405"/>
                    <a:pt x="311" y="401"/>
                    <a:pt x="311" y="397"/>
                  </a:cubicBezTo>
                  <a:cubicBezTo>
                    <a:pt x="311" y="393"/>
                    <a:pt x="314" y="389"/>
                    <a:pt x="318" y="389"/>
                  </a:cubicBezTo>
                  <a:cubicBezTo>
                    <a:pt x="580" y="389"/>
                    <a:pt x="580" y="389"/>
                    <a:pt x="580" y="389"/>
                  </a:cubicBezTo>
                  <a:cubicBezTo>
                    <a:pt x="599" y="389"/>
                    <a:pt x="614" y="374"/>
                    <a:pt x="614" y="354"/>
                  </a:cubicBezTo>
                  <a:cubicBezTo>
                    <a:pt x="614" y="335"/>
                    <a:pt x="599" y="320"/>
                    <a:pt x="580" y="320"/>
                  </a:cubicBezTo>
                  <a:cubicBezTo>
                    <a:pt x="263" y="320"/>
                    <a:pt x="263" y="320"/>
                    <a:pt x="263" y="320"/>
                  </a:cubicBezTo>
                  <a:cubicBezTo>
                    <a:pt x="259" y="320"/>
                    <a:pt x="255" y="316"/>
                    <a:pt x="255" y="312"/>
                  </a:cubicBezTo>
                  <a:cubicBezTo>
                    <a:pt x="255" y="312"/>
                    <a:pt x="255" y="311"/>
                    <a:pt x="255" y="311"/>
                  </a:cubicBezTo>
                  <a:cubicBezTo>
                    <a:pt x="257" y="309"/>
                    <a:pt x="257" y="309"/>
                    <a:pt x="257" y="309"/>
                  </a:cubicBezTo>
                  <a:cubicBezTo>
                    <a:pt x="410" y="131"/>
                    <a:pt x="633" y="28"/>
                    <a:pt x="869" y="28"/>
                  </a:cubicBezTo>
                  <a:cubicBezTo>
                    <a:pt x="877" y="28"/>
                    <a:pt x="877" y="28"/>
                    <a:pt x="877" y="28"/>
                  </a:cubicBezTo>
                  <a:cubicBezTo>
                    <a:pt x="950" y="28"/>
                    <a:pt x="1022" y="38"/>
                    <a:pt x="1091" y="57"/>
                  </a:cubicBezTo>
                  <a:cubicBezTo>
                    <a:pt x="1093" y="58"/>
                    <a:pt x="1093" y="58"/>
                    <a:pt x="1093" y="58"/>
                  </a:cubicBezTo>
                  <a:cubicBezTo>
                    <a:pt x="1096" y="59"/>
                    <a:pt x="1096" y="62"/>
                    <a:pt x="1096" y="64"/>
                  </a:cubicBezTo>
                  <a:cubicBezTo>
                    <a:pt x="1096" y="68"/>
                    <a:pt x="1093" y="71"/>
                    <a:pt x="1089" y="71"/>
                  </a:cubicBezTo>
                  <a:cubicBezTo>
                    <a:pt x="1066" y="71"/>
                    <a:pt x="1066" y="71"/>
                    <a:pt x="1066" y="71"/>
                  </a:cubicBezTo>
                  <a:cubicBezTo>
                    <a:pt x="1046" y="71"/>
                    <a:pt x="1030" y="87"/>
                    <a:pt x="1030" y="107"/>
                  </a:cubicBezTo>
                  <a:cubicBezTo>
                    <a:pt x="1030" y="126"/>
                    <a:pt x="1046" y="142"/>
                    <a:pt x="1066" y="142"/>
                  </a:cubicBezTo>
                  <a:cubicBezTo>
                    <a:pt x="1289" y="142"/>
                    <a:pt x="1289" y="142"/>
                    <a:pt x="1289" y="142"/>
                  </a:cubicBezTo>
                  <a:cubicBezTo>
                    <a:pt x="1292" y="142"/>
                    <a:pt x="1295" y="145"/>
                    <a:pt x="1295" y="149"/>
                  </a:cubicBezTo>
                  <a:cubicBezTo>
                    <a:pt x="1295" y="153"/>
                    <a:pt x="1292" y="156"/>
                    <a:pt x="1289" y="156"/>
                  </a:cubicBezTo>
                  <a:cubicBezTo>
                    <a:pt x="1125" y="156"/>
                    <a:pt x="1125" y="156"/>
                    <a:pt x="1125" y="156"/>
                  </a:cubicBezTo>
                  <a:cubicBezTo>
                    <a:pt x="1105" y="156"/>
                    <a:pt x="1089" y="172"/>
                    <a:pt x="1089" y="192"/>
                  </a:cubicBezTo>
                  <a:cubicBezTo>
                    <a:pt x="1089" y="211"/>
                    <a:pt x="1105" y="227"/>
                    <a:pt x="1125" y="227"/>
                  </a:cubicBezTo>
                  <a:cubicBezTo>
                    <a:pt x="1398" y="227"/>
                    <a:pt x="1398" y="227"/>
                    <a:pt x="1398" y="227"/>
                  </a:cubicBezTo>
                  <a:cubicBezTo>
                    <a:pt x="1402" y="227"/>
                    <a:pt x="1405" y="230"/>
                    <a:pt x="1405" y="234"/>
                  </a:cubicBezTo>
                  <a:cubicBezTo>
                    <a:pt x="1405" y="238"/>
                    <a:pt x="1402" y="241"/>
                    <a:pt x="1398" y="241"/>
                  </a:cubicBezTo>
                  <a:cubicBezTo>
                    <a:pt x="1070" y="241"/>
                    <a:pt x="1070" y="241"/>
                    <a:pt x="1070" y="241"/>
                  </a:cubicBezTo>
                  <a:cubicBezTo>
                    <a:pt x="1051" y="241"/>
                    <a:pt x="1035" y="257"/>
                    <a:pt x="1035" y="277"/>
                  </a:cubicBezTo>
                  <a:cubicBezTo>
                    <a:pt x="1035" y="296"/>
                    <a:pt x="1051" y="313"/>
                    <a:pt x="1070" y="313"/>
                  </a:cubicBezTo>
                  <a:cubicBezTo>
                    <a:pt x="1442" y="313"/>
                    <a:pt x="1442" y="313"/>
                    <a:pt x="1442" y="313"/>
                  </a:cubicBezTo>
                  <a:cubicBezTo>
                    <a:pt x="1445" y="313"/>
                    <a:pt x="1448" y="316"/>
                    <a:pt x="1448" y="319"/>
                  </a:cubicBezTo>
                  <a:cubicBezTo>
                    <a:pt x="1448" y="323"/>
                    <a:pt x="1445" y="326"/>
                    <a:pt x="1442" y="326"/>
                  </a:cubicBezTo>
                  <a:cubicBezTo>
                    <a:pt x="1124" y="326"/>
                    <a:pt x="1124" y="326"/>
                    <a:pt x="1124" y="326"/>
                  </a:cubicBezTo>
                  <a:cubicBezTo>
                    <a:pt x="1104" y="326"/>
                    <a:pt x="1088" y="342"/>
                    <a:pt x="1088" y="362"/>
                  </a:cubicBezTo>
                  <a:cubicBezTo>
                    <a:pt x="1088" y="382"/>
                    <a:pt x="1104" y="398"/>
                    <a:pt x="1124" y="398"/>
                  </a:cubicBezTo>
                  <a:cubicBezTo>
                    <a:pt x="1547" y="398"/>
                    <a:pt x="1547" y="398"/>
                    <a:pt x="1547" y="398"/>
                  </a:cubicBezTo>
                  <a:cubicBezTo>
                    <a:pt x="1549" y="398"/>
                    <a:pt x="1551" y="399"/>
                    <a:pt x="1552" y="401"/>
                  </a:cubicBezTo>
                  <a:cubicBezTo>
                    <a:pt x="1555" y="404"/>
                    <a:pt x="1555" y="404"/>
                    <a:pt x="1555" y="404"/>
                  </a:cubicBezTo>
                  <a:cubicBezTo>
                    <a:pt x="1634" y="531"/>
                    <a:pt x="1676" y="677"/>
                    <a:pt x="1676" y="827"/>
                  </a:cubicBezTo>
                  <a:cubicBezTo>
                    <a:pt x="1676" y="835"/>
                    <a:pt x="1676" y="835"/>
                    <a:pt x="1676" y="835"/>
                  </a:cubicBezTo>
                  <a:cubicBezTo>
                    <a:pt x="1676" y="835"/>
                    <a:pt x="1676" y="835"/>
                    <a:pt x="1676" y="835"/>
                  </a:cubicBezTo>
                  <a:cubicBezTo>
                    <a:pt x="1676" y="1204"/>
                    <a:pt x="1427" y="1525"/>
                    <a:pt x="1071" y="1617"/>
                  </a:cubicBezTo>
                  <a:cubicBezTo>
                    <a:pt x="1062" y="1618"/>
                    <a:pt x="1062" y="1618"/>
                    <a:pt x="1062" y="1618"/>
                  </a:cubicBezTo>
                  <a:cubicBezTo>
                    <a:pt x="1061" y="1619"/>
                    <a:pt x="1061" y="1619"/>
                    <a:pt x="1061" y="1619"/>
                  </a:cubicBezTo>
                  <a:cubicBezTo>
                    <a:pt x="969" y="1641"/>
                    <a:pt x="911" y="1732"/>
                    <a:pt x="927" y="1824"/>
                  </a:cubicBezTo>
                  <a:cubicBezTo>
                    <a:pt x="897" y="1832"/>
                    <a:pt x="897" y="1832"/>
                    <a:pt x="897" y="1832"/>
                  </a:cubicBezTo>
                  <a:cubicBezTo>
                    <a:pt x="919" y="1920"/>
                    <a:pt x="919" y="1920"/>
                    <a:pt x="919" y="1920"/>
                  </a:cubicBezTo>
                  <a:cubicBezTo>
                    <a:pt x="1007" y="1898"/>
                    <a:pt x="1007" y="1898"/>
                    <a:pt x="1007" y="1898"/>
                  </a:cubicBezTo>
                  <a:cubicBezTo>
                    <a:pt x="985" y="1810"/>
                    <a:pt x="985" y="1810"/>
                    <a:pt x="985" y="1810"/>
                  </a:cubicBezTo>
                  <a:cubicBezTo>
                    <a:pt x="955" y="1817"/>
                    <a:pt x="955" y="1817"/>
                    <a:pt x="955" y="1817"/>
                  </a:cubicBezTo>
                  <a:cubicBezTo>
                    <a:pt x="942" y="1740"/>
                    <a:pt x="991" y="1665"/>
                    <a:pt x="1067" y="1646"/>
                  </a:cubicBezTo>
                  <a:cubicBezTo>
                    <a:pt x="1076" y="1644"/>
                    <a:pt x="1076" y="1644"/>
                    <a:pt x="1076" y="1644"/>
                  </a:cubicBezTo>
                  <a:cubicBezTo>
                    <a:pt x="1077" y="1644"/>
                    <a:pt x="1077" y="1644"/>
                    <a:pt x="1077" y="1644"/>
                  </a:cubicBezTo>
                  <a:cubicBezTo>
                    <a:pt x="1446" y="1549"/>
                    <a:pt x="1704" y="1217"/>
                    <a:pt x="1704" y="836"/>
                  </a:cubicBezTo>
                  <a:cubicBezTo>
                    <a:pt x="1704" y="828"/>
                    <a:pt x="1704" y="828"/>
                    <a:pt x="1704" y="828"/>
                  </a:cubicBezTo>
                  <a:cubicBezTo>
                    <a:pt x="1704" y="827"/>
                    <a:pt x="1704" y="827"/>
                    <a:pt x="1704" y="827"/>
                  </a:cubicBezTo>
                  <a:cubicBezTo>
                    <a:pt x="1704" y="672"/>
                    <a:pt x="1660" y="520"/>
                    <a:pt x="1578" y="389"/>
                  </a:cubicBezTo>
                  <a:close/>
                  <a:moveTo>
                    <a:pt x="61" y="213"/>
                  </a:moveTo>
                  <a:cubicBezTo>
                    <a:pt x="61" y="213"/>
                    <a:pt x="61" y="213"/>
                    <a:pt x="61" y="213"/>
                  </a:cubicBezTo>
                  <a:cubicBezTo>
                    <a:pt x="61" y="213"/>
                    <a:pt x="61" y="213"/>
                    <a:pt x="61" y="213"/>
                  </a:cubicBezTo>
                  <a:cubicBezTo>
                    <a:pt x="58" y="218"/>
                    <a:pt x="52" y="222"/>
                    <a:pt x="46" y="222"/>
                  </a:cubicBezTo>
                  <a:cubicBezTo>
                    <a:pt x="36" y="222"/>
                    <a:pt x="28" y="214"/>
                    <a:pt x="28" y="204"/>
                  </a:cubicBezTo>
                  <a:cubicBezTo>
                    <a:pt x="28" y="194"/>
                    <a:pt x="36" y="186"/>
                    <a:pt x="46" y="186"/>
                  </a:cubicBezTo>
                  <a:cubicBezTo>
                    <a:pt x="55" y="186"/>
                    <a:pt x="63" y="194"/>
                    <a:pt x="63" y="204"/>
                  </a:cubicBezTo>
                  <a:cubicBezTo>
                    <a:pt x="63" y="207"/>
                    <a:pt x="62" y="210"/>
                    <a:pt x="61" y="213"/>
                  </a:cubicBezTo>
                  <a:close/>
                  <a:moveTo>
                    <a:pt x="974" y="1878"/>
                  </a:moveTo>
                  <a:cubicBezTo>
                    <a:pt x="939" y="1886"/>
                    <a:pt x="939" y="1886"/>
                    <a:pt x="939" y="1886"/>
                  </a:cubicBezTo>
                  <a:cubicBezTo>
                    <a:pt x="931" y="1852"/>
                    <a:pt x="931" y="1852"/>
                    <a:pt x="931" y="1852"/>
                  </a:cubicBezTo>
                  <a:cubicBezTo>
                    <a:pt x="965" y="1844"/>
                    <a:pt x="965" y="1844"/>
                    <a:pt x="965" y="1844"/>
                  </a:cubicBezTo>
                  <a:lnTo>
                    <a:pt x="974" y="1878"/>
                  </a:lnTo>
                  <a:close/>
                </a:path>
              </a:pathLst>
            </a:custGeom>
            <a:solidFill>
              <a:srgbClr val="00BCF2"/>
            </a:solidFill>
            <a:ln>
              <a:noFill/>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grpSp>
          <p:nvGrpSpPr>
            <p:cNvPr id="13" name="Group 12"/>
            <p:cNvGrpSpPr/>
            <p:nvPr/>
          </p:nvGrpSpPr>
          <p:grpSpPr>
            <a:xfrm>
              <a:off x="708218" y="5065288"/>
              <a:ext cx="1094816" cy="1316607"/>
              <a:chOff x="6790054" y="1915428"/>
              <a:chExt cx="1094816" cy="1316607"/>
            </a:xfrm>
          </p:grpSpPr>
          <p:pic>
            <p:nvPicPr>
              <p:cNvPr id="14" name="Picture 13"/>
              <p:cNvPicPr>
                <a:picLocks noChangeAspect="1"/>
              </p:cNvPicPr>
              <p:nvPr/>
            </p:nvPicPr>
            <p:blipFill>
              <a:blip r:embed="rId4"/>
              <a:stretch>
                <a:fillRect/>
              </a:stretch>
            </p:blipFill>
            <p:spPr>
              <a:xfrm>
                <a:off x="6790054" y="1915428"/>
                <a:ext cx="619953" cy="1166969"/>
              </a:xfrm>
              <a:prstGeom prst="rect">
                <a:avLst/>
              </a:prstGeom>
            </p:spPr>
          </p:pic>
          <p:grpSp>
            <p:nvGrpSpPr>
              <p:cNvPr id="15" name="Group 14"/>
              <p:cNvGrpSpPr>
                <a:grpSpLocks noChangeAspect="1"/>
              </p:cNvGrpSpPr>
              <p:nvPr/>
            </p:nvGrpSpPr>
            <p:grpSpPr>
              <a:xfrm>
                <a:off x="6935144" y="2491170"/>
                <a:ext cx="949726" cy="740865"/>
                <a:chOff x="1507436" y="1799127"/>
                <a:chExt cx="3681068" cy="2752580"/>
              </a:xfrm>
            </p:grpSpPr>
            <p:sp>
              <p:nvSpPr>
                <p:cNvPr id="16" name="Rectangle 15"/>
                <p:cNvSpPr/>
                <p:nvPr/>
              </p:nvSpPr>
              <p:spPr bwMode="auto">
                <a:xfrm>
                  <a:off x="1507436" y="1808507"/>
                  <a:ext cx="3657600" cy="2743200"/>
                </a:xfrm>
                <a:prstGeom prst="rect">
                  <a:avLst/>
                </a:prstGeom>
                <a:solidFill>
                  <a:schemeClr val="bg1"/>
                </a:solidFill>
                <a:ln w="19050">
                  <a:solidFill>
                    <a:srgbClr val="0072C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17" name="Rectangle 16"/>
                <p:cNvSpPr/>
                <p:nvPr/>
              </p:nvSpPr>
              <p:spPr bwMode="auto">
                <a:xfrm>
                  <a:off x="1507436" y="1799127"/>
                  <a:ext cx="3681068" cy="45720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18" name="Rectangle 17"/>
                <p:cNvSpPr/>
                <p:nvPr/>
              </p:nvSpPr>
              <p:spPr bwMode="auto">
                <a:xfrm>
                  <a:off x="4022473" y="1999656"/>
                  <a:ext cx="182880" cy="13716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19" name="Isosceles Triangle 18"/>
                <p:cNvSpPr/>
                <p:nvPr/>
              </p:nvSpPr>
              <p:spPr bwMode="auto">
                <a:xfrm>
                  <a:off x="3963592" y="1875760"/>
                  <a:ext cx="300643" cy="151967"/>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20" name="Rectangle 19"/>
                <p:cNvSpPr/>
                <p:nvPr/>
              </p:nvSpPr>
              <p:spPr bwMode="auto">
                <a:xfrm>
                  <a:off x="4079873" y="2034112"/>
                  <a:ext cx="45719" cy="102704"/>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21" name="Freeform 59"/>
                <p:cNvSpPr>
                  <a:spLocks noEditPoints="1"/>
                </p:cNvSpPr>
                <p:nvPr/>
              </p:nvSpPr>
              <p:spPr bwMode="auto">
                <a:xfrm rot="21089782">
                  <a:off x="4799148" y="1871264"/>
                  <a:ext cx="289001" cy="285713"/>
                </a:xfrm>
                <a:custGeom>
                  <a:avLst/>
                  <a:gdLst>
                    <a:gd name="T0" fmla="*/ 48 w 54"/>
                    <a:gd name="T1" fmla="*/ 23 h 55"/>
                    <a:gd name="T2" fmla="*/ 45 w 54"/>
                    <a:gd name="T3" fmla="*/ 21 h 55"/>
                    <a:gd name="T4" fmla="*/ 44 w 54"/>
                    <a:gd name="T5" fmla="*/ 16 h 55"/>
                    <a:gd name="T6" fmla="*/ 48 w 54"/>
                    <a:gd name="T7" fmla="*/ 10 h 55"/>
                    <a:gd name="T8" fmla="*/ 42 w 54"/>
                    <a:gd name="T9" fmla="*/ 7 h 55"/>
                    <a:gd name="T10" fmla="*/ 36 w 54"/>
                    <a:gd name="T11" fmla="*/ 11 h 55"/>
                    <a:gd name="T12" fmla="*/ 31 w 54"/>
                    <a:gd name="T13" fmla="*/ 7 h 55"/>
                    <a:gd name="T14" fmla="*/ 29 w 54"/>
                    <a:gd name="T15" fmla="*/ 0 h 55"/>
                    <a:gd name="T16" fmla="*/ 23 w 54"/>
                    <a:gd name="T17" fmla="*/ 2 h 55"/>
                    <a:gd name="T18" fmla="*/ 21 w 54"/>
                    <a:gd name="T19" fmla="*/ 10 h 55"/>
                    <a:gd name="T20" fmla="*/ 15 w 54"/>
                    <a:gd name="T21" fmla="*/ 10 h 55"/>
                    <a:gd name="T22" fmla="*/ 9 w 54"/>
                    <a:gd name="T23" fmla="*/ 7 h 55"/>
                    <a:gd name="T24" fmla="*/ 7 w 54"/>
                    <a:gd name="T25" fmla="*/ 12 h 55"/>
                    <a:gd name="T26" fmla="*/ 10 w 54"/>
                    <a:gd name="T27" fmla="*/ 19 h 55"/>
                    <a:gd name="T28" fmla="*/ 9 w 54"/>
                    <a:gd name="T29" fmla="*/ 21 h 55"/>
                    <a:gd name="T30" fmla="*/ 6 w 54"/>
                    <a:gd name="T31" fmla="*/ 23 h 55"/>
                    <a:gd name="T32" fmla="*/ 0 w 54"/>
                    <a:gd name="T33" fmla="*/ 26 h 55"/>
                    <a:gd name="T34" fmla="*/ 2 w 54"/>
                    <a:gd name="T35" fmla="*/ 31 h 55"/>
                    <a:gd name="T36" fmla="*/ 9 w 54"/>
                    <a:gd name="T37" fmla="*/ 34 h 55"/>
                    <a:gd name="T38" fmla="*/ 10 w 54"/>
                    <a:gd name="T39" fmla="*/ 36 h 55"/>
                    <a:gd name="T40" fmla="*/ 10 w 54"/>
                    <a:gd name="T41" fmla="*/ 39 h 55"/>
                    <a:gd name="T42" fmla="*/ 7 w 54"/>
                    <a:gd name="T43" fmla="*/ 45 h 55"/>
                    <a:gd name="T44" fmla="*/ 12 w 54"/>
                    <a:gd name="T45" fmla="*/ 48 h 55"/>
                    <a:gd name="T46" fmla="*/ 19 w 54"/>
                    <a:gd name="T47" fmla="*/ 45 h 55"/>
                    <a:gd name="T48" fmla="*/ 21 w 54"/>
                    <a:gd name="T49" fmla="*/ 45 h 55"/>
                    <a:gd name="T50" fmla="*/ 23 w 54"/>
                    <a:gd name="T51" fmla="*/ 48 h 55"/>
                    <a:gd name="T52" fmla="*/ 25 w 54"/>
                    <a:gd name="T53" fmla="*/ 55 h 55"/>
                    <a:gd name="T54" fmla="*/ 31 w 54"/>
                    <a:gd name="T55" fmla="*/ 53 h 55"/>
                    <a:gd name="T56" fmla="*/ 33 w 54"/>
                    <a:gd name="T57" fmla="*/ 46 h 55"/>
                    <a:gd name="T58" fmla="*/ 35 w 54"/>
                    <a:gd name="T59" fmla="*/ 45 h 55"/>
                    <a:gd name="T60" fmla="*/ 39 w 54"/>
                    <a:gd name="T61" fmla="*/ 45 h 55"/>
                    <a:gd name="T62" fmla="*/ 45 w 54"/>
                    <a:gd name="T63" fmla="*/ 48 h 55"/>
                    <a:gd name="T64" fmla="*/ 48 w 54"/>
                    <a:gd name="T65" fmla="*/ 43 h 55"/>
                    <a:gd name="T66" fmla="*/ 44 w 54"/>
                    <a:gd name="T67" fmla="*/ 36 h 55"/>
                    <a:gd name="T68" fmla="*/ 45 w 54"/>
                    <a:gd name="T69" fmla="*/ 34 h 55"/>
                    <a:gd name="T70" fmla="*/ 48 w 54"/>
                    <a:gd name="T71" fmla="*/ 32 h 55"/>
                    <a:gd name="T72" fmla="*/ 54 w 54"/>
                    <a:gd name="T73" fmla="*/ 30 h 55"/>
                    <a:gd name="T74" fmla="*/ 52 w 54"/>
                    <a:gd name="T75" fmla="*/ 24 h 55"/>
                    <a:gd name="T76" fmla="*/ 17 w 54"/>
                    <a:gd name="T77" fmla="*/ 28 h 55"/>
                    <a:gd name="T78" fmla="*/ 37 w 54"/>
                    <a:gd name="T79" fmla="*/ 28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4" h="55">
                      <a:moveTo>
                        <a:pt x="52" y="24"/>
                      </a:moveTo>
                      <a:cubicBezTo>
                        <a:pt x="48" y="23"/>
                        <a:pt x="48" y="23"/>
                        <a:pt x="48" y="23"/>
                      </a:cubicBezTo>
                      <a:cubicBezTo>
                        <a:pt x="46" y="23"/>
                        <a:pt x="45" y="22"/>
                        <a:pt x="45" y="21"/>
                      </a:cubicBezTo>
                      <a:cubicBezTo>
                        <a:pt x="45" y="21"/>
                        <a:pt x="45" y="21"/>
                        <a:pt x="45" y="21"/>
                      </a:cubicBezTo>
                      <a:cubicBezTo>
                        <a:pt x="45" y="21"/>
                        <a:pt x="44" y="20"/>
                        <a:pt x="44" y="19"/>
                      </a:cubicBezTo>
                      <a:cubicBezTo>
                        <a:pt x="44" y="18"/>
                        <a:pt x="43" y="17"/>
                        <a:pt x="44" y="16"/>
                      </a:cubicBezTo>
                      <a:cubicBezTo>
                        <a:pt x="48" y="12"/>
                        <a:pt x="48" y="12"/>
                        <a:pt x="48" y="12"/>
                      </a:cubicBezTo>
                      <a:cubicBezTo>
                        <a:pt x="48" y="11"/>
                        <a:pt x="48" y="10"/>
                        <a:pt x="48" y="10"/>
                      </a:cubicBezTo>
                      <a:cubicBezTo>
                        <a:pt x="45" y="7"/>
                        <a:pt x="45" y="7"/>
                        <a:pt x="45" y="7"/>
                      </a:cubicBezTo>
                      <a:cubicBezTo>
                        <a:pt x="44" y="7"/>
                        <a:pt x="43" y="6"/>
                        <a:pt x="42" y="7"/>
                      </a:cubicBezTo>
                      <a:cubicBezTo>
                        <a:pt x="39" y="10"/>
                        <a:pt x="39" y="10"/>
                        <a:pt x="39" y="10"/>
                      </a:cubicBezTo>
                      <a:cubicBezTo>
                        <a:pt x="37" y="11"/>
                        <a:pt x="36" y="11"/>
                        <a:pt x="36" y="11"/>
                      </a:cubicBezTo>
                      <a:cubicBezTo>
                        <a:pt x="35" y="10"/>
                        <a:pt x="34" y="10"/>
                        <a:pt x="33" y="9"/>
                      </a:cubicBezTo>
                      <a:cubicBezTo>
                        <a:pt x="32" y="9"/>
                        <a:pt x="31" y="8"/>
                        <a:pt x="31" y="7"/>
                      </a:cubicBezTo>
                      <a:cubicBezTo>
                        <a:pt x="31" y="2"/>
                        <a:pt x="31" y="2"/>
                        <a:pt x="31" y="2"/>
                      </a:cubicBezTo>
                      <a:cubicBezTo>
                        <a:pt x="31" y="1"/>
                        <a:pt x="30" y="0"/>
                        <a:pt x="29" y="0"/>
                      </a:cubicBezTo>
                      <a:cubicBezTo>
                        <a:pt x="25" y="0"/>
                        <a:pt x="25" y="0"/>
                        <a:pt x="25" y="0"/>
                      </a:cubicBezTo>
                      <a:cubicBezTo>
                        <a:pt x="24" y="0"/>
                        <a:pt x="24" y="1"/>
                        <a:pt x="23" y="2"/>
                      </a:cubicBezTo>
                      <a:cubicBezTo>
                        <a:pt x="23" y="7"/>
                        <a:pt x="23" y="7"/>
                        <a:pt x="23" y="7"/>
                      </a:cubicBezTo>
                      <a:cubicBezTo>
                        <a:pt x="23" y="9"/>
                        <a:pt x="22" y="9"/>
                        <a:pt x="21" y="10"/>
                      </a:cubicBezTo>
                      <a:cubicBezTo>
                        <a:pt x="20" y="10"/>
                        <a:pt x="19" y="10"/>
                        <a:pt x="19" y="11"/>
                      </a:cubicBezTo>
                      <a:cubicBezTo>
                        <a:pt x="18" y="11"/>
                        <a:pt x="17" y="11"/>
                        <a:pt x="15" y="10"/>
                      </a:cubicBezTo>
                      <a:cubicBezTo>
                        <a:pt x="12" y="7"/>
                        <a:pt x="12" y="7"/>
                        <a:pt x="12" y="7"/>
                      </a:cubicBezTo>
                      <a:cubicBezTo>
                        <a:pt x="11" y="6"/>
                        <a:pt x="10" y="7"/>
                        <a:pt x="9" y="7"/>
                      </a:cubicBezTo>
                      <a:cubicBezTo>
                        <a:pt x="7" y="10"/>
                        <a:pt x="7" y="10"/>
                        <a:pt x="7" y="10"/>
                      </a:cubicBezTo>
                      <a:cubicBezTo>
                        <a:pt x="6" y="10"/>
                        <a:pt x="6" y="11"/>
                        <a:pt x="7" y="12"/>
                      </a:cubicBezTo>
                      <a:cubicBezTo>
                        <a:pt x="10" y="16"/>
                        <a:pt x="10" y="16"/>
                        <a:pt x="10" y="16"/>
                      </a:cubicBezTo>
                      <a:cubicBezTo>
                        <a:pt x="11" y="17"/>
                        <a:pt x="10" y="18"/>
                        <a:pt x="10" y="19"/>
                      </a:cubicBezTo>
                      <a:cubicBezTo>
                        <a:pt x="10" y="19"/>
                        <a:pt x="10" y="19"/>
                        <a:pt x="10" y="19"/>
                      </a:cubicBezTo>
                      <a:cubicBezTo>
                        <a:pt x="10" y="20"/>
                        <a:pt x="9" y="21"/>
                        <a:pt x="9" y="21"/>
                      </a:cubicBezTo>
                      <a:cubicBezTo>
                        <a:pt x="9" y="21"/>
                        <a:pt x="9" y="21"/>
                        <a:pt x="9" y="21"/>
                      </a:cubicBezTo>
                      <a:cubicBezTo>
                        <a:pt x="9" y="22"/>
                        <a:pt x="8" y="23"/>
                        <a:pt x="6" y="23"/>
                      </a:cubicBezTo>
                      <a:cubicBezTo>
                        <a:pt x="2" y="24"/>
                        <a:pt x="2" y="24"/>
                        <a:pt x="2" y="24"/>
                      </a:cubicBezTo>
                      <a:cubicBezTo>
                        <a:pt x="1" y="24"/>
                        <a:pt x="0" y="25"/>
                        <a:pt x="0" y="26"/>
                      </a:cubicBezTo>
                      <a:cubicBezTo>
                        <a:pt x="0" y="30"/>
                        <a:pt x="0" y="30"/>
                        <a:pt x="0" y="30"/>
                      </a:cubicBezTo>
                      <a:cubicBezTo>
                        <a:pt x="0" y="30"/>
                        <a:pt x="1" y="31"/>
                        <a:pt x="2" y="31"/>
                      </a:cubicBezTo>
                      <a:cubicBezTo>
                        <a:pt x="6" y="32"/>
                        <a:pt x="6" y="32"/>
                        <a:pt x="6" y="32"/>
                      </a:cubicBezTo>
                      <a:cubicBezTo>
                        <a:pt x="8" y="32"/>
                        <a:pt x="9" y="33"/>
                        <a:pt x="9" y="34"/>
                      </a:cubicBezTo>
                      <a:cubicBezTo>
                        <a:pt x="9" y="34"/>
                        <a:pt x="9" y="34"/>
                        <a:pt x="9" y="34"/>
                      </a:cubicBezTo>
                      <a:cubicBezTo>
                        <a:pt x="9" y="34"/>
                        <a:pt x="10" y="35"/>
                        <a:pt x="10" y="36"/>
                      </a:cubicBezTo>
                      <a:cubicBezTo>
                        <a:pt x="10" y="36"/>
                        <a:pt x="10" y="36"/>
                        <a:pt x="10" y="36"/>
                      </a:cubicBezTo>
                      <a:cubicBezTo>
                        <a:pt x="10" y="37"/>
                        <a:pt x="11" y="38"/>
                        <a:pt x="10" y="39"/>
                      </a:cubicBezTo>
                      <a:cubicBezTo>
                        <a:pt x="7" y="43"/>
                        <a:pt x="7" y="43"/>
                        <a:pt x="7" y="43"/>
                      </a:cubicBezTo>
                      <a:cubicBezTo>
                        <a:pt x="6" y="44"/>
                        <a:pt x="6" y="45"/>
                        <a:pt x="7" y="45"/>
                      </a:cubicBezTo>
                      <a:cubicBezTo>
                        <a:pt x="9" y="48"/>
                        <a:pt x="9" y="48"/>
                        <a:pt x="9" y="48"/>
                      </a:cubicBezTo>
                      <a:cubicBezTo>
                        <a:pt x="10" y="48"/>
                        <a:pt x="11" y="49"/>
                        <a:pt x="12" y="48"/>
                      </a:cubicBezTo>
                      <a:cubicBezTo>
                        <a:pt x="15" y="45"/>
                        <a:pt x="15" y="45"/>
                        <a:pt x="15" y="45"/>
                      </a:cubicBezTo>
                      <a:cubicBezTo>
                        <a:pt x="17" y="44"/>
                        <a:pt x="18" y="44"/>
                        <a:pt x="19" y="45"/>
                      </a:cubicBezTo>
                      <a:cubicBezTo>
                        <a:pt x="19" y="45"/>
                        <a:pt x="19" y="45"/>
                        <a:pt x="19" y="45"/>
                      </a:cubicBezTo>
                      <a:cubicBezTo>
                        <a:pt x="19" y="45"/>
                        <a:pt x="20" y="45"/>
                        <a:pt x="21" y="45"/>
                      </a:cubicBezTo>
                      <a:cubicBezTo>
                        <a:pt x="21" y="45"/>
                        <a:pt x="21" y="46"/>
                        <a:pt x="21" y="46"/>
                      </a:cubicBezTo>
                      <a:cubicBezTo>
                        <a:pt x="22" y="46"/>
                        <a:pt x="23" y="46"/>
                        <a:pt x="23" y="48"/>
                      </a:cubicBezTo>
                      <a:cubicBezTo>
                        <a:pt x="23" y="53"/>
                        <a:pt x="23" y="53"/>
                        <a:pt x="23" y="53"/>
                      </a:cubicBezTo>
                      <a:cubicBezTo>
                        <a:pt x="24" y="54"/>
                        <a:pt x="24" y="55"/>
                        <a:pt x="25" y="55"/>
                      </a:cubicBezTo>
                      <a:cubicBezTo>
                        <a:pt x="29" y="55"/>
                        <a:pt x="29" y="55"/>
                        <a:pt x="29" y="55"/>
                      </a:cubicBezTo>
                      <a:cubicBezTo>
                        <a:pt x="30" y="55"/>
                        <a:pt x="31" y="54"/>
                        <a:pt x="31" y="53"/>
                      </a:cubicBezTo>
                      <a:cubicBezTo>
                        <a:pt x="31" y="48"/>
                        <a:pt x="31" y="48"/>
                        <a:pt x="31" y="48"/>
                      </a:cubicBezTo>
                      <a:cubicBezTo>
                        <a:pt x="31" y="46"/>
                        <a:pt x="32" y="46"/>
                        <a:pt x="33" y="46"/>
                      </a:cubicBezTo>
                      <a:cubicBezTo>
                        <a:pt x="33" y="46"/>
                        <a:pt x="33" y="45"/>
                        <a:pt x="33" y="45"/>
                      </a:cubicBezTo>
                      <a:cubicBezTo>
                        <a:pt x="34" y="45"/>
                        <a:pt x="35" y="45"/>
                        <a:pt x="35" y="45"/>
                      </a:cubicBezTo>
                      <a:cubicBezTo>
                        <a:pt x="35" y="45"/>
                        <a:pt x="35" y="45"/>
                        <a:pt x="35" y="45"/>
                      </a:cubicBezTo>
                      <a:cubicBezTo>
                        <a:pt x="36" y="44"/>
                        <a:pt x="37" y="44"/>
                        <a:pt x="39" y="45"/>
                      </a:cubicBezTo>
                      <a:cubicBezTo>
                        <a:pt x="42" y="48"/>
                        <a:pt x="42" y="48"/>
                        <a:pt x="42" y="48"/>
                      </a:cubicBezTo>
                      <a:cubicBezTo>
                        <a:pt x="43" y="49"/>
                        <a:pt x="44" y="48"/>
                        <a:pt x="45" y="48"/>
                      </a:cubicBezTo>
                      <a:cubicBezTo>
                        <a:pt x="48" y="45"/>
                        <a:pt x="48" y="45"/>
                        <a:pt x="48" y="45"/>
                      </a:cubicBezTo>
                      <a:cubicBezTo>
                        <a:pt x="48" y="45"/>
                        <a:pt x="48" y="44"/>
                        <a:pt x="48" y="43"/>
                      </a:cubicBezTo>
                      <a:cubicBezTo>
                        <a:pt x="45" y="39"/>
                        <a:pt x="45" y="39"/>
                        <a:pt x="45" y="39"/>
                      </a:cubicBezTo>
                      <a:cubicBezTo>
                        <a:pt x="43" y="38"/>
                        <a:pt x="44" y="37"/>
                        <a:pt x="44" y="36"/>
                      </a:cubicBezTo>
                      <a:cubicBezTo>
                        <a:pt x="44" y="36"/>
                        <a:pt x="44" y="36"/>
                        <a:pt x="44" y="36"/>
                      </a:cubicBezTo>
                      <a:cubicBezTo>
                        <a:pt x="44" y="35"/>
                        <a:pt x="45" y="34"/>
                        <a:pt x="45" y="34"/>
                      </a:cubicBezTo>
                      <a:cubicBezTo>
                        <a:pt x="45" y="34"/>
                        <a:pt x="45" y="34"/>
                        <a:pt x="45" y="34"/>
                      </a:cubicBezTo>
                      <a:cubicBezTo>
                        <a:pt x="45" y="33"/>
                        <a:pt x="46" y="32"/>
                        <a:pt x="48" y="32"/>
                      </a:cubicBezTo>
                      <a:cubicBezTo>
                        <a:pt x="52" y="31"/>
                        <a:pt x="52" y="31"/>
                        <a:pt x="52" y="31"/>
                      </a:cubicBezTo>
                      <a:cubicBezTo>
                        <a:pt x="53" y="31"/>
                        <a:pt x="54" y="30"/>
                        <a:pt x="54" y="30"/>
                      </a:cubicBezTo>
                      <a:cubicBezTo>
                        <a:pt x="54" y="26"/>
                        <a:pt x="54" y="26"/>
                        <a:pt x="54" y="26"/>
                      </a:cubicBezTo>
                      <a:cubicBezTo>
                        <a:pt x="54" y="25"/>
                        <a:pt x="53" y="24"/>
                        <a:pt x="52" y="24"/>
                      </a:cubicBezTo>
                      <a:close/>
                      <a:moveTo>
                        <a:pt x="27" y="37"/>
                      </a:moveTo>
                      <a:cubicBezTo>
                        <a:pt x="22" y="37"/>
                        <a:pt x="17" y="33"/>
                        <a:pt x="17" y="28"/>
                      </a:cubicBezTo>
                      <a:cubicBezTo>
                        <a:pt x="17" y="22"/>
                        <a:pt x="22" y="18"/>
                        <a:pt x="27" y="18"/>
                      </a:cubicBezTo>
                      <a:cubicBezTo>
                        <a:pt x="33" y="18"/>
                        <a:pt x="37" y="22"/>
                        <a:pt x="37" y="28"/>
                      </a:cubicBezTo>
                      <a:cubicBezTo>
                        <a:pt x="37" y="33"/>
                        <a:pt x="33" y="37"/>
                        <a:pt x="27" y="3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22" name="5-Point Star 21"/>
                <p:cNvSpPr/>
                <p:nvPr/>
              </p:nvSpPr>
              <p:spPr bwMode="auto">
                <a:xfrm>
                  <a:off x="4384515" y="1879724"/>
                  <a:ext cx="304800" cy="268792"/>
                </a:xfrm>
                <a:prstGeom prst="star5">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grpSp>
        </p:grpSp>
      </p:grpSp>
    </p:spTree>
    <p:custDataLst>
      <p:tags r:id="rId1"/>
    </p:custDataLst>
    <p:extLst>
      <p:ext uri="{BB962C8B-B14F-4D97-AF65-F5344CB8AC3E}">
        <p14:creationId xmlns:p14="http://schemas.microsoft.com/office/powerpoint/2010/main" val="252569001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a4b27f1d-77e4-4dca-9357-fbbca2f6c70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Scenarios for using the Web Application Proxy</a:t>
            </a:r>
          </a:p>
        </p:txBody>
      </p:sp>
      <p:sp>
        <p:nvSpPr>
          <p:cNvPr id="4" name="TextBox 3"/>
          <p:cNvSpPr txBox="1"/>
          <p:nvPr/>
        </p:nvSpPr>
        <p:spPr>
          <a:xfrm>
            <a:off x="272374" y="1108953"/>
            <a:ext cx="8463064" cy="2000548"/>
          </a:xfrm>
          <a:prstGeom prst="rect">
            <a:avLst/>
          </a:prstGeom>
          <a:noFill/>
        </p:spPr>
        <p:txBody>
          <a:bodyPr wrap="square" rtlCol="0">
            <a:spAutoFit/>
          </a:bodyPr>
          <a:lstStyle/>
          <a:p>
            <a:pPr lvl="0" fontAlgn="base">
              <a:spcBef>
                <a:spcPct val="0"/>
              </a:spcBef>
              <a:spcAft>
                <a:spcPct val="0"/>
              </a:spcAft>
            </a:pPr>
            <a:r>
              <a:rPr lang="en-US" sz="2800" dirty="0">
                <a:solidFill>
                  <a:srgbClr val="000000"/>
                </a:solidFill>
                <a:latin typeface="Segoe UI" panose="020B0502040204020203" pitchFamily="34" charset="0"/>
                <a:ea typeface="Segoe UI" panose="020B0502040204020203" pitchFamily="34" charset="0"/>
                <a:cs typeface="Segoe UI" panose="020B0502040204020203" pitchFamily="34" charset="0"/>
              </a:rPr>
              <a:t>The Web Application Proxy can be used to publish: </a:t>
            </a:r>
          </a:p>
          <a:p>
            <a:pPr marL="457200" lvl="0" indent="-457200" fontAlgn="base">
              <a:spcBef>
                <a:spcPct val="0"/>
              </a:spcBef>
              <a:spcAft>
                <a:spcPct val="0"/>
              </a:spcAft>
              <a:buFont typeface="Arial" panose="020B0604020202020204" pitchFamily="34" charset="0"/>
              <a:buChar char="•"/>
            </a:pPr>
            <a:r>
              <a:rPr lang="en-US" sz="2400" dirty="0">
                <a:solidFill>
                  <a:srgbClr val="000000"/>
                </a:solidFill>
                <a:latin typeface="Segoe UI" panose="020B0502040204020203" pitchFamily="34" charset="0"/>
                <a:ea typeface="Segoe UI" panose="020B0502040204020203" pitchFamily="34" charset="0"/>
                <a:cs typeface="Segoe UI" panose="020B0502040204020203" pitchFamily="34" charset="0"/>
              </a:rPr>
              <a:t>SharePoint services</a:t>
            </a:r>
            <a:endParaRPr lang="en-US" sz="2800"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a:p>
            <a:pPr marL="457200" lvl="0" indent="-457200" fontAlgn="base">
              <a:spcBef>
                <a:spcPct val="0"/>
              </a:spcBef>
              <a:spcAft>
                <a:spcPct val="0"/>
              </a:spcAft>
              <a:buFont typeface="Arial" panose="020B0604020202020204" pitchFamily="34" charset="0"/>
              <a:buChar char="•"/>
            </a:pPr>
            <a:r>
              <a:rPr lang="en-US" sz="2400" dirty="0">
                <a:solidFill>
                  <a:srgbClr val="000000"/>
                </a:solidFill>
                <a:latin typeface="Segoe UI" panose="020B0502040204020203" pitchFamily="34" charset="0"/>
                <a:ea typeface="Segoe UI" panose="020B0502040204020203" pitchFamily="34" charset="0"/>
                <a:cs typeface="Segoe UI" panose="020B0502040204020203" pitchFamily="34" charset="0"/>
              </a:rPr>
              <a:t>Exchange services</a:t>
            </a:r>
          </a:p>
          <a:p>
            <a:pPr marL="457200" lvl="0" indent="-457200" fontAlgn="base">
              <a:spcBef>
                <a:spcPct val="0"/>
              </a:spcBef>
              <a:spcAft>
                <a:spcPct val="0"/>
              </a:spcAft>
              <a:buFont typeface="Arial" panose="020B0604020202020204" pitchFamily="34" charset="0"/>
              <a:buChar char="•"/>
            </a:pPr>
            <a:r>
              <a:rPr lang="en-US" sz="2400" dirty="0">
                <a:solidFill>
                  <a:srgbClr val="000000"/>
                </a:solidFill>
                <a:latin typeface="Segoe UI" panose="020B0502040204020203" pitchFamily="34" charset="0"/>
                <a:ea typeface="Segoe UI" panose="020B0502040204020203" pitchFamily="34" charset="0"/>
                <a:cs typeface="Segoe UI" panose="020B0502040204020203" pitchFamily="34" charset="0"/>
              </a:rPr>
              <a:t>Remote Desktop Gateway services</a:t>
            </a:r>
          </a:p>
          <a:p>
            <a:pPr marL="457200" lvl="0" indent="-457200" fontAlgn="base">
              <a:spcBef>
                <a:spcPct val="0"/>
              </a:spcBef>
              <a:spcAft>
                <a:spcPct val="0"/>
              </a:spcAft>
              <a:buFont typeface="Arial" panose="020B0604020202020204" pitchFamily="34" charset="0"/>
              <a:buChar char="•"/>
            </a:pPr>
            <a:r>
              <a:rPr lang="en-US" sz="2400" dirty="0">
                <a:solidFill>
                  <a:srgbClr val="000000"/>
                </a:solidFill>
                <a:latin typeface="Segoe UI" panose="020B0502040204020203" pitchFamily="34" charset="0"/>
                <a:ea typeface="Segoe UI" panose="020B0502040204020203" pitchFamily="34" charset="0"/>
                <a:cs typeface="Segoe UI" panose="020B0502040204020203" pitchFamily="34" charset="0"/>
              </a:rPr>
              <a:t>Other, custom line-of-business applications</a:t>
            </a:r>
          </a:p>
        </p:txBody>
      </p:sp>
      <p:grpSp>
        <p:nvGrpSpPr>
          <p:cNvPr id="5" name="Group 4" descr="An illustration showing the typical topology used in scenarios for the Web Application Proxy to publish Microsoft applications and other line-of-business (LOB) applications. Starting from the left are the various clients on the Internet connecting through a firewall to access the Web Application Proxy. This traffic proceeds through another, optional firewall to the required infrastructure components and to the applications on the back-end servers on the corporate network. The required infrastructure components include AD DS and AD FS.&#10;&#10;"/>
          <p:cNvGrpSpPr/>
          <p:nvPr/>
        </p:nvGrpSpPr>
        <p:grpSpPr>
          <a:xfrm>
            <a:off x="456572" y="2999221"/>
            <a:ext cx="8977429" cy="3755443"/>
            <a:chOff x="456572" y="2999221"/>
            <a:chExt cx="8977429" cy="3755443"/>
          </a:xfrm>
        </p:grpSpPr>
        <p:cxnSp>
          <p:nvCxnSpPr>
            <p:cNvPr id="6" name="Straight Connector 5"/>
            <p:cNvCxnSpPr/>
            <p:nvPr/>
          </p:nvCxnSpPr>
          <p:spPr>
            <a:xfrm flipH="1">
              <a:off x="7201045" y="6024192"/>
              <a:ext cx="52916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7195980" y="5129480"/>
              <a:ext cx="52916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 name="Straight Connector 7"/>
            <p:cNvCxnSpPr>
              <a:stCxn id="40" idx="1"/>
            </p:cNvCxnSpPr>
            <p:nvPr/>
          </p:nvCxnSpPr>
          <p:spPr>
            <a:xfrm flipH="1">
              <a:off x="7119891" y="4234768"/>
              <a:ext cx="52916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2195513" y="5175019"/>
              <a:ext cx="4924378"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0" name="Freeform 9"/>
            <p:cNvSpPr/>
            <p:nvPr/>
          </p:nvSpPr>
          <p:spPr>
            <a:xfrm>
              <a:off x="757238" y="3795713"/>
              <a:ext cx="1438275" cy="2595562"/>
            </a:xfrm>
            <a:custGeom>
              <a:avLst/>
              <a:gdLst>
                <a:gd name="connsiteX0" fmla="*/ 0 w 1438275"/>
                <a:gd name="connsiteY0" fmla="*/ 0 h 2595562"/>
                <a:gd name="connsiteX1" fmla="*/ 9525 w 1438275"/>
                <a:gd name="connsiteY1" fmla="*/ 2595562 h 2595562"/>
                <a:gd name="connsiteX2" fmla="*/ 1438275 w 1438275"/>
                <a:gd name="connsiteY2" fmla="*/ 2581275 h 2595562"/>
                <a:gd name="connsiteX3" fmla="*/ 1433512 w 1438275"/>
                <a:gd name="connsiteY3" fmla="*/ 233362 h 2595562"/>
                <a:gd name="connsiteX4" fmla="*/ 457200 w 1438275"/>
                <a:gd name="connsiteY4" fmla="*/ 252412 h 2595562"/>
                <a:gd name="connsiteX5" fmla="*/ 0 w 1438275"/>
                <a:gd name="connsiteY5" fmla="*/ 0 h 2595562"/>
                <a:gd name="connsiteX0" fmla="*/ 0 w 1438275"/>
                <a:gd name="connsiteY0" fmla="*/ 0 h 2595562"/>
                <a:gd name="connsiteX1" fmla="*/ 9525 w 1438275"/>
                <a:gd name="connsiteY1" fmla="*/ 2595562 h 2595562"/>
                <a:gd name="connsiteX2" fmla="*/ 1438275 w 1438275"/>
                <a:gd name="connsiteY2" fmla="*/ 2581275 h 2595562"/>
                <a:gd name="connsiteX3" fmla="*/ 1433512 w 1438275"/>
                <a:gd name="connsiteY3" fmla="*/ 233362 h 2595562"/>
                <a:gd name="connsiteX4" fmla="*/ 457200 w 1438275"/>
                <a:gd name="connsiteY4" fmla="*/ 252412 h 2595562"/>
                <a:gd name="connsiteX5" fmla="*/ 0 w 1438275"/>
                <a:gd name="connsiteY5" fmla="*/ 0 h 2595562"/>
                <a:gd name="connsiteX0" fmla="*/ 0 w 1438275"/>
                <a:gd name="connsiteY0" fmla="*/ 0 h 2595562"/>
                <a:gd name="connsiteX1" fmla="*/ 9525 w 1438275"/>
                <a:gd name="connsiteY1" fmla="*/ 2595562 h 2595562"/>
                <a:gd name="connsiteX2" fmla="*/ 1438275 w 1438275"/>
                <a:gd name="connsiteY2" fmla="*/ 2581275 h 2595562"/>
                <a:gd name="connsiteX3" fmla="*/ 1433512 w 1438275"/>
                <a:gd name="connsiteY3" fmla="*/ 233362 h 2595562"/>
                <a:gd name="connsiteX4" fmla="*/ 457200 w 1438275"/>
                <a:gd name="connsiteY4" fmla="*/ 252412 h 2595562"/>
                <a:gd name="connsiteX5" fmla="*/ 0 w 1438275"/>
                <a:gd name="connsiteY5" fmla="*/ 0 h 2595562"/>
                <a:gd name="connsiteX0" fmla="*/ 0 w 1438275"/>
                <a:gd name="connsiteY0" fmla="*/ 0 h 2595562"/>
                <a:gd name="connsiteX1" fmla="*/ 9525 w 1438275"/>
                <a:gd name="connsiteY1" fmla="*/ 2595562 h 2595562"/>
                <a:gd name="connsiteX2" fmla="*/ 1438275 w 1438275"/>
                <a:gd name="connsiteY2" fmla="*/ 2581275 h 2595562"/>
                <a:gd name="connsiteX3" fmla="*/ 1433512 w 1438275"/>
                <a:gd name="connsiteY3" fmla="*/ 233362 h 2595562"/>
                <a:gd name="connsiteX4" fmla="*/ 457200 w 1438275"/>
                <a:gd name="connsiteY4" fmla="*/ 252412 h 2595562"/>
                <a:gd name="connsiteX5" fmla="*/ 0 w 1438275"/>
                <a:gd name="connsiteY5" fmla="*/ 0 h 2595562"/>
                <a:gd name="connsiteX0" fmla="*/ 0 w 1438275"/>
                <a:gd name="connsiteY0" fmla="*/ 0 h 2595562"/>
                <a:gd name="connsiteX1" fmla="*/ 9525 w 1438275"/>
                <a:gd name="connsiteY1" fmla="*/ 2595562 h 2595562"/>
                <a:gd name="connsiteX2" fmla="*/ 1438275 w 1438275"/>
                <a:gd name="connsiteY2" fmla="*/ 2581275 h 2595562"/>
                <a:gd name="connsiteX3" fmla="*/ 1433512 w 1438275"/>
                <a:gd name="connsiteY3" fmla="*/ 233362 h 2595562"/>
                <a:gd name="connsiteX4" fmla="*/ 457200 w 1438275"/>
                <a:gd name="connsiteY4" fmla="*/ 252412 h 2595562"/>
                <a:gd name="connsiteX5" fmla="*/ 0 w 1438275"/>
                <a:gd name="connsiteY5" fmla="*/ 0 h 2595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38275" h="2595562">
                  <a:moveTo>
                    <a:pt x="0" y="0"/>
                  </a:moveTo>
                  <a:lnTo>
                    <a:pt x="9525" y="2595562"/>
                  </a:lnTo>
                  <a:lnTo>
                    <a:pt x="1438275" y="2581275"/>
                  </a:lnTo>
                  <a:cubicBezTo>
                    <a:pt x="1436687" y="1798637"/>
                    <a:pt x="1435100" y="1016000"/>
                    <a:pt x="1433512" y="233362"/>
                  </a:cubicBezTo>
                  <a:lnTo>
                    <a:pt x="457200" y="252412"/>
                  </a:lnTo>
                  <a:cubicBezTo>
                    <a:pt x="128588" y="258763"/>
                    <a:pt x="119062" y="141287"/>
                    <a:pt x="0" y="0"/>
                  </a:cubicBezTo>
                  <a:close/>
                </a:path>
              </a:pathLst>
            </a:custGeom>
            <a:solidFill>
              <a:srgbClr val="BBCD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dirty="0">
                <a:solidFill>
                  <a:srgbClr val="FFFFFF"/>
                </a:solidFill>
                <a:latin typeface="Segoe UI" panose="020B0502040204020203" pitchFamily="34" charset="0"/>
                <a:cs typeface="Segoe UI" panose="020B0502040204020203" pitchFamily="34" charset="0"/>
              </a:endParaRPr>
            </a:p>
          </p:txBody>
        </p:sp>
        <p:pic>
          <p:nvPicPr>
            <p:cNvPr id="11" name="Picture 10"/>
            <p:cNvPicPr>
              <a:picLocks noChangeAspect="1"/>
            </p:cNvPicPr>
            <p:nvPr/>
          </p:nvPicPr>
          <p:blipFill>
            <a:blip r:embed="rId4"/>
            <a:stretch>
              <a:fillRect/>
            </a:stretch>
          </p:blipFill>
          <p:spPr>
            <a:xfrm>
              <a:off x="456572" y="3369167"/>
              <a:ext cx="975635" cy="552004"/>
            </a:xfrm>
            <a:prstGeom prst="rect">
              <a:avLst/>
            </a:prstGeom>
          </p:spPr>
        </p:pic>
        <p:grpSp>
          <p:nvGrpSpPr>
            <p:cNvPr id="12" name="Group 11"/>
            <p:cNvGrpSpPr/>
            <p:nvPr/>
          </p:nvGrpSpPr>
          <p:grpSpPr>
            <a:xfrm>
              <a:off x="6653212" y="3580880"/>
              <a:ext cx="607218" cy="3122339"/>
              <a:chOff x="6653212" y="3580880"/>
              <a:chExt cx="607218" cy="3122339"/>
            </a:xfrm>
          </p:grpSpPr>
          <p:grpSp>
            <p:nvGrpSpPr>
              <p:cNvPr id="90" name="Group 89"/>
              <p:cNvGrpSpPr/>
              <p:nvPr/>
            </p:nvGrpSpPr>
            <p:grpSpPr>
              <a:xfrm>
                <a:off x="6653212" y="3580880"/>
                <a:ext cx="607218" cy="3122339"/>
                <a:chOff x="6653212" y="3580880"/>
                <a:chExt cx="607218" cy="3122339"/>
              </a:xfrm>
            </p:grpSpPr>
            <p:grpSp>
              <p:nvGrpSpPr>
                <p:cNvPr id="92" name="Group 91"/>
                <p:cNvGrpSpPr/>
                <p:nvPr/>
              </p:nvGrpSpPr>
              <p:grpSpPr>
                <a:xfrm rot="5400000">
                  <a:off x="5582596" y="4663438"/>
                  <a:ext cx="2750867" cy="585752"/>
                  <a:chOff x="4734713" y="4387988"/>
                  <a:chExt cx="2001306" cy="535590"/>
                </a:xfrm>
              </p:grpSpPr>
              <p:sp>
                <p:nvSpPr>
                  <p:cNvPr id="94" name="Rectangle 93"/>
                  <p:cNvSpPr/>
                  <p:nvPr/>
                </p:nvSpPr>
                <p:spPr bwMode="auto">
                  <a:xfrm>
                    <a:off x="4916048" y="4387988"/>
                    <a:ext cx="1819971" cy="535590"/>
                  </a:xfrm>
                  <a:prstGeom prst="rect">
                    <a:avLst/>
                  </a:prstGeom>
                  <a:solidFill>
                    <a:srgbClr val="BAD80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95" name="Oval 94"/>
                  <p:cNvSpPr/>
                  <p:nvPr/>
                </p:nvSpPr>
                <p:spPr bwMode="auto">
                  <a:xfrm>
                    <a:off x="4734713" y="4387988"/>
                    <a:ext cx="362670" cy="535590"/>
                  </a:xfrm>
                  <a:prstGeom prst="ellipse">
                    <a:avLst/>
                  </a:prstGeom>
                  <a:solidFill>
                    <a:srgbClr val="BAD80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grpSp>
            <p:sp>
              <p:nvSpPr>
                <p:cNvPr id="93" name="Oval 92"/>
                <p:cNvSpPr/>
                <p:nvPr/>
              </p:nvSpPr>
              <p:spPr>
                <a:xfrm>
                  <a:off x="6653212" y="6103144"/>
                  <a:ext cx="607218" cy="6000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dirty="0">
                    <a:solidFill>
                      <a:srgbClr val="FFFFFF"/>
                    </a:solidFill>
                    <a:latin typeface="Segoe UI" panose="020B0502040204020203" pitchFamily="34" charset="0"/>
                    <a:cs typeface="Segoe UI" panose="020B0502040204020203" pitchFamily="34" charset="0"/>
                  </a:endParaRPr>
                </a:p>
              </p:txBody>
            </p:sp>
          </p:grpSp>
          <p:sp>
            <p:nvSpPr>
              <p:cNvPr id="91" name="Oval 90"/>
              <p:cNvSpPr/>
              <p:nvPr/>
            </p:nvSpPr>
            <p:spPr>
              <a:xfrm>
                <a:off x="6682380" y="6134698"/>
                <a:ext cx="548882" cy="548882"/>
              </a:xfrm>
              <a:prstGeom prst="ellipse">
                <a:avLst/>
              </a:prstGeom>
              <a:solidFill>
                <a:srgbClr val="BAD8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dirty="0">
                  <a:solidFill>
                    <a:srgbClr val="FFFFFF"/>
                  </a:solidFill>
                  <a:latin typeface="Segoe UI" panose="020B0502040204020203" pitchFamily="34" charset="0"/>
                  <a:cs typeface="Segoe UI" panose="020B0502040204020203" pitchFamily="34" charset="0"/>
                </a:endParaRPr>
              </a:p>
            </p:txBody>
          </p:sp>
        </p:grpSp>
        <p:grpSp>
          <p:nvGrpSpPr>
            <p:cNvPr id="13" name="Group 12"/>
            <p:cNvGrpSpPr>
              <a:grpSpLocks noChangeAspect="1"/>
            </p:cNvGrpSpPr>
            <p:nvPr/>
          </p:nvGrpSpPr>
          <p:grpSpPr>
            <a:xfrm>
              <a:off x="2684850" y="4884420"/>
              <a:ext cx="836851" cy="548164"/>
              <a:chOff x="3034223" y="2037174"/>
              <a:chExt cx="2311441" cy="1478128"/>
            </a:xfrm>
          </p:grpSpPr>
          <p:sp>
            <p:nvSpPr>
              <p:cNvPr id="75" name="Rectangle 74"/>
              <p:cNvSpPr/>
              <p:nvPr/>
            </p:nvSpPr>
            <p:spPr bwMode="auto">
              <a:xfrm>
                <a:off x="3037597" y="2049462"/>
                <a:ext cx="2305927" cy="146584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76" name="Rectangle 75"/>
              <p:cNvSpPr/>
              <p:nvPr/>
            </p:nvSpPr>
            <p:spPr bwMode="auto">
              <a:xfrm>
                <a:off x="3037597" y="2049462"/>
                <a:ext cx="742240" cy="336947"/>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77" name="Rectangle 76"/>
              <p:cNvSpPr/>
              <p:nvPr/>
            </p:nvSpPr>
            <p:spPr bwMode="auto">
              <a:xfrm>
                <a:off x="3816348" y="2049462"/>
                <a:ext cx="742240" cy="336947"/>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78" name="Rectangle 77"/>
              <p:cNvSpPr/>
              <p:nvPr/>
            </p:nvSpPr>
            <p:spPr bwMode="auto">
              <a:xfrm>
                <a:off x="4601284" y="2037174"/>
                <a:ext cx="742240" cy="336947"/>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79" name="Rectangle 78"/>
              <p:cNvSpPr/>
              <p:nvPr/>
            </p:nvSpPr>
            <p:spPr bwMode="auto">
              <a:xfrm>
                <a:off x="3037597" y="2799681"/>
                <a:ext cx="742240" cy="336947"/>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80" name="Rectangle 79"/>
              <p:cNvSpPr/>
              <p:nvPr/>
            </p:nvSpPr>
            <p:spPr bwMode="auto">
              <a:xfrm>
                <a:off x="3815074" y="2799681"/>
                <a:ext cx="742240" cy="336947"/>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81" name="Rectangle 80"/>
              <p:cNvSpPr/>
              <p:nvPr/>
            </p:nvSpPr>
            <p:spPr bwMode="auto">
              <a:xfrm>
                <a:off x="4603424" y="2799680"/>
                <a:ext cx="742240" cy="336947"/>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82" name="Rectangle 81"/>
              <p:cNvSpPr/>
              <p:nvPr/>
            </p:nvSpPr>
            <p:spPr bwMode="auto">
              <a:xfrm>
                <a:off x="3034223" y="2421945"/>
                <a:ext cx="371120" cy="336947"/>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83" name="Rectangle 82"/>
              <p:cNvSpPr/>
              <p:nvPr/>
            </p:nvSpPr>
            <p:spPr bwMode="auto">
              <a:xfrm>
                <a:off x="5016480" y="2422921"/>
                <a:ext cx="329184" cy="336947"/>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84" name="Rectangle 83"/>
              <p:cNvSpPr/>
              <p:nvPr/>
            </p:nvSpPr>
            <p:spPr bwMode="auto">
              <a:xfrm>
                <a:off x="3448320" y="2421944"/>
                <a:ext cx="742240" cy="336947"/>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85" name="Rectangle 84"/>
              <p:cNvSpPr/>
              <p:nvPr/>
            </p:nvSpPr>
            <p:spPr bwMode="auto">
              <a:xfrm>
                <a:off x="4232304" y="2421945"/>
                <a:ext cx="742240" cy="336947"/>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86" name="Rectangle 85"/>
              <p:cNvSpPr/>
              <p:nvPr/>
            </p:nvSpPr>
            <p:spPr bwMode="auto">
              <a:xfrm>
                <a:off x="3037597" y="3178354"/>
                <a:ext cx="329184" cy="336947"/>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87" name="Rectangle 86"/>
              <p:cNvSpPr/>
              <p:nvPr/>
            </p:nvSpPr>
            <p:spPr bwMode="auto">
              <a:xfrm>
                <a:off x="4974544" y="3178352"/>
                <a:ext cx="371120" cy="336947"/>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88" name="Rectangle 87"/>
              <p:cNvSpPr/>
              <p:nvPr/>
            </p:nvSpPr>
            <p:spPr bwMode="auto">
              <a:xfrm>
                <a:off x="3405343" y="3178353"/>
                <a:ext cx="742240" cy="336947"/>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89" name="Rectangle 88"/>
              <p:cNvSpPr/>
              <p:nvPr/>
            </p:nvSpPr>
            <p:spPr bwMode="auto">
              <a:xfrm>
                <a:off x="4190560" y="3178355"/>
                <a:ext cx="742240" cy="336947"/>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grpSp>
        <p:grpSp>
          <p:nvGrpSpPr>
            <p:cNvPr id="14" name="Group 13"/>
            <p:cNvGrpSpPr>
              <a:grpSpLocks noChangeAspect="1"/>
            </p:cNvGrpSpPr>
            <p:nvPr/>
          </p:nvGrpSpPr>
          <p:grpSpPr>
            <a:xfrm>
              <a:off x="5275291" y="4877987"/>
              <a:ext cx="836851" cy="548164"/>
              <a:chOff x="3034223" y="2037174"/>
              <a:chExt cx="2311441" cy="1478128"/>
            </a:xfrm>
          </p:grpSpPr>
          <p:sp>
            <p:nvSpPr>
              <p:cNvPr id="60" name="Rectangle 59"/>
              <p:cNvSpPr/>
              <p:nvPr/>
            </p:nvSpPr>
            <p:spPr bwMode="auto">
              <a:xfrm>
                <a:off x="3037597" y="2049462"/>
                <a:ext cx="2305927" cy="146584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61" name="Rectangle 60"/>
              <p:cNvSpPr/>
              <p:nvPr/>
            </p:nvSpPr>
            <p:spPr bwMode="auto">
              <a:xfrm>
                <a:off x="3037597" y="2049462"/>
                <a:ext cx="742240" cy="336947"/>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62" name="Rectangle 61"/>
              <p:cNvSpPr/>
              <p:nvPr/>
            </p:nvSpPr>
            <p:spPr bwMode="auto">
              <a:xfrm>
                <a:off x="3816348" y="2049462"/>
                <a:ext cx="742240" cy="336947"/>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63" name="Rectangle 62"/>
              <p:cNvSpPr/>
              <p:nvPr/>
            </p:nvSpPr>
            <p:spPr bwMode="auto">
              <a:xfrm>
                <a:off x="4601284" y="2037174"/>
                <a:ext cx="742240" cy="336947"/>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64" name="Rectangle 63"/>
              <p:cNvSpPr/>
              <p:nvPr/>
            </p:nvSpPr>
            <p:spPr bwMode="auto">
              <a:xfrm>
                <a:off x="3037597" y="2799681"/>
                <a:ext cx="742240" cy="336947"/>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65" name="Rectangle 64"/>
              <p:cNvSpPr/>
              <p:nvPr/>
            </p:nvSpPr>
            <p:spPr bwMode="auto">
              <a:xfrm>
                <a:off x="3815074" y="2799681"/>
                <a:ext cx="742240" cy="336947"/>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66" name="Rectangle 65"/>
              <p:cNvSpPr/>
              <p:nvPr/>
            </p:nvSpPr>
            <p:spPr bwMode="auto">
              <a:xfrm>
                <a:off x="4603424" y="2799680"/>
                <a:ext cx="742240" cy="336947"/>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67" name="Rectangle 66"/>
              <p:cNvSpPr/>
              <p:nvPr/>
            </p:nvSpPr>
            <p:spPr bwMode="auto">
              <a:xfrm>
                <a:off x="3034223" y="2421945"/>
                <a:ext cx="371120" cy="336947"/>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68" name="Rectangle 67"/>
              <p:cNvSpPr/>
              <p:nvPr/>
            </p:nvSpPr>
            <p:spPr bwMode="auto">
              <a:xfrm>
                <a:off x="5016480" y="2422921"/>
                <a:ext cx="329184" cy="336947"/>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69" name="Rectangle 68"/>
              <p:cNvSpPr/>
              <p:nvPr/>
            </p:nvSpPr>
            <p:spPr bwMode="auto">
              <a:xfrm>
                <a:off x="3448320" y="2421944"/>
                <a:ext cx="742240" cy="336947"/>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70" name="Rectangle 69"/>
              <p:cNvSpPr/>
              <p:nvPr/>
            </p:nvSpPr>
            <p:spPr bwMode="auto">
              <a:xfrm>
                <a:off x="4232304" y="2421945"/>
                <a:ext cx="742240" cy="336947"/>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71" name="Rectangle 70"/>
              <p:cNvSpPr/>
              <p:nvPr/>
            </p:nvSpPr>
            <p:spPr bwMode="auto">
              <a:xfrm>
                <a:off x="3037597" y="3178354"/>
                <a:ext cx="329184" cy="336947"/>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72" name="Rectangle 71"/>
              <p:cNvSpPr/>
              <p:nvPr/>
            </p:nvSpPr>
            <p:spPr bwMode="auto">
              <a:xfrm>
                <a:off x="4974544" y="3178352"/>
                <a:ext cx="371120" cy="336947"/>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73" name="Rectangle 72"/>
              <p:cNvSpPr/>
              <p:nvPr/>
            </p:nvSpPr>
            <p:spPr bwMode="auto">
              <a:xfrm>
                <a:off x="3405343" y="3178353"/>
                <a:ext cx="742240" cy="336947"/>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74" name="Rectangle 73"/>
              <p:cNvSpPr/>
              <p:nvPr/>
            </p:nvSpPr>
            <p:spPr bwMode="auto">
              <a:xfrm>
                <a:off x="4190560" y="3178355"/>
                <a:ext cx="742240" cy="336947"/>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grpSp>
        <p:pic>
          <p:nvPicPr>
            <p:cNvPr id="15" name="Picture 14"/>
            <p:cNvPicPr>
              <a:picLocks noChangeAspect="1"/>
            </p:cNvPicPr>
            <p:nvPr/>
          </p:nvPicPr>
          <p:blipFill>
            <a:blip r:embed="rId5"/>
            <a:stretch>
              <a:fillRect/>
            </a:stretch>
          </p:blipFill>
          <p:spPr>
            <a:xfrm>
              <a:off x="4257553" y="4800792"/>
              <a:ext cx="350204" cy="659207"/>
            </a:xfrm>
            <a:prstGeom prst="rect">
              <a:avLst/>
            </a:prstGeom>
          </p:spPr>
        </p:pic>
        <p:pic>
          <p:nvPicPr>
            <p:cNvPr id="16" name="Picture 15"/>
            <p:cNvPicPr>
              <a:picLocks noChangeAspect="1"/>
            </p:cNvPicPr>
            <p:nvPr/>
          </p:nvPicPr>
          <p:blipFill>
            <a:blip r:embed="rId5"/>
            <a:stretch>
              <a:fillRect/>
            </a:stretch>
          </p:blipFill>
          <p:spPr>
            <a:xfrm>
              <a:off x="7676360" y="5685220"/>
              <a:ext cx="350204" cy="659207"/>
            </a:xfrm>
            <a:prstGeom prst="rect">
              <a:avLst/>
            </a:prstGeom>
          </p:spPr>
        </p:pic>
        <p:pic>
          <p:nvPicPr>
            <p:cNvPr id="17" name="Picture 16"/>
            <p:cNvPicPr>
              <a:picLocks noChangeAspect="1"/>
            </p:cNvPicPr>
            <p:nvPr/>
          </p:nvPicPr>
          <p:blipFill>
            <a:blip r:embed="rId5"/>
            <a:stretch>
              <a:fillRect/>
            </a:stretch>
          </p:blipFill>
          <p:spPr>
            <a:xfrm>
              <a:off x="7670698" y="4766943"/>
              <a:ext cx="350204" cy="659207"/>
            </a:xfrm>
            <a:prstGeom prst="rect">
              <a:avLst/>
            </a:prstGeom>
          </p:spPr>
        </p:pic>
        <p:grpSp>
          <p:nvGrpSpPr>
            <p:cNvPr id="18" name="Group 11"/>
            <p:cNvGrpSpPr>
              <a:grpSpLocks noChangeAspect="1"/>
            </p:cNvGrpSpPr>
            <p:nvPr/>
          </p:nvGrpSpPr>
          <p:grpSpPr bwMode="auto">
            <a:xfrm>
              <a:off x="1041046" y="4210098"/>
              <a:ext cx="886814" cy="508327"/>
              <a:chOff x="2381" y="1391"/>
              <a:chExt cx="1366" cy="783"/>
            </a:xfrm>
          </p:grpSpPr>
          <p:sp>
            <p:nvSpPr>
              <p:cNvPr id="55" name="AutoShape 10"/>
              <p:cNvSpPr>
                <a:spLocks noChangeAspect="1" noChangeArrowheads="1" noTextEdit="1"/>
              </p:cNvSpPr>
              <p:nvPr/>
            </p:nvSpPr>
            <p:spPr bwMode="auto">
              <a:xfrm>
                <a:off x="2381" y="1399"/>
                <a:ext cx="1346" cy="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56" name="Rectangle 12"/>
              <p:cNvSpPr>
                <a:spLocks noChangeArrowheads="1"/>
              </p:cNvSpPr>
              <p:nvPr/>
            </p:nvSpPr>
            <p:spPr bwMode="auto">
              <a:xfrm>
                <a:off x="2549" y="1391"/>
                <a:ext cx="1026" cy="709"/>
              </a:xfrm>
              <a:prstGeom prst="rect">
                <a:avLst/>
              </a:prstGeom>
              <a:solidFill>
                <a:schemeClr val="tx1">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57" name="Oval 13"/>
              <p:cNvSpPr>
                <a:spLocks noChangeArrowheads="1"/>
              </p:cNvSpPr>
              <p:nvPr/>
            </p:nvSpPr>
            <p:spPr bwMode="auto">
              <a:xfrm>
                <a:off x="3051" y="1406"/>
                <a:ext cx="22" cy="23"/>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58" name="Rectangle 14"/>
              <p:cNvSpPr>
                <a:spLocks noChangeArrowheads="1"/>
              </p:cNvSpPr>
              <p:nvPr/>
            </p:nvSpPr>
            <p:spPr bwMode="auto">
              <a:xfrm>
                <a:off x="2583" y="1434"/>
                <a:ext cx="958" cy="624"/>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59" name="Freeform 15"/>
              <p:cNvSpPr>
                <a:spLocks/>
              </p:cNvSpPr>
              <p:nvPr/>
            </p:nvSpPr>
            <p:spPr bwMode="auto">
              <a:xfrm>
                <a:off x="2416" y="2120"/>
                <a:ext cx="1331" cy="54"/>
              </a:xfrm>
              <a:custGeom>
                <a:avLst/>
                <a:gdLst>
                  <a:gd name="T0" fmla="*/ 0 w 175"/>
                  <a:gd name="T1" fmla="*/ 0 h 7"/>
                  <a:gd name="T2" fmla="*/ 0 w 175"/>
                  <a:gd name="T3" fmla="*/ 1 h 7"/>
                  <a:gd name="T4" fmla="*/ 7 w 175"/>
                  <a:gd name="T5" fmla="*/ 7 h 7"/>
                  <a:gd name="T6" fmla="*/ 168 w 175"/>
                  <a:gd name="T7" fmla="*/ 7 h 7"/>
                  <a:gd name="T8" fmla="*/ 175 w 175"/>
                  <a:gd name="T9" fmla="*/ 1 h 7"/>
                  <a:gd name="T10" fmla="*/ 175 w 175"/>
                  <a:gd name="T11" fmla="*/ 0 h 7"/>
                  <a:gd name="T12" fmla="*/ 0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0" y="0"/>
                    </a:moveTo>
                    <a:cubicBezTo>
                      <a:pt x="0" y="1"/>
                      <a:pt x="0" y="1"/>
                      <a:pt x="0" y="1"/>
                    </a:cubicBezTo>
                    <a:cubicBezTo>
                      <a:pt x="0" y="4"/>
                      <a:pt x="3" y="7"/>
                      <a:pt x="7" y="7"/>
                    </a:cubicBezTo>
                    <a:cubicBezTo>
                      <a:pt x="168" y="7"/>
                      <a:pt x="168" y="7"/>
                      <a:pt x="168" y="7"/>
                    </a:cubicBezTo>
                    <a:cubicBezTo>
                      <a:pt x="172" y="7"/>
                      <a:pt x="175" y="4"/>
                      <a:pt x="175" y="1"/>
                    </a:cubicBezTo>
                    <a:cubicBezTo>
                      <a:pt x="175" y="0"/>
                      <a:pt x="175" y="0"/>
                      <a:pt x="175" y="0"/>
                    </a:cubicBezTo>
                    <a:lnTo>
                      <a:pt x="0" y="0"/>
                    </a:lnTo>
                    <a:close/>
                  </a:path>
                </a:pathLst>
              </a:custGeom>
              <a:solidFill>
                <a:schemeClr val="tx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grpSp>
        <p:pic>
          <p:nvPicPr>
            <p:cNvPr id="19" name="Picture 18"/>
            <p:cNvPicPr>
              <a:picLocks noChangeAspect="1"/>
            </p:cNvPicPr>
            <p:nvPr/>
          </p:nvPicPr>
          <p:blipFill>
            <a:blip r:embed="rId6"/>
            <a:stretch>
              <a:fillRect/>
            </a:stretch>
          </p:blipFill>
          <p:spPr>
            <a:xfrm>
              <a:off x="1160742" y="4890642"/>
              <a:ext cx="645049" cy="401510"/>
            </a:xfrm>
            <a:prstGeom prst="rect">
              <a:avLst/>
            </a:prstGeom>
          </p:spPr>
        </p:pic>
        <p:grpSp>
          <p:nvGrpSpPr>
            <p:cNvPr id="20" name="Group 13"/>
            <p:cNvGrpSpPr>
              <a:grpSpLocks noChangeAspect="1"/>
            </p:cNvGrpSpPr>
            <p:nvPr/>
          </p:nvGrpSpPr>
          <p:grpSpPr bwMode="auto">
            <a:xfrm>
              <a:off x="1283744" y="5469820"/>
              <a:ext cx="384537" cy="696144"/>
              <a:chOff x="2093" y="1089"/>
              <a:chExt cx="522" cy="945"/>
            </a:xfrm>
          </p:grpSpPr>
          <p:sp>
            <p:nvSpPr>
              <p:cNvPr id="48" name="AutoShape 12"/>
              <p:cNvSpPr>
                <a:spLocks noChangeAspect="1" noChangeArrowheads="1" noTextEdit="1"/>
              </p:cNvSpPr>
              <p:nvPr/>
            </p:nvSpPr>
            <p:spPr bwMode="auto">
              <a:xfrm>
                <a:off x="2093" y="1089"/>
                <a:ext cx="522" cy="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49" name="Freeform 14"/>
              <p:cNvSpPr>
                <a:spLocks/>
              </p:cNvSpPr>
              <p:nvPr/>
            </p:nvSpPr>
            <p:spPr bwMode="auto">
              <a:xfrm>
                <a:off x="2098" y="1094"/>
                <a:ext cx="522" cy="935"/>
              </a:xfrm>
              <a:custGeom>
                <a:avLst/>
                <a:gdLst>
                  <a:gd name="T0" fmla="*/ 108 w 108"/>
                  <a:gd name="T1" fmla="*/ 188 h 196"/>
                  <a:gd name="T2" fmla="*/ 99 w 108"/>
                  <a:gd name="T3" fmla="*/ 196 h 196"/>
                  <a:gd name="T4" fmla="*/ 8 w 108"/>
                  <a:gd name="T5" fmla="*/ 196 h 196"/>
                  <a:gd name="T6" fmla="*/ 0 w 108"/>
                  <a:gd name="T7" fmla="*/ 188 h 196"/>
                  <a:gd name="T8" fmla="*/ 0 w 108"/>
                  <a:gd name="T9" fmla="*/ 8 h 196"/>
                  <a:gd name="T10" fmla="*/ 8 w 108"/>
                  <a:gd name="T11" fmla="*/ 0 h 196"/>
                  <a:gd name="T12" fmla="*/ 99 w 108"/>
                  <a:gd name="T13" fmla="*/ 0 h 196"/>
                  <a:gd name="T14" fmla="*/ 108 w 108"/>
                  <a:gd name="T15" fmla="*/ 8 h 196"/>
                  <a:gd name="T16" fmla="*/ 108 w 108"/>
                  <a:gd name="T17" fmla="*/ 188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8" h="196">
                    <a:moveTo>
                      <a:pt x="108" y="188"/>
                    </a:moveTo>
                    <a:cubicBezTo>
                      <a:pt x="108" y="192"/>
                      <a:pt x="104" y="196"/>
                      <a:pt x="99" y="196"/>
                    </a:cubicBezTo>
                    <a:cubicBezTo>
                      <a:pt x="8" y="196"/>
                      <a:pt x="8" y="196"/>
                      <a:pt x="8" y="196"/>
                    </a:cubicBezTo>
                    <a:cubicBezTo>
                      <a:pt x="4" y="196"/>
                      <a:pt x="0" y="192"/>
                      <a:pt x="0" y="188"/>
                    </a:cubicBezTo>
                    <a:cubicBezTo>
                      <a:pt x="0" y="8"/>
                      <a:pt x="0" y="8"/>
                      <a:pt x="0" y="8"/>
                    </a:cubicBezTo>
                    <a:cubicBezTo>
                      <a:pt x="0" y="4"/>
                      <a:pt x="4" y="0"/>
                      <a:pt x="8" y="0"/>
                    </a:cubicBezTo>
                    <a:cubicBezTo>
                      <a:pt x="99" y="0"/>
                      <a:pt x="99" y="0"/>
                      <a:pt x="99" y="0"/>
                    </a:cubicBezTo>
                    <a:cubicBezTo>
                      <a:pt x="104" y="0"/>
                      <a:pt x="108" y="4"/>
                      <a:pt x="108" y="8"/>
                    </a:cubicBezTo>
                    <a:lnTo>
                      <a:pt x="108" y="188"/>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50" name="Rectangle 15"/>
              <p:cNvSpPr>
                <a:spLocks noChangeArrowheads="1"/>
              </p:cNvSpPr>
              <p:nvPr/>
            </p:nvSpPr>
            <p:spPr bwMode="auto">
              <a:xfrm>
                <a:off x="2122" y="1227"/>
                <a:ext cx="469" cy="66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51" name="Freeform 16"/>
              <p:cNvSpPr>
                <a:spLocks/>
              </p:cNvSpPr>
              <p:nvPr/>
            </p:nvSpPr>
            <p:spPr bwMode="auto">
              <a:xfrm>
                <a:off x="2214" y="1146"/>
                <a:ext cx="285" cy="15"/>
              </a:xfrm>
              <a:custGeom>
                <a:avLst/>
                <a:gdLst>
                  <a:gd name="T0" fmla="*/ 59 w 59"/>
                  <a:gd name="T1" fmla="*/ 2 h 3"/>
                  <a:gd name="T2" fmla="*/ 58 w 59"/>
                  <a:gd name="T3" fmla="*/ 3 h 3"/>
                  <a:gd name="T4" fmla="*/ 1 w 59"/>
                  <a:gd name="T5" fmla="*/ 3 h 3"/>
                  <a:gd name="T6" fmla="*/ 0 w 59"/>
                  <a:gd name="T7" fmla="*/ 2 h 3"/>
                  <a:gd name="T8" fmla="*/ 0 w 59"/>
                  <a:gd name="T9" fmla="*/ 2 h 3"/>
                  <a:gd name="T10" fmla="*/ 1 w 59"/>
                  <a:gd name="T11" fmla="*/ 0 h 3"/>
                  <a:gd name="T12" fmla="*/ 58 w 59"/>
                  <a:gd name="T13" fmla="*/ 0 h 3"/>
                  <a:gd name="T14" fmla="*/ 59 w 59"/>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 h="3">
                    <a:moveTo>
                      <a:pt x="59" y="2"/>
                    </a:moveTo>
                    <a:cubicBezTo>
                      <a:pt x="59" y="2"/>
                      <a:pt x="59" y="3"/>
                      <a:pt x="58" y="3"/>
                    </a:cubicBezTo>
                    <a:cubicBezTo>
                      <a:pt x="1" y="3"/>
                      <a:pt x="1" y="3"/>
                      <a:pt x="1" y="3"/>
                    </a:cubicBezTo>
                    <a:cubicBezTo>
                      <a:pt x="0" y="3"/>
                      <a:pt x="0" y="2"/>
                      <a:pt x="0" y="2"/>
                    </a:cubicBezTo>
                    <a:cubicBezTo>
                      <a:pt x="0" y="2"/>
                      <a:pt x="0" y="2"/>
                      <a:pt x="0" y="2"/>
                    </a:cubicBezTo>
                    <a:cubicBezTo>
                      <a:pt x="0" y="1"/>
                      <a:pt x="0" y="0"/>
                      <a:pt x="1" y="0"/>
                    </a:cubicBezTo>
                    <a:cubicBezTo>
                      <a:pt x="58" y="0"/>
                      <a:pt x="58" y="0"/>
                      <a:pt x="58" y="0"/>
                    </a:cubicBezTo>
                    <a:cubicBezTo>
                      <a:pt x="59" y="0"/>
                      <a:pt x="59" y="1"/>
                      <a:pt x="59" y="2"/>
                    </a:cubicBezTo>
                    <a:close/>
                  </a:path>
                </a:pathLst>
              </a:custGeom>
              <a:solidFill>
                <a:schemeClr val="tx1">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52" name="Freeform 17"/>
              <p:cNvSpPr>
                <a:spLocks/>
              </p:cNvSpPr>
              <p:nvPr/>
            </p:nvSpPr>
            <p:spPr bwMode="auto">
              <a:xfrm>
                <a:off x="2122" y="1948"/>
                <a:ext cx="53" cy="29"/>
              </a:xfrm>
              <a:custGeom>
                <a:avLst/>
                <a:gdLst>
                  <a:gd name="T0" fmla="*/ 11 w 11"/>
                  <a:gd name="T1" fmla="*/ 3 h 6"/>
                  <a:gd name="T2" fmla="*/ 8 w 11"/>
                  <a:gd name="T3" fmla="*/ 6 h 6"/>
                  <a:gd name="T4" fmla="*/ 3 w 11"/>
                  <a:gd name="T5" fmla="*/ 6 h 6"/>
                  <a:gd name="T6" fmla="*/ 0 w 11"/>
                  <a:gd name="T7" fmla="*/ 3 h 6"/>
                  <a:gd name="T8" fmla="*/ 0 w 11"/>
                  <a:gd name="T9" fmla="*/ 3 h 6"/>
                  <a:gd name="T10" fmla="*/ 3 w 11"/>
                  <a:gd name="T11" fmla="*/ 0 h 6"/>
                  <a:gd name="T12" fmla="*/ 8 w 11"/>
                  <a:gd name="T13" fmla="*/ 0 h 6"/>
                  <a:gd name="T14" fmla="*/ 11 w 11"/>
                  <a:gd name="T15" fmla="*/ 3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6">
                    <a:moveTo>
                      <a:pt x="11" y="3"/>
                    </a:moveTo>
                    <a:cubicBezTo>
                      <a:pt x="11" y="5"/>
                      <a:pt x="10" y="6"/>
                      <a:pt x="8" y="6"/>
                    </a:cubicBezTo>
                    <a:cubicBezTo>
                      <a:pt x="3" y="6"/>
                      <a:pt x="3" y="6"/>
                      <a:pt x="3" y="6"/>
                    </a:cubicBezTo>
                    <a:cubicBezTo>
                      <a:pt x="1" y="6"/>
                      <a:pt x="0" y="5"/>
                      <a:pt x="0" y="3"/>
                    </a:cubicBezTo>
                    <a:cubicBezTo>
                      <a:pt x="0" y="3"/>
                      <a:pt x="0" y="3"/>
                      <a:pt x="0" y="3"/>
                    </a:cubicBezTo>
                    <a:cubicBezTo>
                      <a:pt x="0" y="2"/>
                      <a:pt x="1" y="0"/>
                      <a:pt x="3" y="0"/>
                    </a:cubicBezTo>
                    <a:cubicBezTo>
                      <a:pt x="8" y="0"/>
                      <a:pt x="8" y="0"/>
                      <a:pt x="8" y="0"/>
                    </a:cubicBezTo>
                    <a:cubicBezTo>
                      <a:pt x="10" y="0"/>
                      <a:pt x="11" y="2"/>
                      <a:pt x="11" y="3"/>
                    </a:cubicBezTo>
                    <a:close/>
                  </a:path>
                </a:pathLst>
              </a:custGeom>
              <a:solidFill>
                <a:schemeClr val="tx1">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53" name="Freeform 18"/>
              <p:cNvSpPr>
                <a:spLocks/>
              </p:cNvSpPr>
              <p:nvPr/>
            </p:nvSpPr>
            <p:spPr bwMode="auto">
              <a:xfrm>
                <a:off x="2538" y="1948"/>
                <a:ext cx="53" cy="29"/>
              </a:xfrm>
              <a:custGeom>
                <a:avLst/>
                <a:gdLst>
                  <a:gd name="T0" fmla="*/ 11 w 11"/>
                  <a:gd name="T1" fmla="*/ 3 h 6"/>
                  <a:gd name="T2" fmla="*/ 8 w 11"/>
                  <a:gd name="T3" fmla="*/ 6 h 6"/>
                  <a:gd name="T4" fmla="*/ 3 w 11"/>
                  <a:gd name="T5" fmla="*/ 6 h 6"/>
                  <a:gd name="T6" fmla="*/ 0 w 11"/>
                  <a:gd name="T7" fmla="*/ 3 h 6"/>
                  <a:gd name="T8" fmla="*/ 0 w 11"/>
                  <a:gd name="T9" fmla="*/ 3 h 6"/>
                  <a:gd name="T10" fmla="*/ 3 w 11"/>
                  <a:gd name="T11" fmla="*/ 0 h 6"/>
                  <a:gd name="T12" fmla="*/ 8 w 11"/>
                  <a:gd name="T13" fmla="*/ 0 h 6"/>
                  <a:gd name="T14" fmla="*/ 11 w 11"/>
                  <a:gd name="T15" fmla="*/ 3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6">
                    <a:moveTo>
                      <a:pt x="11" y="3"/>
                    </a:moveTo>
                    <a:cubicBezTo>
                      <a:pt x="11" y="5"/>
                      <a:pt x="9" y="6"/>
                      <a:pt x="8" y="6"/>
                    </a:cubicBezTo>
                    <a:cubicBezTo>
                      <a:pt x="3" y="6"/>
                      <a:pt x="3" y="6"/>
                      <a:pt x="3" y="6"/>
                    </a:cubicBezTo>
                    <a:cubicBezTo>
                      <a:pt x="1" y="6"/>
                      <a:pt x="0" y="5"/>
                      <a:pt x="0" y="3"/>
                    </a:cubicBezTo>
                    <a:cubicBezTo>
                      <a:pt x="0" y="3"/>
                      <a:pt x="0" y="3"/>
                      <a:pt x="0" y="3"/>
                    </a:cubicBezTo>
                    <a:cubicBezTo>
                      <a:pt x="0" y="2"/>
                      <a:pt x="1" y="0"/>
                      <a:pt x="3" y="0"/>
                    </a:cubicBezTo>
                    <a:cubicBezTo>
                      <a:pt x="8" y="0"/>
                      <a:pt x="8" y="0"/>
                      <a:pt x="8" y="0"/>
                    </a:cubicBezTo>
                    <a:cubicBezTo>
                      <a:pt x="9" y="0"/>
                      <a:pt x="11" y="2"/>
                      <a:pt x="11" y="3"/>
                    </a:cubicBezTo>
                    <a:close/>
                  </a:path>
                </a:pathLst>
              </a:custGeom>
              <a:solidFill>
                <a:schemeClr val="tx1">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54" name="Freeform 19"/>
              <p:cNvSpPr>
                <a:spLocks/>
              </p:cNvSpPr>
              <p:nvPr/>
            </p:nvSpPr>
            <p:spPr bwMode="auto">
              <a:xfrm>
                <a:off x="2301" y="1934"/>
                <a:ext cx="111" cy="57"/>
              </a:xfrm>
              <a:custGeom>
                <a:avLst/>
                <a:gdLst>
                  <a:gd name="T0" fmla="*/ 23 w 23"/>
                  <a:gd name="T1" fmla="*/ 6 h 12"/>
                  <a:gd name="T2" fmla="*/ 17 w 23"/>
                  <a:gd name="T3" fmla="*/ 12 h 12"/>
                  <a:gd name="T4" fmla="*/ 6 w 23"/>
                  <a:gd name="T5" fmla="*/ 12 h 12"/>
                  <a:gd name="T6" fmla="*/ 0 w 23"/>
                  <a:gd name="T7" fmla="*/ 6 h 12"/>
                  <a:gd name="T8" fmla="*/ 0 w 23"/>
                  <a:gd name="T9" fmla="*/ 6 h 12"/>
                  <a:gd name="T10" fmla="*/ 6 w 23"/>
                  <a:gd name="T11" fmla="*/ 0 h 12"/>
                  <a:gd name="T12" fmla="*/ 17 w 23"/>
                  <a:gd name="T13" fmla="*/ 0 h 12"/>
                  <a:gd name="T14" fmla="*/ 23 w 23"/>
                  <a:gd name="T15" fmla="*/ 6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12">
                    <a:moveTo>
                      <a:pt x="23" y="6"/>
                    </a:moveTo>
                    <a:cubicBezTo>
                      <a:pt x="23" y="10"/>
                      <a:pt x="21" y="12"/>
                      <a:pt x="17" y="12"/>
                    </a:cubicBezTo>
                    <a:cubicBezTo>
                      <a:pt x="6" y="12"/>
                      <a:pt x="6" y="12"/>
                      <a:pt x="6" y="12"/>
                    </a:cubicBezTo>
                    <a:cubicBezTo>
                      <a:pt x="3" y="12"/>
                      <a:pt x="0" y="10"/>
                      <a:pt x="0" y="6"/>
                    </a:cubicBezTo>
                    <a:cubicBezTo>
                      <a:pt x="0" y="6"/>
                      <a:pt x="0" y="6"/>
                      <a:pt x="0" y="6"/>
                    </a:cubicBezTo>
                    <a:cubicBezTo>
                      <a:pt x="0" y="3"/>
                      <a:pt x="3" y="0"/>
                      <a:pt x="6" y="0"/>
                    </a:cubicBezTo>
                    <a:cubicBezTo>
                      <a:pt x="17" y="0"/>
                      <a:pt x="17" y="0"/>
                      <a:pt x="17" y="0"/>
                    </a:cubicBezTo>
                    <a:cubicBezTo>
                      <a:pt x="21" y="0"/>
                      <a:pt x="23" y="3"/>
                      <a:pt x="23" y="6"/>
                    </a:cubicBezTo>
                    <a:close/>
                  </a:path>
                </a:pathLst>
              </a:custGeom>
              <a:solidFill>
                <a:schemeClr val="tx1">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grpSp>
        <p:grpSp>
          <p:nvGrpSpPr>
            <p:cNvPr id="21" name="Group 20"/>
            <p:cNvGrpSpPr/>
            <p:nvPr/>
          </p:nvGrpSpPr>
          <p:grpSpPr>
            <a:xfrm>
              <a:off x="7488522" y="3957994"/>
              <a:ext cx="642115" cy="553547"/>
              <a:chOff x="9643289" y="878889"/>
              <a:chExt cx="1215175" cy="1047565"/>
            </a:xfrm>
          </p:grpSpPr>
          <p:sp>
            <p:nvSpPr>
              <p:cNvPr id="40" name="Isosceles Triangle 39"/>
              <p:cNvSpPr/>
              <p:nvPr/>
            </p:nvSpPr>
            <p:spPr>
              <a:xfrm>
                <a:off x="9643289" y="878889"/>
                <a:ext cx="1215175" cy="1047565"/>
              </a:xfrm>
              <a:prstGeom prst="triangl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dirty="0">
                  <a:solidFill>
                    <a:srgbClr val="FFFFFF"/>
                  </a:solidFill>
                  <a:latin typeface="Segoe UI" panose="020B0502040204020203" pitchFamily="34" charset="0"/>
                  <a:cs typeface="Segoe UI" panose="020B0502040204020203" pitchFamily="34" charset="0"/>
                </a:endParaRPr>
              </a:p>
            </p:txBody>
          </p:sp>
          <p:sp>
            <p:nvSpPr>
              <p:cNvPr id="41" name="Rectangle 40"/>
              <p:cNvSpPr/>
              <p:nvPr/>
            </p:nvSpPr>
            <p:spPr>
              <a:xfrm>
                <a:off x="10091078" y="1322772"/>
                <a:ext cx="319596" cy="1597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dirty="0">
                  <a:solidFill>
                    <a:srgbClr val="FFFFFF"/>
                  </a:solidFill>
                  <a:latin typeface="Segoe UI" panose="020B0502040204020203" pitchFamily="34" charset="0"/>
                  <a:cs typeface="Segoe UI" panose="020B0502040204020203" pitchFamily="34" charset="0"/>
                </a:endParaRPr>
              </a:p>
            </p:txBody>
          </p:sp>
          <p:sp>
            <p:nvSpPr>
              <p:cNvPr id="42" name="Rectangle 41"/>
              <p:cNvSpPr/>
              <p:nvPr/>
            </p:nvSpPr>
            <p:spPr>
              <a:xfrm>
                <a:off x="9833695" y="1660123"/>
                <a:ext cx="319596" cy="1597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dirty="0">
                  <a:solidFill>
                    <a:srgbClr val="FFFFFF"/>
                  </a:solidFill>
                  <a:latin typeface="Segoe UI" panose="020B0502040204020203" pitchFamily="34" charset="0"/>
                  <a:cs typeface="Segoe UI" panose="020B0502040204020203" pitchFamily="34" charset="0"/>
                </a:endParaRPr>
              </a:p>
            </p:txBody>
          </p:sp>
          <p:sp>
            <p:nvSpPr>
              <p:cNvPr id="43" name="Rectangle 42"/>
              <p:cNvSpPr/>
              <p:nvPr/>
            </p:nvSpPr>
            <p:spPr>
              <a:xfrm>
                <a:off x="10343697" y="1660123"/>
                <a:ext cx="319596" cy="1597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dirty="0">
                  <a:solidFill>
                    <a:srgbClr val="FFFFFF"/>
                  </a:solidFill>
                  <a:latin typeface="Segoe UI" panose="020B0502040204020203" pitchFamily="34" charset="0"/>
                  <a:cs typeface="Segoe UI" panose="020B0502040204020203" pitchFamily="34" charset="0"/>
                </a:endParaRPr>
              </a:p>
            </p:txBody>
          </p:sp>
          <p:cxnSp>
            <p:nvCxnSpPr>
              <p:cNvPr id="44" name="Straight Connector 43"/>
              <p:cNvCxnSpPr/>
              <p:nvPr/>
            </p:nvCxnSpPr>
            <p:spPr>
              <a:xfrm>
                <a:off x="10250876" y="1482570"/>
                <a:ext cx="0" cy="112868"/>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9993493" y="1595438"/>
                <a:ext cx="510002"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10004994" y="1580596"/>
                <a:ext cx="0" cy="112868"/>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10489206" y="1585359"/>
                <a:ext cx="0" cy="112868"/>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22" name="Group 21"/>
            <p:cNvGrpSpPr/>
            <p:nvPr/>
          </p:nvGrpSpPr>
          <p:grpSpPr>
            <a:xfrm>
              <a:off x="7778479" y="4940465"/>
              <a:ext cx="642115" cy="553547"/>
              <a:chOff x="9643289" y="878889"/>
              <a:chExt cx="1215175" cy="1047565"/>
            </a:xfrm>
          </p:grpSpPr>
          <p:sp>
            <p:nvSpPr>
              <p:cNvPr id="32" name="Isosceles Triangle 31"/>
              <p:cNvSpPr/>
              <p:nvPr/>
            </p:nvSpPr>
            <p:spPr>
              <a:xfrm>
                <a:off x="9643289" y="878889"/>
                <a:ext cx="1215175" cy="1047565"/>
              </a:xfrm>
              <a:prstGeom prst="triangl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dirty="0">
                  <a:solidFill>
                    <a:srgbClr val="FFFFFF"/>
                  </a:solidFill>
                  <a:latin typeface="Segoe UI" panose="020B0502040204020203" pitchFamily="34" charset="0"/>
                  <a:cs typeface="Segoe UI" panose="020B0502040204020203" pitchFamily="34" charset="0"/>
                </a:endParaRPr>
              </a:p>
            </p:txBody>
          </p:sp>
          <p:sp>
            <p:nvSpPr>
              <p:cNvPr id="33" name="Rectangle 32"/>
              <p:cNvSpPr/>
              <p:nvPr/>
            </p:nvSpPr>
            <p:spPr>
              <a:xfrm>
                <a:off x="10091078" y="1322772"/>
                <a:ext cx="319596" cy="1597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dirty="0">
                  <a:solidFill>
                    <a:srgbClr val="FFFFFF"/>
                  </a:solidFill>
                  <a:latin typeface="Segoe UI" panose="020B0502040204020203" pitchFamily="34" charset="0"/>
                  <a:cs typeface="Segoe UI" panose="020B0502040204020203" pitchFamily="34" charset="0"/>
                </a:endParaRPr>
              </a:p>
            </p:txBody>
          </p:sp>
          <p:sp>
            <p:nvSpPr>
              <p:cNvPr id="34" name="Rectangle 33"/>
              <p:cNvSpPr/>
              <p:nvPr/>
            </p:nvSpPr>
            <p:spPr>
              <a:xfrm>
                <a:off x="9833695" y="1660123"/>
                <a:ext cx="319596" cy="1597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dirty="0">
                  <a:solidFill>
                    <a:srgbClr val="FFFFFF"/>
                  </a:solidFill>
                  <a:latin typeface="Segoe UI" panose="020B0502040204020203" pitchFamily="34" charset="0"/>
                  <a:cs typeface="Segoe UI" panose="020B0502040204020203" pitchFamily="34" charset="0"/>
                </a:endParaRPr>
              </a:p>
            </p:txBody>
          </p:sp>
          <p:sp>
            <p:nvSpPr>
              <p:cNvPr id="35" name="Rectangle 34"/>
              <p:cNvSpPr/>
              <p:nvPr/>
            </p:nvSpPr>
            <p:spPr>
              <a:xfrm>
                <a:off x="10343697" y="1660123"/>
                <a:ext cx="319596" cy="1597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dirty="0">
                  <a:solidFill>
                    <a:srgbClr val="FFFFFF"/>
                  </a:solidFill>
                  <a:latin typeface="Segoe UI" panose="020B0502040204020203" pitchFamily="34" charset="0"/>
                  <a:cs typeface="Segoe UI" panose="020B0502040204020203" pitchFamily="34" charset="0"/>
                </a:endParaRPr>
              </a:p>
            </p:txBody>
          </p:sp>
          <p:cxnSp>
            <p:nvCxnSpPr>
              <p:cNvPr id="36" name="Straight Connector 35"/>
              <p:cNvCxnSpPr/>
              <p:nvPr/>
            </p:nvCxnSpPr>
            <p:spPr>
              <a:xfrm>
                <a:off x="10250876" y="1482570"/>
                <a:ext cx="0" cy="112868"/>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9993493" y="1595438"/>
                <a:ext cx="510002"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10004994" y="1580596"/>
                <a:ext cx="0" cy="112868"/>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10489206" y="1585359"/>
                <a:ext cx="0" cy="112868"/>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3" name="TextBox 22"/>
            <p:cNvSpPr txBox="1"/>
            <p:nvPr/>
          </p:nvSpPr>
          <p:spPr>
            <a:xfrm>
              <a:off x="1269938" y="3253999"/>
              <a:ext cx="1058958" cy="369332"/>
            </a:xfrm>
            <a:prstGeom prst="rect">
              <a:avLst/>
            </a:prstGeom>
            <a:noFill/>
          </p:spPr>
          <p:txBody>
            <a:bodyPr wrap="square" rtlCol="0">
              <a:spAutoFit/>
            </a:bodyPr>
            <a:lstStyle/>
            <a:p>
              <a:pPr lvl="0" fontAlgn="base">
                <a:spcBef>
                  <a:spcPct val="0"/>
                </a:spcBef>
                <a:spcAft>
                  <a:spcPct val="0"/>
                </a:spcAft>
              </a:pPr>
              <a:r>
                <a:rPr lang="en-US" b="1" dirty="0">
                  <a:solidFill>
                    <a:srgbClr val="000000"/>
                  </a:solidFill>
                  <a:latin typeface="Segoe UI" panose="020B0502040204020203" pitchFamily="34" charset="0"/>
                  <a:cs typeface="Segoe UI" panose="020B0502040204020203" pitchFamily="34" charset="0"/>
                </a:rPr>
                <a:t>Internet</a:t>
              </a:r>
            </a:p>
          </p:txBody>
        </p:sp>
        <p:sp>
          <p:nvSpPr>
            <p:cNvPr id="24" name="TextBox 23"/>
            <p:cNvSpPr txBox="1"/>
            <p:nvPr/>
          </p:nvSpPr>
          <p:spPr>
            <a:xfrm>
              <a:off x="1428821" y="3683652"/>
              <a:ext cx="1957555" cy="369332"/>
            </a:xfrm>
            <a:prstGeom prst="rect">
              <a:avLst/>
            </a:prstGeom>
            <a:noFill/>
          </p:spPr>
          <p:txBody>
            <a:bodyPr wrap="square" rtlCol="0">
              <a:spAutoFit/>
            </a:bodyPr>
            <a:lstStyle/>
            <a:p>
              <a:pPr lvl="0" fontAlgn="base">
                <a:spcBef>
                  <a:spcPct val="0"/>
                </a:spcBef>
                <a:spcAft>
                  <a:spcPct val="0"/>
                </a:spcAft>
              </a:pPr>
              <a:r>
                <a:rPr lang="en-US" b="1" dirty="0">
                  <a:solidFill>
                    <a:srgbClr val="000000"/>
                  </a:solidFill>
                  <a:latin typeface="Segoe UI" panose="020B0502040204020203" pitchFamily="34" charset="0"/>
                  <a:cs typeface="Segoe UI" panose="020B0502040204020203" pitchFamily="34" charset="0"/>
                </a:rPr>
                <a:t>Client devices</a:t>
              </a:r>
            </a:p>
          </p:txBody>
        </p:sp>
        <p:sp>
          <p:nvSpPr>
            <p:cNvPr id="25" name="TextBox 24"/>
            <p:cNvSpPr txBox="1"/>
            <p:nvPr/>
          </p:nvSpPr>
          <p:spPr>
            <a:xfrm>
              <a:off x="5124450" y="4490558"/>
              <a:ext cx="1210501" cy="369332"/>
            </a:xfrm>
            <a:prstGeom prst="rect">
              <a:avLst/>
            </a:prstGeom>
            <a:noFill/>
          </p:spPr>
          <p:txBody>
            <a:bodyPr wrap="square" rtlCol="0">
              <a:spAutoFit/>
            </a:bodyPr>
            <a:lstStyle/>
            <a:p>
              <a:pPr lvl="0" fontAlgn="base">
                <a:spcBef>
                  <a:spcPct val="0"/>
                </a:spcBef>
                <a:spcAft>
                  <a:spcPct val="0"/>
                </a:spcAft>
              </a:pPr>
              <a:r>
                <a:rPr lang="en-US" b="1" dirty="0">
                  <a:solidFill>
                    <a:srgbClr val="000000"/>
                  </a:solidFill>
                  <a:latin typeface="Segoe UI" panose="020B0502040204020203" pitchFamily="34" charset="0"/>
                  <a:cs typeface="Segoe UI" panose="020B0502040204020203" pitchFamily="34" charset="0"/>
                </a:rPr>
                <a:t>Firewall</a:t>
              </a:r>
            </a:p>
          </p:txBody>
        </p:sp>
        <p:sp>
          <p:nvSpPr>
            <p:cNvPr id="26" name="TextBox 25"/>
            <p:cNvSpPr txBox="1"/>
            <p:nvPr/>
          </p:nvSpPr>
          <p:spPr>
            <a:xfrm>
              <a:off x="3682280" y="3886192"/>
              <a:ext cx="1498991" cy="923330"/>
            </a:xfrm>
            <a:prstGeom prst="rect">
              <a:avLst/>
            </a:prstGeom>
            <a:noFill/>
          </p:spPr>
          <p:txBody>
            <a:bodyPr wrap="square" rtlCol="0">
              <a:spAutoFit/>
            </a:bodyPr>
            <a:lstStyle/>
            <a:p>
              <a:pPr lvl="0" algn="ctr" fontAlgn="base">
                <a:spcBef>
                  <a:spcPct val="0"/>
                </a:spcBef>
                <a:spcAft>
                  <a:spcPct val="0"/>
                </a:spcAft>
              </a:pPr>
              <a:r>
                <a:rPr lang="en-US" b="1" dirty="0">
                  <a:solidFill>
                    <a:srgbClr val="000000"/>
                  </a:solidFill>
                  <a:latin typeface="Segoe UI" panose="020B0502040204020203" pitchFamily="34" charset="0"/>
                  <a:cs typeface="Segoe UI" panose="020B0502040204020203" pitchFamily="34" charset="0"/>
                </a:rPr>
                <a:t>Web</a:t>
              </a:r>
            </a:p>
            <a:p>
              <a:pPr lvl="0" algn="ctr" fontAlgn="base">
                <a:spcBef>
                  <a:spcPct val="0"/>
                </a:spcBef>
                <a:spcAft>
                  <a:spcPct val="0"/>
                </a:spcAft>
              </a:pPr>
              <a:r>
                <a:rPr lang="en-US" b="1" dirty="0">
                  <a:solidFill>
                    <a:srgbClr val="000000"/>
                  </a:solidFill>
                  <a:latin typeface="Segoe UI" panose="020B0502040204020203" pitchFamily="34" charset="0"/>
                  <a:cs typeface="Segoe UI" panose="020B0502040204020203" pitchFamily="34" charset="0"/>
                </a:rPr>
                <a:t>Application</a:t>
              </a:r>
            </a:p>
            <a:p>
              <a:pPr lvl="0" algn="ctr" fontAlgn="base">
                <a:spcBef>
                  <a:spcPct val="0"/>
                </a:spcBef>
                <a:spcAft>
                  <a:spcPct val="0"/>
                </a:spcAft>
              </a:pPr>
              <a:r>
                <a:rPr lang="en-US" b="1" dirty="0">
                  <a:solidFill>
                    <a:srgbClr val="000000"/>
                  </a:solidFill>
                  <a:latin typeface="Segoe UI" panose="020B0502040204020203" pitchFamily="34" charset="0"/>
                  <a:cs typeface="Segoe UI" panose="020B0502040204020203" pitchFamily="34" charset="0"/>
                </a:rPr>
                <a:t>Proxy</a:t>
              </a:r>
            </a:p>
          </p:txBody>
        </p:sp>
        <p:sp>
          <p:nvSpPr>
            <p:cNvPr id="27" name="TextBox 26"/>
            <p:cNvSpPr txBox="1"/>
            <p:nvPr/>
          </p:nvSpPr>
          <p:spPr>
            <a:xfrm>
              <a:off x="6397895" y="2999221"/>
              <a:ext cx="1327245" cy="646331"/>
            </a:xfrm>
            <a:prstGeom prst="rect">
              <a:avLst/>
            </a:prstGeom>
            <a:noFill/>
          </p:spPr>
          <p:txBody>
            <a:bodyPr wrap="square" rtlCol="0">
              <a:spAutoFit/>
            </a:bodyPr>
            <a:lstStyle/>
            <a:p>
              <a:pPr lvl="0" fontAlgn="base">
                <a:spcBef>
                  <a:spcPct val="0"/>
                </a:spcBef>
                <a:spcAft>
                  <a:spcPct val="0"/>
                </a:spcAft>
              </a:pPr>
              <a:r>
                <a:rPr lang="en-US" b="1" dirty="0">
                  <a:solidFill>
                    <a:srgbClr val="000000"/>
                  </a:solidFill>
                  <a:latin typeface="Segoe UI" panose="020B0502040204020203" pitchFamily="34" charset="0"/>
                  <a:cs typeface="Segoe UI" panose="020B0502040204020203" pitchFamily="34" charset="0"/>
                </a:rPr>
                <a:t>Corporate</a:t>
              </a:r>
            </a:p>
            <a:p>
              <a:pPr lvl="0" fontAlgn="base">
                <a:spcBef>
                  <a:spcPct val="0"/>
                </a:spcBef>
                <a:spcAft>
                  <a:spcPct val="0"/>
                </a:spcAft>
              </a:pPr>
              <a:r>
                <a:rPr lang="en-US" b="1" dirty="0">
                  <a:solidFill>
                    <a:srgbClr val="000000"/>
                  </a:solidFill>
                  <a:latin typeface="Segoe UI" panose="020B0502040204020203" pitchFamily="34" charset="0"/>
                  <a:cs typeface="Segoe UI" panose="020B0502040204020203" pitchFamily="34" charset="0"/>
                </a:rPr>
                <a:t>network</a:t>
              </a:r>
            </a:p>
          </p:txBody>
        </p:sp>
        <p:sp>
          <p:nvSpPr>
            <p:cNvPr id="28" name="TextBox 27"/>
            <p:cNvSpPr txBox="1"/>
            <p:nvPr/>
          </p:nvSpPr>
          <p:spPr>
            <a:xfrm>
              <a:off x="8010709" y="3868318"/>
              <a:ext cx="1327245" cy="369332"/>
            </a:xfrm>
            <a:prstGeom prst="rect">
              <a:avLst/>
            </a:prstGeom>
            <a:noFill/>
          </p:spPr>
          <p:txBody>
            <a:bodyPr wrap="square" rtlCol="0">
              <a:spAutoFit/>
            </a:bodyPr>
            <a:lstStyle/>
            <a:p>
              <a:pPr lvl="0" fontAlgn="base">
                <a:spcBef>
                  <a:spcPct val="0"/>
                </a:spcBef>
                <a:spcAft>
                  <a:spcPct val="0"/>
                </a:spcAft>
              </a:pPr>
              <a:r>
                <a:rPr lang="en-US" b="1" dirty="0">
                  <a:solidFill>
                    <a:srgbClr val="000000"/>
                  </a:solidFill>
                  <a:latin typeface="Segoe UI" panose="020B0502040204020203" pitchFamily="34" charset="0"/>
                  <a:cs typeface="Segoe UI" panose="020B0502040204020203" pitchFamily="34" charset="0"/>
                </a:rPr>
                <a:t>AD DS</a:t>
              </a:r>
            </a:p>
          </p:txBody>
        </p:sp>
        <p:sp>
          <p:nvSpPr>
            <p:cNvPr id="29" name="TextBox 28"/>
            <p:cNvSpPr txBox="1"/>
            <p:nvPr/>
          </p:nvSpPr>
          <p:spPr>
            <a:xfrm>
              <a:off x="8106756" y="4633612"/>
              <a:ext cx="1327245" cy="369332"/>
            </a:xfrm>
            <a:prstGeom prst="rect">
              <a:avLst/>
            </a:prstGeom>
            <a:noFill/>
          </p:spPr>
          <p:txBody>
            <a:bodyPr wrap="square" rtlCol="0">
              <a:spAutoFit/>
            </a:bodyPr>
            <a:lstStyle/>
            <a:p>
              <a:pPr lvl="0" fontAlgn="base">
                <a:spcBef>
                  <a:spcPct val="0"/>
                </a:spcBef>
                <a:spcAft>
                  <a:spcPct val="0"/>
                </a:spcAft>
              </a:pPr>
              <a:r>
                <a:rPr lang="en-US" b="1" dirty="0">
                  <a:solidFill>
                    <a:srgbClr val="000000"/>
                  </a:solidFill>
                  <a:latin typeface="Segoe UI" panose="020B0502040204020203" pitchFamily="34" charset="0"/>
                  <a:cs typeface="Segoe UI" panose="020B0502040204020203" pitchFamily="34" charset="0"/>
                </a:rPr>
                <a:t>AD FS</a:t>
              </a:r>
            </a:p>
          </p:txBody>
        </p:sp>
        <p:sp>
          <p:nvSpPr>
            <p:cNvPr id="30" name="TextBox 29"/>
            <p:cNvSpPr txBox="1"/>
            <p:nvPr/>
          </p:nvSpPr>
          <p:spPr>
            <a:xfrm>
              <a:off x="7513429" y="6385332"/>
              <a:ext cx="1630571" cy="369332"/>
            </a:xfrm>
            <a:prstGeom prst="rect">
              <a:avLst/>
            </a:prstGeom>
            <a:noFill/>
          </p:spPr>
          <p:txBody>
            <a:bodyPr wrap="square" rtlCol="0">
              <a:spAutoFit/>
            </a:bodyPr>
            <a:lstStyle/>
            <a:p>
              <a:pPr lvl="0" fontAlgn="base">
                <a:spcBef>
                  <a:spcPct val="0"/>
                </a:spcBef>
                <a:spcAft>
                  <a:spcPct val="0"/>
                </a:spcAft>
              </a:pPr>
              <a:r>
                <a:rPr lang="en-US" b="1" dirty="0">
                  <a:solidFill>
                    <a:srgbClr val="000000"/>
                  </a:solidFill>
                  <a:latin typeface="Segoe UI" panose="020B0502040204020203" pitchFamily="34" charset="0"/>
                  <a:cs typeface="Segoe UI" panose="020B0502040204020203" pitchFamily="34" charset="0"/>
                </a:rPr>
                <a:t>Applications</a:t>
              </a:r>
            </a:p>
          </p:txBody>
        </p:sp>
        <p:sp>
          <p:nvSpPr>
            <p:cNvPr id="31" name="TextBox 30"/>
            <p:cNvSpPr txBox="1"/>
            <p:nvPr/>
          </p:nvSpPr>
          <p:spPr>
            <a:xfrm>
              <a:off x="2555009" y="4495635"/>
              <a:ext cx="1233297" cy="369332"/>
            </a:xfrm>
            <a:prstGeom prst="rect">
              <a:avLst/>
            </a:prstGeom>
            <a:noFill/>
          </p:spPr>
          <p:txBody>
            <a:bodyPr wrap="square" rtlCol="0">
              <a:spAutoFit/>
            </a:bodyPr>
            <a:lstStyle/>
            <a:p>
              <a:pPr lvl="0" fontAlgn="base">
                <a:spcBef>
                  <a:spcPct val="0"/>
                </a:spcBef>
                <a:spcAft>
                  <a:spcPct val="0"/>
                </a:spcAft>
              </a:pPr>
              <a:r>
                <a:rPr lang="en-US" b="1" dirty="0">
                  <a:solidFill>
                    <a:srgbClr val="000000"/>
                  </a:solidFill>
                  <a:latin typeface="Segoe UI" panose="020B0502040204020203" pitchFamily="34" charset="0"/>
                  <a:cs typeface="Segoe UI" panose="020B0502040204020203" pitchFamily="34" charset="0"/>
                </a:rPr>
                <a:t>Firewall</a:t>
              </a:r>
            </a:p>
          </p:txBody>
        </p:sp>
      </p:grpSp>
    </p:spTree>
    <p:custDataLst>
      <p:tags r:id="rId1"/>
    </p:custDataLst>
    <p:extLst>
      <p:ext uri="{BB962C8B-B14F-4D97-AF65-F5344CB8AC3E}">
        <p14:creationId xmlns:p14="http://schemas.microsoft.com/office/powerpoint/2010/main" val="185099453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c90c0d03-b4b6-4346-8cad-ca884b279af8">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404951" cy="740664"/>
          </a:xfrm>
        </p:spPr>
        <p:txBody>
          <a:bodyPr/>
          <a:lstStyle/>
          <a:p>
            <a:r>
              <a:rPr lang="en-US" dirty="0"/>
              <a:t>Installing and configuring the Web Application Proxy</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You might need to prepare the following items before installing the Web Application Proxy:</a:t>
            </a:r>
          </a:p>
          <a:p>
            <a:pPr lvl="1"/>
            <a:r>
              <a:rPr lang="en-US" kern="0" dirty="0">
                <a:solidFill>
                  <a:srgbClr val="000000"/>
                </a:solidFill>
              </a:rPr>
              <a:t>Certificates</a:t>
            </a:r>
          </a:p>
          <a:p>
            <a:pPr lvl="1"/>
            <a:r>
              <a:rPr lang="en-US" kern="0" dirty="0">
                <a:solidFill>
                  <a:srgbClr val="000000"/>
                </a:solidFill>
              </a:rPr>
              <a:t>Load balancing</a:t>
            </a:r>
          </a:p>
          <a:p>
            <a:pPr lvl="1"/>
            <a:r>
              <a:rPr lang="en-US" kern="0" dirty="0">
                <a:solidFill>
                  <a:srgbClr val="000000"/>
                </a:solidFill>
              </a:rPr>
              <a:t>DNS</a:t>
            </a:r>
          </a:p>
          <a:p>
            <a:pPr lvl="0"/>
            <a:r>
              <a:rPr lang="en-US" kern="0" dirty="0">
                <a:solidFill>
                  <a:srgbClr val="000000"/>
                </a:solidFill>
              </a:rPr>
              <a:t>During the deployment of the Web Application Proxy, you will:</a:t>
            </a:r>
          </a:p>
          <a:p>
            <a:pPr lvl="1"/>
            <a:r>
              <a:rPr lang="en-US" kern="0" dirty="0">
                <a:solidFill>
                  <a:srgbClr val="000000"/>
                </a:solidFill>
              </a:rPr>
              <a:t>Install the Web Application Proxy</a:t>
            </a:r>
          </a:p>
          <a:p>
            <a:pPr lvl="1"/>
            <a:r>
              <a:rPr lang="en-US" kern="0" dirty="0">
                <a:solidFill>
                  <a:srgbClr val="000000"/>
                </a:solidFill>
              </a:rPr>
              <a:t>Configure the Web Application Proxy</a:t>
            </a:r>
          </a:p>
          <a:p>
            <a:pPr lvl="1"/>
            <a:r>
              <a:rPr lang="en-US" kern="0" dirty="0">
                <a:solidFill>
                  <a:srgbClr val="000000"/>
                </a:solidFill>
              </a:rPr>
              <a:t>Update the Web Application Proxy</a:t>
            </a:r>
          </a:p>
          <a:p>
            <a:pPr lvl="0"/>
            <a:endParaRPr lang="en-US" kern="0" dirty="0">
              <a:solidFill>
                <a:srgbClr val="000000"/>
              </a:solidFill>
            </a:endParaRPr>
          </a:p>
        </p:txBody>
      </p:sp>
    </p:spTree>
    <p:custDataLst>
      <p:tags r:id="rId1"/>
    </p:custDataLst>
    <p:extLst>
      <p:ext uri="{BB962C8B-B14F-4D97-AF65-F5344CB8AC3E}">
        <p14:creationId xmlns:p14="http://schemas.microsoft.com/office/powerpoint/2010/main" val="361436038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5e3af388-3e7d-49d7-b09b-4b0b90b5b99d">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117569" cy="740664"/>
          </a:xfrm>
        </p:spPr>
        <p:txBody>
          <a:bodyPr/>
          <a:lstStyle/>
          <a:p>
            <a:r>
              <a:rPr lang="en-US" dirty="0"/>
              <a:t>Demonstration: Installing and configuring the Web Application Proxy</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kern="0" dirty="0">
                <a:solidFill>
                  <a:srgbClr val="000000"/>
                </a:solidFill>
              </a:rPr>
              <a:t>In this demonstration, you will learn how to:</a:t>
            </a:r>
          </a:p>
          <a:p>
            <a:pPr lvl="1"/>
            <a:r>
              <a:rPr lang="en-US" kern="0" dirty="0">
                <a:solidFill>
                  <a:srgbClr val="000000"/>
                </a:solidFill>
              </a:rPr>
              <a:t>Install the Web Application Proxy</a:t>
            </a:r>
          </a:p>
          <a:p>
            <a:pPr lvl="1"/>
            <a:r>
              <a:rPr lang="en-US" kern="0" dirty="0">
                <a:solidFill>
                  <a:srgbClr val="000000"/>
                </a:solidFill>
              </a:rPr>
              <a:t>Export the certificate from the AD FS server</a:t>
            </a:r>
          </a:p>
          <a:p>
            <a:pPr lvl="1"/>
            <a:r>
              <a:rPr lang="en-US" kern="0" dirty="0">
                <a:solidFill>
                  <a:srgbClr val="000000"/>
                </a:solidFill>
              </a:rPr>
              <a:t>Import the certificate to the Web Application Proxy server</a:t>
            </a:r>
          </a:p>
          <a:p>
            <a:pPr lvl="1"/>
            <a:r>
              <a:rPr lang="en-US" kern="0" dirty="0">
                <a:solidFill>
                  <a:srgbClr val="000000"/>
                </a:solidFill>
              </a:rPr>
              <a:t>Configure the Web Application Proxy</a:t>
            </a:r>
          </a:p>
        </p:txBody>
      </p:sp>
    </p:spTree>
    <p:custDataLst>
      <p:tags r:id="rId1"/>
    </p:custDataLst>
    <p:extLst>
      <p:ext uri="{BB962C8B-B14F-4D97-AF65-F5344CB8AC3E}">
        <p14:creationId xmlns:p14="http://schemas.microsoft.com/office/powerpoint/2010/main" val="339773328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idx="1"/>
          </p:nvPr>
        </p:nvSpPr>
        <p:spPr/>
        <p:txBody>
          <a:bodyPr/>
          <a:lstStyle/>
          <a:p>
            <a:endParaRPr lang="en-US" dirty="0"/>
          </a:p>
        </p:txBody>
      </p:sp>
    </p:spTree>
    <p:custDataLst>
      <p:tags r:id="rId1"/>
    </p:custDataLst>
    <p:extLst>
      <p:ext uri="{BB962C8B-B14F-4D97-AF65-F5344CB8AC3E}">
        <p14:creationId xmlns:p14="http://schemas.microsoft.com/office/powerpoint/2010/main" val="5850654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idx="1"/>
          </p:nvPr>
        </p:nvSpPr>
        <p:spPr/>
        <p:txBody>
          <a:bodyPr/>
          <a:lstStyle/>
          <a:p>
            <a:endParaRPr lang="en-US" dirty="0"/>
          </a:p>
        </p:txBody>
      </p:sp>
    </p:spTree>
    <p:custDataLst>
      <p:tags r:id="rId1"/>
    </p:custDataLst>
    <p:extLst>
      <p:ext uri="{BB962C8B-B14F-4D97-AF65-F5344CB8AC3E}">
        <p14:creationId xmlns:p14="http://schemas.microsoft.com/office/powerpoint/2010/main" val="12781811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idx="1"/>
          </p:nvPr>
        </p:nvSpPr>
        <p:spPr/>
        <p:txBody>
          <a:bodyPr/>
          <a:lstStyle/>
          <a:p>
            <a:endParaRPr lang="en-US" dirty="0"/>
          </a:p>
        </p:txBody>
      </p:sp>
    </p:spTree>
    <p:custDataLst>
      <p:tags r:id="rId1"/>
    </p:custDataLst>
    <p:extLst>
      <p:ext uri="{BB962C8B-B14F-4D97-AF65-F5344CB8AC3E}">
        <p14:creationId xmlns:p14="http://schemas.microsoft.com/office/powerpoint/2010/main" val="26697818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name="faade76e-eba6-469e-8d82-3f88fb4c754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Implementing AD FS</a:t>
            </a:r>
          </a:p>
        </p:txBody>
      </p:sp>
      <p:sp>
        <p:nvSpPr>
          <p:cNvPr id="3" name="Text Placeholder 2"/>
          <p:cNvSpPr>
            <a:spLocks noGrp="1"/>
          </p:cNvSpPr>
          <p:nvPr>
            <p:ph type="body" idx="1"/>
          </p:nvPr>
        </p:nvSpPr>
        <p:spPr/>
        <p:txBody>
          <a:bodyPr/>
          <a:lstStyle/>
          <a:p>
            <a:r>
              <a:rPr lang="en-US" sz="2000" dirty="0"/>
              <a:t>Exercise 1: Configuring the AD FS prerequisites
Exercise 2: Installing and configuring AD FS
Exercise 3: Configuring an internal application for AD FS
Exercise 4: Configuring AD FS for federated business partners</a:t>
            </a:r>
          </a:p>
        </p:txBody>
      </p:sp>
      <p:sp>
        <p:nvSpPr>
          <p:cNvPr id="4" name="TextBox 3"/>
          <p:cNvSpPr txBox="1"/>
          <p:nvPr/>
        </p:nvSpPr>
        <p:spPr>
          <a:xfrm>
            <a:off x="458788" y="2700111"/>
            <a:ext cx="2083776" cy="369332"/>
          </a:xfrm>
          <a:prstGeom prst="rect">
            <a:avLst/>
          </a:prstGeom>
          <a:noFill/>
        </p:spPr>
        <p:txBody>
          <a:bodyPr vert="horz" wrap="none" rtlCol="0">
            <a:spAutoFit/>
          </a:bodyPr>
          <a:lstStyle/>
          <a:p>
            <a:r>
              <a:rPr lang="en-US" dirty="0">
                <a:latin typeface="Segoe UI" panose="020B0502040204020203" pitchFamily="34" charset="0"/>
              </a:rPr>
              <a:t>Logon Information</a:t>
            </a:r>
          </a:p>
        </p:txBody>
      </p:sp>
      <p:sp>
        <p:nvSpPr>
          <p:cNvPr id="5" name="TextBox 4"/>
          <p:cNvSpPr txBox="1"/>
          <p:nvPr/>
        </p:nvSpPr>
        <p:spPr>
          <a:xfrm>
            <a:off x="458788" y="3159484"/>
            <a:ext cx="5062411" cy="2862322"/>
          </a:xfrm>
          <a:prstGeom prst="rect">
            <a:avLst/>
          </a:prstGeom>
          <a:noFill/>
        </p:spPr>
        <p:txBody>
          <a:bodyPr vert="horz" wrap="none" rtlCol="0">
            <a:spAutoFit/>
          </a:bodyPr>
          <a:lstStyle/>
          <a:p>
            <a:r>
              <a:rPr lang="en-US" b="0" i="0" u="none" strike="noStrike" baseline="0" dirty="0">
                <a:latin typeface="Segoe UI" panose="020B0502040204020203" pitchFamily="34" charset="0"/>
              </a:rPr>
              <a:t>Virtual machines:  </a:t>
            </a:r>
            <a:r>
              <a:rPr lang="en-US" b="1" i="0" u="none" strike="noStrike" baseline="0" dirty="0">
                <a:latin typeface="Segoe UI" panose="020B0502040204020203" pitchFamily="34" charset="0"/>
              </a:rPr>
              <a:t>20742A-LON-DC1</a:t>
            </a:r>
            <a:r>
              <a:rPr lang="en-US" b="0" i="0" u="none" strike="noStrike" baseline="0" dirty="0">
                <a:latin typeface="Segoe UI" panose="020B0502040204020203" pitchFamily="34" charset="0"/>
              </a:rPr>
              <a:t> </a:t>
            </a:r>
          </a:p>
          <a:p>
            <a:r>
              <a:rPr lang="en-US" b="1" i="0" u="none" strike="noStrike" baseline="0" dirty="0">
                <a:latin typeface="Segoe UI" panose="020B0502040204020203" pitchFamily="34" charset="0"/>
              </a:rPr>
              <a:t>		20742A-LON-DC2 </a:t>
            </a:r>
          </a:p>
          <a:p>
            <a:r>
              <a:rPr lang="en-US" b="1" i="0" u="none" strike="noStrike" baseline="0" dirty="0">
                <a:latin typeface="Segoe UI" panose="020B0502040204020203" pitchFamily="34" charset="0"/>
              </a:rPr>
              <a:t>		20742A-LON-SVR1</a:t>
            </a:r>
            <a:r>
              <a:rPr lang="en-US" b="0" i="0" u="none" strike="noStrike" baseline="0" dirty="0">
                <a:latin typeface="Segoe UI" panose="020B0502040204020203" pitchFamily="34" charset="0"/>
              </a:rPr>
              <a:t> </a:t>
            </a:r>
          </a:p>
          <a:p>
            <a:r>
              <a:rPr lang="en-US" b="1" i="0" u="none" strike="noStrike" baseline="0" dirty="0">
                <a:latin typeface="Segoe UI" panose="020B0502040204020203" pitchFamily="34" charset="0"/>
              </a:rPr>
              <a:t>		20742A-LON-CL1</a:t>
            </a:r>
            <a:endParaRPr lang="en-US" b="0" i="0" u="none" strike="noStrike" baseline="0" dirty="0">
              <a:latin typeface="Segoe UI" panose="020B0502040204020203" pitchFamily="34" charset="0"/>
            </a:endParaRPr>
          </a:p>
          <a:p>
            <a:r>
              <a:rPr lang="en-US" b="0" i="0" u="none" strike="noStrike" baseline="0" dirty="0">
                <a:latin typeface="Segoe UI" panose="020B0502040204020203" pitchFamily="34" charset="0"/>
              </a:rPr>
              <a:t>User name: 	</a:t>
            </a:r>
            <a:r>
              <a:rPr lang="en-US" b="1" i="0" u="none" strike="noStrike" baseline="0" dirty="0">
                <a:latin typeface="Segoe UI" panose="020B0502040204020203" pitchFamily="34" charset="0"/>
              </a:rPr>
              <a:t>Adatum\Administrator</a:t>
            </a:r>
            <a:endParaRPr lang="en-US" b="0" i="0" u="none" strike="noStrike" baseline="0" dirty="0">
              <a:latin typeface="Segoe UI" panose="020B0502040204020203" pitchFamily="34" charset="0"/>
            </a:endParaRPr>
          </a:p>
          <a:p>
            <a:r>
              <a:rPr lang="en-US" b="0" i="0" u="none" strike="noStrike" baseline="0" dirty="0">
                <a:latin typeface="Segoe UI" panose="020B0502040204020203" pitchFamily="34" charset="0"/>
              </a:rPr>
              <a:t>Password: 	</a:t>
            </a:r>
            <a:r>
              <a:rPr lang="en-US" b="1" i="0" u="none" strike="noStrike" baseline="0" dirty="0">
                <a:latin typeface="Segoe UI" panose="020B0502040204020203" pitchFamily="34" charset="0"/>
              </a:rPr>
              <a:t>Pa$$w0rd</a:t>
            </a:r>
          </a:p>
          <a:p>
            <a:endParaRPr lang="en-US" b="1" i="0" u="none" strike="noStrike" baseline="0" dirty="0">
              <a:latin typeface="Segoe UI" panose="020B0502040204020203" pitchFamily="34" charset="0"/>
            </a:endParaRPr>
          </a:p>
          <a:p>
            <a:r>
              <a:rPr lang="en-US" b="0" i="0" u="none" strike="noStrike" baseline="0" dirty="0">
                <a:latin typeface="Segoe UI" panose="020B0502040204020203" pitchFamily="34" charset="0"/>
              </a:rPr>
              <a:t>Virtual machine:   </a:t>
            </a:r>
            <a:r>
              <a:rPr lang="en-US" b="1" i="0" u="none" strike="noStrike" baseline="0" dirty="0">
                <a:latin typeface="Segoe UI" panose="020B0502040204020203" pitchFamily="34" charset="0"/>
              </a:rPr>
              <a:t>20742A-TREY-DC1</a:t>
            </a:r>
            <a:endParaRPr lang="en-US" b="0" i="0" u="none" strike="noStrike" baseline="0" dirty="0">
              <a:latin typeface="Segoe UI" panose="020B0502040204020203" pitchFamily="34" charset="0"/>
            </a:endParaRPr>
          </a:p>
          <a:p>
            <a:r>
              <a:rPr lang="en-US" b="0" i="0" u="none" strike="noStrike" baseline="0" dirty="0">
                <a:latin typeface="Segoe UI" panose="020B0502040204020203" pitchFamily="34" charset="0"/>
              </a:rPr>
              <a:t>User name: 	</a:t>
            </a:r>
            <a:r>
              <a:rPr lang="en-US" b="1" i="0" u="none" strike="noStrike" baseline="0" dirty="0">
                <a:latin typeface="Segoe UI" panose="020B0502040204020203" pitchFamily="34" charset="0"/>
              </a:rPr>
              <a:t>TreyResearch\Administrator</a:t>
            </a:r>
            <a:endParaRPr lang="en-US" b="0" i="0" u="none" strike="noStrike" baseline="0" dirty="0">
              <a:latin typeface="Segoe UI" panose="020B0502040204020203" pitchFamily="34" charset="0"/>
            </a:endParaRPr>
          </a:p>
          <a:p>
            <a:r>
              <a:rPr lang="en-US" b="0" i="0" u="none" strike="noStrike" baseline="0" dirty="0">
                <a:latin typeface="Segoe UI" panose="020B0502040204020203" pitchFamily="34" charset="0"/>
              </a:rPr>
              <a:t>Password: 	</a:t>
            </a:r>
            <a:r>
              <a:rPr lang="en-US" b="1" i="0" u="none" strike="noStrike" baseline="0" dirty="0">
                <a:latin typeface="Segoe UI" panose="020B0502040204020203" pitchFamily="34" charset="0"/>
              </a:rPr>
              <a:t>Pa$$w0rd</a:t>
            </a:r>
            <a:endParaRPr lang="en-US" b="0" i="0" u="none" strike="noStrike" baseline="0" dirty="0">
              <a:latin typeface="Segoe UI" panose="020B0502040204020203" pitchFamily="34" charset="0"/>
            </a:endParaRPr>
          </a:p>
        </p:txBody>
      </p:sp>
      <p:sp>
        <p:nvSpPr>
          <p:cNvPr id="6" name="TextBox 5"/>
          <p:cNvSpPr txBox="1"/>
          <p:nvPr/>
        </p:nvSpPr>
        <p:spPr>
          <a:xfrm>
            <a:off x="458788" y="6163356"/>
            <a:ext cx="4529573" cy="523220"/>
          </a:xfrm>
          <a:prstGeom prst="rect">
            <a:avLst/>
          </a:prstGeom>
          <a:noFill/>
        </p:spPr>
        <p:txBody>
          <a:bodyPr vert="horz" wrap="none" rtlCol="0">
            <a:spAutoFit/>
          </a:bodyPr>
          <a:lstStyle/>
          <a:p>
            <a:r>
              <a:rPr lang="en-US" sz="2800" dirty="0">
                <a:latin typeface="Segoe UI" panose="020B0502040204020203" pitchFamily="34" charset="0"/>
              </a:rPr>
              <a:t>Estimated Time: 90 minutes</a:t>
            </a:r>
          </a:p>
        </p:txBody>
      </p:sp>
    </p:spTree>
    <p:custDataLst>
      <p:tags r:id="rId1"/>
    </p:custDataLst>
    <p:extLst>
      <p:ext uri="{BB962C8B-B14F-4D97-AF65-F5344CB8AC3E}">
        <p14:creationId xmlns:p14="http://schemas.microsoft.com/office/powerpoint/2010/main" val="24020148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 of web services</a:t>
            </a:r>
          </a:p>
        </p:txBody>
      </p:sp>
      <p:sp>
        <p:nvSpPr>
          <p:cNvPr id="3" name="Text Placeholder 2"/>
          <p:cNvSpPr>
            <a:spLocks noGrp="1"/>
          </p:cNvSpPr>
          <p:nvPr>
            <p:ph type="body" idx="1"/>
          </p:nvPr>
        </p:nvSpPr>
        <p:spPr>
          <a:xfrm>
            <a:off x="0" y="656823"/>
            <a:ext cx="9144000" cy="5511748"/>
          </a:xfrm>
        </p:spPr>
        <p:txBody>
          <a:bodyPr>
            <a:normAutofit fontScale="92500" lnSpcReduction="10000"/>
          </a:bodyPr>
          <a:lstStyle/>
          <a:p>
            <a:r>
              <a:rPr lang="en-US" dirty="0"/>
              <a:t>For claims-based authentication to </a:t>
            </a:r>
            <a:r>
              <a:rPr lang="en-US" dirty="0" smtClean="0"/>
              <a:t>work, organizations </a:t>
            </a:r>
            <a:r>
              <a:rPr lang="en-US" dirty="0"/>
              <a:t>must agree on the format </a:t>
            </a:r>
            <a:r>
              <a:rPr lang="en-US" dirty="0" smtClean="0"/>
              <a:t>for exchanging </a:t>
            </a:r>
            <a:r>
              <a:rPr lang="en-US" dirty="0"/>
              <a:t>claims. Rather than have each </a:t>
            </a:r>
            <a:r>
              <a:rPr lang="en-US" dirty="0" smtClean="0"/>
              <a:t>business define </a:t>
            </a:r>
            <a:r>
              <a:rPr lang="en-US" dirty="0"/>
              <a:t>this format, a set of specifications </a:t>
            </a:r>
            <a:r>
              <a:rPr lang="en-US" dirty="0" smtClean="0"/>
              <a:t>broadly identified </a:t>
            </a:r>
            <a:r>
              <a:rPr lang="en-US" dirty="0"/>
              <a:t>as </a:t>
            </a:r>
            <a:r>
              <a:rPr lang="en-US" i="1" dirty="0"/>
              <a:t>web services </a:t>
            </a:r>
            <a:r>
              <a:rPr lang="en-US" dirty="0"/>
              <a:t>has been developed. </a:t>
            </a:r>
            <a:r>
              <a:rPr lang="en-US" dirty="0" smtClean="0"/>
              <a:t>Any organization </a:t>
            </a:r>
            <a:r>
              <a:rPr lang="en-US" dirty="0"/>
              <a:t>that wants </a:t>
            </a:r>
            <a:r>
              <a:rPr lang="en-US" dirty="0" smtClean="0"/>
              <a:t>to implement </a:t>
            </a:r>
            <a:r>
              <a:rPr lang="en-US" dirty="0"/>
              <a:t>a </a:t>
            </a:r>
            <a:r>
              <a:rPr lang="en-US" dirty="0" smtClean="0"/>
              <a:t>federated identity </a:t>
            </a:r>
            <a:r>
              <a:rPr lang="en-US" dirty="0"/>
              <a:t>solution can use this set of </a:t>
            </a:r>
            <a:r>
              <a:rPr lang="en-US" dirty="0" smtClean="0"/>
              <a:t>specifications. Web </a:t>
            </a:r>
            <a:r>
              <a:rPr lang="en-US" dirty="0"/>
              <a:t>services comprise a set of specifications </a:t>
            </a:r>
            <a:r>
              <a:rPr lang="en-US" dirty="0" smtClean="0"/>
              <a:t>that are </a:t>
            </a:r>
            <a:r>
              <a:rPr lang="en-US" dirty="0"/>
              <a:t>used for building connected applications </a:t>
            </a:r>
            <a:r>
              <a:rPr lang="en-US" dirty="0" smtClean="0"/>
              <a:t>and services </a:t>
            </a:r>
            <a:r>
              <a:rPr lang="en-US" dirty="0"/>
              <a:t>and whose functionalities and </a:t>
            </a:r>
            <a:r>
              <a:rPr lang="en-US" dirty="0" smtClean="0"/>
              <a:t>interfaces are </a:t>
            </a:r>
            <a:r>
              <a:rPr lang="en-US" dirty="0"/>
              <a:t>exposed to potential users through </a:t>
            </a:r>
            <a:r>
              <a:rPr lang="en-US" dirty="0" smtClean="0"/>
              <a:t>web technology </a:t>
            </a:r>
            <a:r>
              <a:rPr lang="en-US" dirty="0"/>
              <a:t>standards, such as XML, Simple </a:t>
            </a:r>
            <a:r>
              <a:rPr lang="en-US" dirty="0" smtClean="0"/>
              <a:t>Object Access </a:t>
            </a:r>
            <a:r>
              <a:rPr lang="en-US" dirty="0"/>
              <a:t>Protocol (SOAP), Web Services Description Language (WSDL), HTTP, and HTTPS. The goal of</a:t>
            </a:r>
          </a:p>
          <a:p>
            <a:r>
              <a:rPr lang="en-US" dirty="0"/>
              <a:t>creating web applications by using web services is to simplify interoperability for applications </a:t>
            </a:r>
            <a:r>
              <a:rPr lang="en-US" dirty="0" smtClean="0"/>
              <a:t>across multiple </a:t>
            </a:r>
            <a:r>
              <a:rPr lang="en-US" dirty="0"/>
              <a:t>development platforms, technologies, and networks</a:t>
            </a:r>
          </a:p>
        </p:txBody>
      </p:sp>
    </p:spTree>
    <p:extLst>
      <p:ext uri="{BB962C8B-B14F-4D97-AF65-F5344CB8AC3E}">
        <p14:creationId xmlns:p14="http://schemas.microsoft.com/office/powerpoint/2010/main" val="355113954"/>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name="Lab Scenario403821874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Scenario</a:t>
            </a:r>
          </a:p>
        </p:txBody>
      </p:sp>
      <p:sp>
        <p:nvSpPr>
          <p:cNvPr id="4" name="TextBox 3"/>
          <p:cNvSpPr txBox="1"/>
          <p:nvPr/>
        </p:nvSpPr>
        <p:spPr>
          <a:xfrm>
            <a:off x="458788" y="1082173"/>
            <a:ext cx="8119156" cy="5262979"/>
          </a:xfrm>
          <a:prstGeom prst="rect">
            <a:avLst/>
          </a:prstGeom>
          <a:noFill/>
        </p:spPr>
        <p:txBody>
          <a:bodyPr vert="horz" wrap="square" rtlCol="0">
            <a:spAutoFit/>
          </a:bodyPr>
          <a:lstStyle/>
          <a:p>
            <a:pPr lvl="0">
              <a:spcAft>
                <a:spcPts val="800"/>
              </a:spcAft>
            </a:pPr>
            <a:r>
              <a:rPr lang="en-US" sz="2400" dirty="0">
                <a:effectLst/>
                <a:latin typeface="Segoe UI" panose="020B0502040204020203" pitchFamily="34" charset="0"/>
                <a:ea typeface="Calibri" panose="020F0502020204030204" pitchFamily="34" charset="0"/>
                <a:cs typeface="Segoe UI" panose="020B0502040204020203" pitchFamily="34" charset="0"/>
              </a:rPr>
              <a:t>A. Datum Corporation has set up a variety of business relationships with other companies and customers. Some of these partner companies and customers need to access business applications that are running on the A. Datum Corporation network. The business groups at A. Datum Corporation want to provide maximum level of functionality and access to these companies. The Security and Operations departments want to help ensure that the partners and customers can access only the resources that they are authorized for and that implementing the solution does not significantly increase the workload for the </a:t>
            </a:r>
            <a:r>
              <a:rPr lang="en-US" sz="2400" dirty="0">
                <a:solidFill>
                  <a:srgbClr val="000000"/>
                </a:solidFill>
                <a:latin typeface="Segoe UI" panose="020B0502040204020203" pitchFamily="34" charset="0"/>
                <a:ea typeface="Calibri" panose="020F0502020204030204" pitchFamily="34" charset="0"/>
                <a:cs typeface="Segoe UI" panose="020B0502040204020203" pitchFamily="34" charset="0"/>
              </a:rPr>
              <a:t>Operations team. A. Datum Corporation is also working on the migration of some parts of its network infrastructure to online services, including Azure and Office 365.</a:t>
            </a:r>
            <a:endParaRPr lang="en-US" sz="2400" dirty="0">
              <a:latin typeface="Segoe UI" panose="020B0502040204020203" pitchFamily="34" charset="0"/>
              <a:cs typeface="Segoe UI" panose="020B0502040204020203" pitchFamily="34" charset="0"/>
            </a:endParaRPr>
          </a:p>
        </p:txBody>
      </p:sp>
    </p:spTree>
    <p:custDataLst>
      <p:tags r:id="rId1"/>
    </p:custDataLst>
    <p:extLst>
      <p:ext uri="{BB962C8B-B14F-4D97-AF65-F5344CB8AC3E}">
        <p14:creationId xmlns:p14="http://schemas.microsoft.com/office/powerpoint/2010/main" val="147137575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Lab Scenario4038218744_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Scenario (Continued)</a:t>
            </a:r>
          </a:p>
        </p:txBody>
      </p:sp>
      <p:sp>
        <p:nvSpPr>
          <p:cNvPr id="3" name="Text Placeholder 2"/>
          <p:cNvSpPr>
            <a:spLocks noGrp="1"/>
          </p:cNvSpPr>
          <p:nvPr>
            <p:ph type="body" idx="1"/>
          </p:nvPr>
        </p:nvSpPr>
        <p:spPr/>
        <p:txBody>
          <a:bodyPr/>
          <a:lstStyle/>
          <a:p>
            <a:pPr marL="0" lvl="0" indent="0">
              <a:spcAft>
                <a:spcPts val="800"/>
              </a:spcAft>
              <a:buNone/>
            </a:pPr>
            <a:r>
              <a:rPr lang="en-US" sz="2400" dirty="0">
                <a:solidFill>
                  <a:srgbClr val="000000"/>
                </a:solidFill>
                <a:ea typeface="Calibri" panose="020F0502020204030204" pitchFamily="34" charset="0"/>
              </a:rPr>
              <a:t>To meet these business requirements, A. Datum Corporation is planning to implement AD FS. In the initial deployment, the company is planning to use AD FS to implement SSO for internal users accessing an application on a web server. A. Datum Corporation has also entered into a partnership with another company, Trey Research. Trey Research users should be able to access the </a:t>
            </a:r>
            <a:r>
              <a:rPr lang="en-US" sz="2400" dirty="0">
                <a:solidFill>
                  <a:srgbClr val="000000"/>
                </a:solidFill>
                <a:ea typeface="Calibri" panose="020F0502020204030204" pitchFamily="34" charset="0"/>
                <a:cs typeface="Times New Roman" panose="02020603050405020304" pitchFamily="18" charset="0"/>
              </a:rPr>
              <a:t>same application. </a:t>
            </a:r>
          </a:p>
          <a:p>
            <a:pPr marL="0" lvl="0" indent="0">
              <a:buNone/>
            </a:pPr>
            <a:r>
              <a:rPr lang="en-US" sz="2400" dirty="0">
                <a:solidFill>
                  <a:srgbClr val="000000"/>
                </a:solidFill>
                <a:ea typeface="Calibri" panose="020F0502020204030204" pitchFamily="34" charset="0"/>
              </a:rPr>
              <a:t>As one of the senior network administrators at A. Datum Corporation also, it is your responsibility to implement the AD FS solution. As a proof of concept, you are deploying a sample claims-aware application and configuring AD FS to allow both internal users and Trey Research users to access the same application.</a:t>
            </a:r>
            <a:endParaRPr lang="en-US" sz="2400" dirty="0"/>
          </a:p>
          <a:p>
            <a:pPr marL="0" lvl="0" indent="0" fontAlgn="auto">
              <a:spcAft>
                <a:spcPts val="800"/>
              </a:spcAft>
              <a:buClrTx/>
              <a:buSzTx/>
              <a:buNone/>
            </a:pPr>
            <a:endParaRPr lang="en-US" sz="2400" dirty="0"/>
          </a:p>
        </p:txBody>
      </p:sp>
    </p:spTree>
    <p:custDataLst>
      <p:tags r:id="rId1"/>
    </p:custDataLst>
    <p:extLst>
      <p:ext uri="{BB962C8B-B14F-4D97-AF65-F5344CB8AC3E}">
        <p14:creationId xmlns:p14="http://schemas.microsoft.com/office/powerpoint/2010/main" val="3927060140"/>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577eebe3-f99f-4025-a17d-a48bece0213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Review</a:t>
            </a:r>
          </a:p>
        </p:txBody>
      </p:sp>
      <p:sp>
        <p:nvSpPr>
          <p:cNvPr id="3" name="Text Placeholder 2"/>
          <p:cNvSpPr>
            <a:spLocks noGrp="1"/>
          </p:cNvSpPr>
          <p:nvPr>
            <p:ph type="body" idx="1"/>
          </p:nvPr>
        </p:nvSpPr>
        <p:spPr/>
        <p:txBody>
          <a:bodyPr/>
          <a:lstStyle/>
          <a:p>
            <a:r>
              <a:rPr lang="en-US" dirty="0"/>
              <a:t>Why is it important to configure adfs.adatum.com to use as a host name for the AD FS service?
How can you test whether AD FS is functioning properly?</a:t>
            </a:r>
          </a:p>
        </p:txBody>
      </p:sp>
    </p:spTree>
    <p:custDataLst>
      <p:tags r:id="rId1"/>
    </p:custDataLst>
    <p:extLst>
      <p:ext uri="{BB962C8B-B14F-4D97-AF65-F5344CB8AC3E}">
        <p14:creationId xmlns:p14="http://schemas.microsoft.com/office/powerpoint/2010/main" val="270135430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Review and Takeaways</a:t>
            </a:r>
          </a:p>
        </p:txBody>
      </p:sp>
      <p:sp>
        <p:nvSpPr>
          <p:cNvPr id="3" name="Text Placeholder 2"/>
          <p:cNvSpPr>
            <a:spLocks noGrp="1"/>
          </p:cNvSpPr>
          <p:nvPr>
            <p:ph type="body" idx="1"/>
          </p:nvPr>
        </p:nvSpPr>
        <p:spPr/>
        <p:txBody>
          <a:bodyPr/>
          <a:lstStyle/>
          <a:p>
            <a:r>
              <a:rPr lang="en-US" dirty="0"/>
              <a:t>Review Questions
Best Practice</a:t>
            </a:r>
          </a:p>
        </p:txBody>
      </p:sp>
    </p:spTree>
    <p:custDataLst>
      <p:tags r:id="rId1"/>
    </p:custDataLst>
    <p:extLst>
      <p:ext uri="{BB962C8B-B14F-4D97-AF65-F5344CB8AC3E}">
        <p14:creationId xmlns:p14="http://schemas.microsoft.com/office/powerpoint/2010/main" val="295102038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53"/>
  <p:tag name="ISPRING_RESOURCE_PATHS_HASH_PRESENTER" val="cebe1b96d9b53ba412fe8403ee89fa620cd1a"/>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9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10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11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3.xml><?xml version="1.0" encoding="utf-8"?>
<a:theme xmlns:a="http://schemas.openxmlformats.org/drawingml/2006/main" name="12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4.xml><?xml version="1.0" encoding="utf-8"?>
<a:theme xmlns:a="http://schemas.openxmlformats.org/drawingml/2006/main" name="13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5.xml><?xml version="1.0" encoding="utf-8"?>
<a:theme xmlns:a="http://schemas.openxmlformats.org/drawingml/2006/main" name="14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6.xml><?xml version="1.0" encoding="utf-8"?>
<a:theme xmlns:a="http://schemas.openxmlformats.org/drawingml/2006/main" name="15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7.xml><?xml version="1.0" encoding="utf-8"?>
<a:theme xmlns:a="http://schemas.openxmlformats.org/drawingml/2006/main" name="16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8.xml><?xml version="1.0" encoding="utf-8"?>
<a:theme xmlns:a="http://schemas.openxmlformats.org/drawingml/2006/main" name="17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9.xml><?xml version="1.0" encoding="utf-8"?>
<a:theme xmlns:a="http://schemas.openxmlformats.org/drawingml/2006/main" name="18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0.xml><?xml version="1.0" encoding="utf-8"?>
<a:theme xmlns:a="http://schemas.openxmlformats.org/drawingml/2006/main" name="19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1.xml><?xml version="1.0" encoding="utf-8"?>
<a:theme xmlns:a="http://schemas.openxmlformats.org/drawingml/2006/main" name="20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2.xml><?xml version="1.0" encoding="utf-8"?>
<a:theme xmlns:a="http://schemas.openxmlformats.org/drawingml/2006/main" name="21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3.xml><?xml version="1.0" encoding="utf-8"?>
<a:theme xmlns:a="http://schemas.openxmlformats.org/drawingml/2006/main" name="22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4.xml><?xml version="1.0" encoding="utf-8"?>
<a:theme xmlns:a="http://schemas.openxmlformats.org/drawingml/2006/main" name="23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5.xml><?xml version="1.0" encoding="utf-8"?>
<a:theme xmlns:a="http://schemas.openxmlformats.org/drawingml/2006/main" name="24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6.xml><?xml version="1.0" encoding="utf-8"?>
<a:theme xmlns:a="http://schemas.openxmlformats.org/drawingml/2006/main" name="25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7.xml><?xml version="1.0" encoding="utf-8"?>
<a:theme xmlns:a="http://schemas.openxmlformats.org/drawingml/2006/main" name="26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8.xml><?xml version="1.0" encoding="utf-8"?>
<a:theme xmlns:a="http://schemas.openxmlformats.org/drawingml/2006/main" name="27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9.xml><?xml version="1.0" encoding="utf-8"?>
<a:theme xmlns:a="http://schemas.openxmlformats.org/drawingml/2006/main" name="28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0.xml><?xml version="1.0" encoding="utf-8"?>
<a:theme xmlns:a="http://schemas.openxmlformats.org/drawingml/2006/main" name="29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1.xml><?xml version="1.0" encoding="utf-8"?>
<a:theme xmlns:a="http://schemas.openxmlformats.org/drawingml/2006/main" name="30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2.xml><?xml version="1.0" encoding="utf-8"?>
<a:theme xmlns:a="http://schemas.openxmlformats.org/drawingml/2006/main" name="31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3.xml><?xml version="1.0" encoding="utf-8"?>
<a:theme xmlns:a="http://schemas.openxmlformats.org/drawingml/2006/main" name="32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4.xml><?xml version="1.0" encoding="utf-8"?>
<a:theme xmlns:a="http://schemas.openxmlformats.org/drawingml/2006/main" name="33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5.xml><?xml version="1.0" encoding="utf-8"?>
<a:theme xmlns:a="http://schemas.openxmlformats.org/drawingml/2006/main" name="34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6.xml><?xml version="1.0" encoding="utf-8"?>
<a:theme xmlns:a="http://schemas.openxmlformats.org/drawingml/2006/main" name="35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7.xml><?xml version="1.0" encoding="utf-8"?>
<a:theme xmlns:a="http://schemas.openxmlformats.org/drawingml/2006/main" name="36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8.xml><?xml version="1.0" encoding="utf-8"?>
<a:theme xmlns:a="http://schemas.openxmlformats.org/drawingml/2006/main" name="37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9.xml><?xml version="1.0" encoding="utf-8"?>
<a:theme xmlns:a="http://schemas.openxmlformats.org/drawingml/2006/main" name="38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3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40.xml><?xml version="1.0" encoding="utf-8"?>
<a:theme xmlns:a="http://schemas.openxmlformats.org/drawingml/2006/main" name="39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41.xml><?xml version="1.0" encoding="utf-8"?>
<a:theme xmlns:a="http://schemas.openxmlformats.org/drawingml/2006/main" name="40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42.xml><?xml version="1.0" encoding="utf-8"?>
<a:theme xmlns:a="http://schemas.openxmlformats.org/drawingml/2006/main" name="41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43.xml><?xml version="1.0" encoding="utf-8"?>
<a:theme xmlns:a="http://schemas.openxmlformats.org/drawingml/2006/main" name="42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44.xml><?xml version="1.0" encoding="utf-8"?>
<a:theme xmlns:a="http://schemas.openxmlformats.org/drawingml/2006/main" name="43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45.xml><?xml version="1.0" encoding="utf-8"?>
<a:theme xmlns:a="http://schemas.openxmlformats.org/drawingml/2006/main" name="44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46.xml><?xml version="1.0" encoding="utf-8"?>
<a:theme xmlns:a="http://schemas.openxmlformats.org/drawingml/2006/main" name="45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47.xml><?xml version="1.0" encoding="utf-8"?>
<a:theme xmlns:a="http://schemas.openxmlformats.org/drawingml/2006/main" name="46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48.xml><?xml version="1.0" encoding="utf-8"?>
<a:theme xmlns:a="http://schemas.openxmlformats.org/drawingml/2006/main" name="47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49.xml><?xml version="1.0" encoding="utf-8"?>
<a:theme xmlns:a="http://schemas.openxmlformats.org/drawingml/2006/main" name="48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4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50.xml><?xml version="1.0" encoding="utf-8"?>
<a:theme xmlns:a="http://schemas.openxmlformats.org/drawingml/2006/main" name="49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51.xml><?xml version="1.0" encoding="utf-8"?>
<a:theme xmlns:a="http://schemas.openxmlformats.org/drawingml/2006/main" name="50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52.xml><?xml version="1.0" encoding="utf-8"?>
<a:theme xmlns:a="http://schemas.openxmlformats.org/drawingml/2006/main" name="51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53.xml><?xml version="1.0" encoding="utf-8"?>
<a:theme xmlns:a="http://schemas.openxmlformats.org/drawingml/2006/main" name="52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54.xml><?xml version="1.0" encoding="utf-8"?>
<a:theme xmlns:a="http://schemas.openxmlformats.org/drawingml/2006/main" name="53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5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5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6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7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8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NG_MOC_Core_ModuleNew</Template>
  <TotalTime>0</TotalTime>
  <Words>13929</Words>
  <Application>Microsoft Office PowerPoint</Application>
  <PresentationFormat>On-screen Show (4:3)</PresentationFormat>
  <Paragraphs>1154</Paragraphs>
  <Slides>93</Slides>
  <Notes>53</Notes>
  <HiddenSlides>9</HiddenSlides>
  <MMClips>0</MMClips>
  <ScaleCrop>false</ScaleCrop>
  <HeadingPairs>
    <vt:vector size="6" baseType="variant">
      <vt:variant>
        <vt:lpstr>Fonts Used</vt:lpstr>
      </vt:variant>
      <vt:variant>
        <vt:i4>8</vt:i4>
      </vt:variant>
      <vt:variant>
        <vt:lpstr>Theme</vt:lpstr>
      </vt:variant>
      <vt:variant>
        <vt:i4>54</vt:i4>
      </vt:variant>
      <vt:variant>
        <vt:lpstr>Slide Titles</vt:lpstr>
      </vt:variant>
      <vt:variant>
        <vt:i4>93</vt:i4>
      </vt:variant>
    </vt:vector>
  </HeadingPairs>
  <TitlesOfParts>
    <vt:vector size="155" baseType="lpstr">
      <vt:lpstr>Arial</vt:lpstr>
      <vt:lpstr>Verdana</vt:lpstr>
      <vt:lpstr>Segoe UI</vt:lpstr>
      <vt:lpstr>Symbol</vt:lpstr>
      <vt:lpstr>Calibri</vt:lpstr>
      <vt:lpstr>Courier New</vt:lpstr>
      <vt:lpstr>Wingdings</vt:lpstr>
      <vt:lpstr>Times New Roman</vt:lpstr>
      <vt:lpstr>NG_MOC_Core_ModuleNew2</vt:lpstr>
      <vt:lpstr>1_NG_MOC_Core_ModuleNew2</vt:lpstr>
      <vt:lpstr>2_NG_MOC_Core_ModuleNew2</vt:lpstr>
      <vt:lpstr>3_NG_MOC_Core_ModuleNew2</vt:lpstr>
      <vt:lpstr>4_NG_MOC_Core_ModuleNew2</vt:lpstr>
      <vt:lpstr>5_NG_MOC_Core_ModuleNew2</vt:lpstr>
      <vt:lpstr>6_NG_MOC_Core_ModuleNew2</vt:lpstr>
      <vt:lpstr>7_NG_MOC_Core_ModuleNew2</vt:lpstr>
      <vt:lpstr>8_NG_MOC_Core_ModuleNew2</vt:lpstr>
      <vt:lpstr>9_NG_MOC_Core_ModuleNew2</vt:lpstr>
      <vt:lpstr>10_NG_MOC_Core_ModuleNew2</vt:lpstr>
      <vt:lpstr>11_NG_MOC_Core_ModuleNew2</vt:lpstr>
      <vt:lpstr>12_NG_MOC_Core_ModuleNew2</vt:lpstr>
      <vt:lpstr>13_NG_MOC_Core_ModuleNew2</vt:lpstr>
      <vt:lpstr>14_NG_MOC_Core_ModuleNew2</vt:lpstr>
      <vt:lpstr>15_NG_MOC_Core_ModuleNew2</vt:lpstr>
      <vt:lpstr>16_NG_MOC_Core_ModuleNew2</vt:lpstr>
      <vt:lpstr>17_NG_MOC_Core_ModuleNew2</vt:lpstr>
      <vt:lpstr>18_NG_MOC_Core_ModuleNew2</vt:lpstr>
      <vt:lpstr>19_NG_MOC_Core_ModuleNew2</vt:lpstr>
      <vt:lpstr>20_NG_MOC_Core_ModuleNew2</vt:lpstr>
      <vt:lpstr>21_NG_MOC_Core_ModuleNew2</vt:lpstr>
      <vt:lpstr>22_NG_MOC_Core_ModuleNew2</vt:lpstr>
      <vt:lpstr>23_NG_MOC_Core_ModuleNew2</vt:lpstr>
      <vt:lpstr>24_NG_MOC_Core_ModuleNew2</vt:lpstr>
      <vt:lpstr>25_NG_MOC_Core_ModuleNew2</vt:lpstr>
      <vt:lpstr>26_NG_MOC_Core_ModuleNew2</vt:lpstr>
      <vt:lpstr>27_NG_MOC_Core_ModuleNew2</vt:lpstr>
      <vt:lpstr>28_NG_MOC_Core_ModuleNew2</vt:lpstr>
      <vt:lpstr>29_NG_MOC_Core_ModuleNew2</vt:lpstr>
      <vt:lpstr>30_NG_MOC_Core_ModuleNew2</vt:lpstr>
      <vt:lpstr>31_NG_MOC_Core_ModuleNew2</vt:lpstr>
      <vt:lpstr>32_NG_MOC_Core_ModuleNew2</vt:lpstr>
      <vt:lpstr>33_NG_MOC_Core_ModuleNew2</vt:lpstr>
      <vt:lpstr>34_NG_MOC_Core_ModuleNew2</vt:lpstr>
      <vt:lpstr>35_NG_MOC_Core_ModuleNew2</vt:lpstr>
      <vt:lpstr>36_NG_MOC_Core_ModuleNew2</vt:lpstr>
      <vt:lpstr>37_NG_MOC_Core_ModuleNew2</vt:lpstr>
      <vt:lpstr>38_NG_MOC_Core_ModuleNew2</vt:lpstr>
      <vt:lpstr>39_NG_MOC_Core_ModuleNew2</vt:lpstr>
      <vt:lpstr>40_NG_MOC_Core_ModuleNew2</vt:lpstr>
      <vt:lpstr>41_NG_MOC_Core_ModuleNew2</vt:lpstr>
      <vt:lpstr>42_NG_MOC_Core_ModuleNew2</vt:lpstr>
      <vt:lpstr>43_NG_MOC_Core_ModuleNew2</vt:lpstr>
      <vt:lpstr>44_NG_MOC_Core_ModuleNew2</vt:lpstr>
      <vt:lpstr>45_NG_MOC_Core_ModuleNew2</vt:lpstr>
      <vt:lpstr>46_NG_MOC_Core_ModuleNew2</vt:lpstr>
      <vt:lpstr>47_NG_MOC_Core_ModuleNew2</vt:lpstr>
      <vt:lpstr>48_NG_MOC_Core_ModuleNew2</vt:lpstr>
      <vt:lpstr>49_NG_MOC_Core_ModuleNew2</vt:lpstr>
      <vt:lpstr>50_NG_MOC_Core_ModuleNew2</vt:lpstr>
      <vt:lpstr>51_NG_MOC_Core_ModuleNew2</vt:lpstr>
      <vt:lpstr>52_NG_MOC_Core_ModuleNew2</vt:lpstr>
      <vt:lpstr>53_NG_MOC_Core_ModuleNew2</vt:lpstr>
      <vt:lpstr>Module 10</vt:lpstr>
      <vt:lpstr>PowerPoint Presentation</vt:lpstr>
      <vt:lpstr>Module Overview</vt:lpstr>
      <vt:lpstr>Implementing and administering AD FS</vt:lpstr>
      <vt:lpstr>PowerPoint Presentation</vt:lpstr>
      <vt:lpstr>PowerPoint Presentation</vt:lpstr>
      <vt:lpstr>What are claims-based identity and claims-based authentication</vt:lpstr>
      <vt:lpstr>PowerPoint Presentation</vt:lpstr>
      <vt:lpstr>Overview of web services</vt:lpstr>
      <vt:lpstr>To enhance interoperability, web services are defined by a set of industry standards:</vt:lpstr>
      <vt:lpstr>Web Services Security specifications</vt:lpstr>
      <vt:lpstr>What is AD FS?</vt:lpstr>
      <vt:lpstr>AD FS features</vt:lpstr>
      <vt:lpstr>New AD FS features that Windows Server 2012 introduces</vt:lpstr>
      <vt:lpstr>New AD FS features that Windows Server 2016 introduces</vt:lpstr>
      <vt:lpstr>How AD FS enables SSO in a single organization</vt:lpstr>
      <vt:lpstr>The following steps describe the communication flow in this scenario:</vt:lpstr>
      <vt:lpstr>PowerPoint Presentation</vt:lpstr>
      <vt:lpstr>PowerPoint Presentation</vt:lpstr>
      <vt:lpstr>Lesson 1: Overview of AD FS</vt:lpstr>
      <vt:lpstr>What is identity federation?</vt:lpstr>
      <vt:lpstr>What are claims-based identity and claims-based authentication?</vt:lpstr>
      <vt:lpstr>What are claims-based identity and claims-based authentication?</vt:lpstr>
      <vt:lpstr>PowerPoint Presentation</vt:lpstr>
      <vt:lpstr>Overview of web services</vt:lpstr>
      <vt:lpstr>Overview of web services</vt:lpstr>
      <vt:lpstr>PowerPoint Presentation</vt:lpstr>
      <vt:lpstr>What is AD FS?</vt:lpstr>
      <vt:lpstr>What is AD FS?</vt:lpstr>
      <vt:lpstr>What is new in AD FS in Windows Server 2016?</vt:lpstr>
      <vt:lpstr>How AD FS enables SSO in a single organization</vt:lpstr>
      <vt:lpstr>How AD FS enables SSO in a single organization</vt:lpstr>
      <vt:lpstr>The following steps describe the communication flow in this scenario:</vt:lpstr>
      <vt:lpstr>How AD FS enables SSO in a business-to-business federation</vt:lpstr>
      <vt:lpstr>How AD FS enables SSO in a business-to-business federation</vt:lpstr>
      <vt:lpstr>The AD FS authentication process for this scenario is as follows</vt:lpstr>
      <vt:lpstr>PowerPoint Presentation</vt:lpstr>
      <vt:lpstr>AD FS requirements and planning</vt:lpstr>
      <vt:lpstr>PowerPoint Presentation</vt:lpstr>
      <vt:lpstr>PowerPoint Presentation</vt:lpstr>
      <vt:lpstr>PowerPoint Presentation</vt:lpstr>
      <vt:lpstr>AD FS requirements</vt:lpstr>
      <vt:lpstr>PKI and certificate requirements</vt:lpstr>
      <vt:lpstr>Token-signing certificates</vt:lpstr>
      <vt:lpstr>Token-decrypting certificates</vt:lpstr>
      <vt:lpstr>Choosing a CA</vt:lpstr>
      <vt:lpstr>Federation server roles</vt:lpstr>
      <vt:lpstr>PowerPoint Presentation</vt:lpstr>
      <vt:lpstr>PowerPoint Presentation</vt:lpstr>
      <vt:lpstr>PowerPoint Presentation</vt:lpstr>
      <vt:lpstr>Lesson 2: AD FS requirements and planning</vt:lpstr>
      <vt:lpstr>AD FS components</vt:lpstr>
      <vt:lpstr>AD FS requirements</vt:lpstr>
      <vt:lpstr>PKI and certificate requirements</vt:lpstr>
      <vt:lpstr>Federation server roles</vt:lpstr>
      <vt:lpstr>Planning an AD FS deployment for online services</vt:lpstr>
      <vt:lpstr>Deploying SSO integration with Microsoft online services</vt:lpstr>
      <vt:lpstr>Planning a highly available AD FS deployment</vt:lpstr>
      <vt:lpstr>Capacity planning</vt:lpstr>
      <vt:lpstr>Demonstration: Installing the AD FS server role</vt:lpstr>
      <vt:lpstr>PowerPoint Presentation</vt:lpstr>
      <vt:lpstr>PowerPoint Presentation</vt:lpstr>
      <vt:lpstr>Lesson 3: Deploying and configuring AD FS</vt:lpstr>
      <vt:lpstr>What are AD FS claims and claims rules?</vt:lpstr>
      <vt:lpstr>What are AD FS claims and claim rules?</vt:lpstr>
      <vt:lpstr>What is a claims provider trust?</vt:lpstr>
      <vt:lpstr>What is a relying party trust?</vt:lpstr>
      <vt:lpstr>Demonstration: Configuring claims provider and relying party trusts</vt:lpstr>
      <vt:lpstr>PowerPoint Presentation</vt:lpstr>
      <vt:lpstr>PowerPoint Presentation</vt:lpstr>
      <vt:lpstr>PowerPoint Presentation</vt:lpstr>
      <vt:lpstr>Installing and configuring AD FS</vt:lpstr>
      <vt:lpstr>Configuring an account partner and a resource partner</vt:lpstr>
      <vt:lpstr>Configuring claims rules</vt:lpstr>
      <vt:lpstr>How home realm discovery works</vt:lpstr>
      <vt:lpstr>Demonstration: Configuring claims rules</vt:lpstr>
      <vt:lpstr>PowerPoint Presentation</vt:lpstr>
      <vt:lpstr>Managing an AD FS deployment</vt:lpstr>
      <vt:lpstr>Lesson 4: Web Application Proxy overview</vt:lpstr>
      <vt:lpstr>What is the Web Application Proxy?</vt:lpstr>
      <vt:lpstr>Web Application Proxy and AD FS proxy</vt:lpstr>
      <vt:lpstr>Web Application Proxy authentication methods</vt:lpstr>
      <vt:lpstr>Scenarios for using the Web Application Proxy</vt:lpstr>
      <vt:lpstr>Installing and configuring the Web Application Proxy</vt:lpstr>
      <vt:lpstr>Demonstration: Installing and configuring the Web Application Proxy</vt:lpstr>
      <vt:lpstr>PowerPoint Presentation</vt:lpstr>
      <vt:lpstr>PowerPoint Presentation</vt:lpstr>
      <vt:lpstr>PowerPoint Presentation</vt:lpstr>
      <vt:lpstr>Lab: Implementing AD FS</vt:lpstr>
      <vt:lpstr>Lab Scenario</vt:lpstr>
      <vt:lpstr>Lab Scenario (Continued)</vt:lpstr>
      <vt:lpstr>Lab Review</vt:lpstr>
      <vt:lpstr>Module Review and Takeaways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2016-08-23T22:24:03Z</dcterms:created>
  <dcterms:modified xsi:type="dcterms:W3CDTF">2017-06-29T21:14:39Z</dcterms:modified>
</cp:coreProperties>
</file>