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9"/>
  </p:notesMasterIdLst>
  <p:sldIdLst>
    <p:sldId id="256" r:id="rId2"/>
    <p:sldId id="257" r:id="rId3"/>
    <p:sldId id="314" r:id="rId4"/>
    <p:sldId id="315" r:id="rId5"/>
    <p:sldId id="318" r:id="rId6"/>
    <p:sldId id="316" r:id="rId7"/>
    <p:sldId id="317" r:id="rId8"/>
  </p:sldIdLst>
  <p:sldSz cx="9144000" cy="5143500" type="screen16x9"/>
  <p:notesSz cx="6858000" cy="9144000"/>
  <p:embeddedFontLst>
    <p:embeddedFont>
      <p:font typeface="Bebas Neue" panose="020B0606020202050201" pitchFamily="34" charset="0"/>
      <p:regular r:id="rId10"/>
    </p:embeddedFont>
    <p:embeddedFont>
      <p:font typeface="Francois One" panose="020B0604020202020204" charset="0"/>
      <p:regular r:id="rId11"/>
    </p:embeddedFont>
    <p:embeddedFont>
      <p:font typeface="Montserrat" panose="00000500000000000000" pitchFamily="2"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FC132F1-8957-4C3E-8D16-9ECCB506B772}">
  <a:tblStyle styleId="{2FC132F1-8957-4C3E-8D16-9ECCB506B77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940" y="1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e9c7cfd6f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e9c7cfd6f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flipH="1">
            <a:off x="5594950" y="0"/>
            <a:ext cx="3548930" cy="2685497"/>
          </a:xfrm>
          <a:custGeom>
            <a:avLst/>
            <a:gdLst/>
            <a:ahLst/>
            <a:cxnLst/>
            <a:rect l="l" t="t" r="r" b="b"/>
            <a:pathLst>
              <a:path w="62221" h="47083" extrusionOk="0">
                <a:moveTo>
                  <a:pt x="0" y="0"/>
                </a:moveTo>
                <a:lnTo>
                  <a:pt x="0" y="47083"/>
                </a:lnTo>
                <a:cubicBezTo>
                  <a:pt x="9180" y="44165"/>
                  <a:pt x="17387" y="37934"/>
                  <a:pt x="22341" y="29605"/>
                </a:cubicBezTo>
                <a:cubicBezTo>
                  <a:pt x="25290" y="24651"/>
                  <a:pt x="27539" y="18663"/>
                  <a:pt x="32737" y="16110"/>
                </a:cubicBezTo>
                <a:cubicBezTo>
                  <a:pt x="34819" y="15105"/>
                  <a:pt x="37068" y="14805"/>
                  <a:pt x="39375" y="14805"/>
                </a:cubicBezTo>
                <a:cubicBezTo>
                  <a:pt x="41884" y="14805"/>
                  <a:pt x="44460" y="15160"/>
                  <a:pt x="46962" y="15350"/>
                </a:cubicBezTo>
                <a:cubicBezTo>
                  <a:pt x="47720" y="15413"/>
                  <a:pt x="48500" y="15449"/>
                  <a:pt x="49285" y="15449"/>
                </a:cubicBezTo>
                <a:cubicBezTo>
                  <a:pt x="53439" y="15449"/>
                  <a:pt x="57757" y="14443"/>
                  <a:pt x="60032" y="11095"/>
                </a:cubicBezTo>
                <a:cubicBezTo>
                  <a:pt x="62220" y="7842"/>
                  <a:pt x="61491" y="3374"/>
                  <a:pt x="592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0;p2"/>
          <p:cNvGrpSpPr/>
          <p:nvPr/>
        </p:nvGrpSpPr>
        <p:grpSpPr>
          <a:xfrm rot="10800000">
            <a:off x="6992246" y="-591100"/>
            <a:ext cx="2475510" cy="2262186"/>
            <a:chOff x="7355300" y="3662050"/>
            <a:chExt cx="2475510" cy="2262186"/>
          </a:xfrm>
        </p:grpSpPr>
        <p:sp>
          <p:nvSpPr>
            <p:cNvPr id="11" name="Google Shape;11;p2"/>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5;p2"/>
          <p:cNvSpPr/>
          <p:nvPr/>
        </p:nvSpPr>
        <p:spPr>
          <a:xfrm flipH="1">
            <a:off x="15" y="2347525"/>
            <a:ext cx="3333735" cy="2787132"/>
          </a:xfrm>
          <a:custGeom>
            <a:avLst/>
            <a:gdLst/>
            <a:ahLst/>
            <a:cxnLst/>
            <a:rect l="l" t="t" r="r" b="b"/>
            <a:pathLst>
              <a:path w="50823" h="42490" extrusionOk="0">
                <a:moveTo>
                  <a:pt x="44933" y="0"/>
                </a:moveTo>
                <a:cubicBezTo>
                  <a:pt x="43015" y="0"/>
                  <a:pt x="41094" y="349"/>
                  <a:pt x="39302" y="1030"/>
                </a:cubicBezTo>
                <a:cubicBezTo>
                  <a:pt x="35108" y="2641"/>
                  <a:pt x="31703" y="5985"/>
                  <a:pt x="29728" y="9967"/>
                </a:cubicBezTo>
                <a:cubicBezTo>
                  <a:pt x="27813" y="13827"/>
                  <a:pt x="27053" y="18569"/>
                  <a:pt x="23801" y="21395"/>
                </a:cubicBezTo>
                <a:cubicBezTo>
                  <a:pt x="20609" y="24222"/>
                  <a:pt x="15898" y="24405"/>
                  <a:pt x="12159" y="26472"/>
                </a:cubicBezTo>
                <a:cubicBezTo>
                  <a:pt x="8025" y="28751"/>
                  <a:pt x="5442" y="33037"/>
                  <a:pt x="3101" y="37140"/>
                </a:cubicBezTo>
                <a:lnTo>
                  <a:pt x="1" y="42490"/>
                </a:lnTo>
                <a:lnTo>
                  <a:pt x="50822" y="42490"/>
                </a:lnTo>
                <a:lnTo>
                  <a:pt x="50822" y="1182"/>
                </a:lnTo>
                <a:cubicBezTo>
                  <a:pt x="48967" y="387"/>
                  <a:pt x="46952" y="0"/>
                  <a:pt x="449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oogle Shape;16;p2"/>
          <p:cNvGrpSpPr/>
          <p:nvPr/>
        </p:nvGrpSpPr>
        <p:grpSpPr>
          <a:xfrm rot="10800000" flipH="1">
            <a:off x="-567750" y="3595800"/>
            <a:ext cx="2475510" cy="2262186"/>
            <a:chOff x="7355300" y="3662050"/>
            <a:chExt cx="2475510" cy="2262186"/>
          </a:xfrm>
        </p:grpSpPr>
        <p:sp>
          <p:nvSpPr>
            <p:cNvPr id="17" name="Google Shape;17;p2"/>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txBox="1">
            <a:spLocks noGrp="1"/>
          </p:cNvSpPr>
          <p:nvPr>
            <p:ph type="ctrTitle"/>
          </p:nvPr>
        </p:nvSpPr>
        <p:spPr>
          <a:xfrm>
            <a:off x="1332900" y="1172025"/>
            <a:ext cx="6478200" cy="2262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2" name="Google Shape;22;p2"/>
          <p:cNvSpPr txBox="1">
            <a:spLocks noGrp="1"/>
          </p:cNvSpPr>
          <p:nvPr>
            <p:ph type="subTitle" idx="1"/>
          </p:nvPr>
        </p:nvSpPr>
        <p:spPr>
          <a:xfrm>
            <a:off x="1332900" y="3434625"/>
            <a:ext cx="6478200" cy="4617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Montserrat"/>
              <a:buNone/>
              <a:defRPr sz="1800">
                <a:solidFill>
                  <a:schemeClr val="accent6"/>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3"/>
          <p:cNvSpPr txBox="1">
            <a:spLocks noGrp="1"/>
          </p:cNvSpPr>
          <p:nvPr>
            <p:ph type="title" hasCustomPrompt="1"/>
          </p:nvPr>
        </p:nvSpPr>
        <p:spPr>
          <a:xfrm>
            <a:off x="6116600" y="1027500"/>
            <a:ext cx="1015200" cy="753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6000" b="1">
                <a:solidFill>
                  <a:schemeClr val="accent5"/>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5" name="Google Shape;25;p3"/>
          <p:cNvSpPr/>
          <p:nvPr/>
        </p:nvSpPr>
        <p:spPr>
          <a:xfrm>
            <a:off x="6628550" y="0"/>
            <a:ext cx="2515411" cy="2678176"/>
          </a:xfrm>
          <a:custGeom>
            <a:avLst/>
            <a:gdLst/>
            <a:ahLst/>
            <a:cxnLst/>
            <a:rect l="l" t="t" r="r" b="b"/>
            <a:pathLst>
              <a:path w="38512" h="41004" extrusionOk="0">
                <a:moveTo>
                  <a:pt x="1125" y="0"/>
                </a:moveTo>
                <a:cubicBezTo>
                  <a:pt x="0" y="4377"/>
                  <a:pt x="2462" y="9119"/>
                  <a:pt x="5958" y="12037"/>
                </a:cubicBezTo>
                <a:cubicBezTo>
                  <a:pt x="9636" y="15077"/>
                  <a:pt x="14286" y="16688"/>
                  <a:pt x="18602" y="18724"/>
                </a:cubicBezTo>
                <a:cubicBezTo>
                  <a:pt x="21125" y="19909"/>
                  <a:pt x="23861" y="21703"/>
                  <a:pt x="24043" y="24438"/>
                </a:cubicBezTo>
                <a:cubicBezTo>
                  <a:pt x="24226" y="26748"/>
                  <a:pt x="22493" y="28876"/>
                  <a:pt x="22432" y="31186"/>
                </a:cubicBezTo>
                <a:cubicBezTo>
                  <a:pt x="22402" y="34347"/>
                  <a:pt x="25411" y="36627"/>
                  <a:pt x="28268" y="37964"/>
                </a:cubicBezTo>
                <a:cubicBezTo>
                  <a:pt x="31490" y="39484"/>
                  <a:pt x="34955" y="40518"/>
                  <a:pt x="38512" y="41004"/>
                </a:cubicBezTo>
                <a:lnTo>
                  <a:pt x="385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26;p3"/>
          <p:cNvGrpSpPr/>
          <p:nvPr/>
        </p:nvGrpSpPr>
        <p:grpSpPr>
          <a:xfrm rot="10800000">
            <a:off x="7131796" y="-591087"/>
            <a:ext cx="2475510" cy="2262186"/>
            <a:chOff x="7355300" y="3662050"/>
            <a:chExt cx="2475510" cy="2262186"/>
          </a:xfrm>
        </p:grpSpPr>
        <p:sp>
          <p:nvSpPr>
            <p:cNvPr id="27" name="Google Shape;27;p3"/>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31;p3"/>
          <p:cNvSpPr/>
          <p:nvPr/>
        </p:nvSpPr>
        <p:spPr>
          <a:xfrm>
            <a:off x="0" y="757100"/>
            <a:ext cx="4897633" cy="4386383"/>
          </a:xfrm>
          <a:custGeom>
            <a:avLst/>
            <a:gdLst/>
            <a:ahLst/>
            <a:cxnLst/>
            <a:rect l="l" t="t" r="r" b="b"/>
            <a:pathLst>
              <a:path w="41643" h="37296" extrusionOk="0">
                <a:moveTo>
                  <a:pt x="0" y="0"/>
                </a:moveTo>
                <a:lnTo>
                  <a:pt x="0" y="37296"/>
                </a:lnTo>
                <a:lnTo>
                  <a:pt x="41642" y="37296"/>
                </a:lnTo>
                <a:cubicBezTo>
                  <a:pt x="41125" y="35442"/>
                  <a:pt x="40122" y="33770"/>
                  <a:pt x="38603" y="32554"/>
                </a:cubicBezTo>
                <a:cubicBezTo>
                  <a:pt x="36475" y="30822"/>
                  <a:pt x="33709" y="30609"/>
                  <a:pt x="31156" y="29697"/>
                </a:cubicBezTo>
                <a:cubicBezTo>
                  <a:pt x="28602" y="28785"/>
                  <a:pt x="25958" y="26870"/>
                  <a:pt x="25046" y="24347"/>
                </a:cubicBezTo>
                <a:cubicBezTo>
                  <a:pt x="24043" y="21612"/>
                  <a:pt x="24590" y="18207"/>
                  <a:pt x="25715" y="15563"/>
                </a:cubicBezTo>
                <a:cubicBezTo>
                  <a:pt x="26870" y="12858"/>
                  <a:pt x="27842" y="9666"/>
                  <a:pt x="26353" y="7143"/>
                </a:cubicBezTo>
                <a:cubicBezTo>
                  <a:pt x="25107" y="5076"/>
                  <a:pt x="23253" y="4560"/>
                  <a:pt x="20821" y="4529"/>
                </a:cubicBezTo>
                <a:cubicBezTo>
                  <a:pt x="20762" y="4529"/>
                  <a:pt x="20703" y="4528"/>
                  <a:pt x="20644" y="4528"/>
                </a:cubicBezTo>
                <a:cubicBezTo>
                  <a:pt x="18273" y="4528"/>
                  <a:pt x="15929" y="5111"/>
                  <a:pt x="13557" y="5259"/>
                </a:cubicBezTo>
                <a:cubicBezTo>
                  <a:pt x="13260" y="5275"/>
                  <a:pt x="12964" y="5283"/>
                  <a:pt x="12668" y="5283"/>
                </a:cubicBezTo>
                <a:cubicBezTo>
                  <a:pt x="7963" y="5283"/>
                  <a:pt x="3403" y="3261"/>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txBox="1">
            <a:spLocks noGrp="1"/>
          </p:cNvSpPr>
          <p:nvPr>
            <p:ph type="title" idx="2"/>
          </p:nvPr>
        </p:nvSpPr>
        <p:spPr>
          <a:xfrm>
            <a:off x="4824300" y="1780500"/>
            <a:ext cx="3599700" cy="169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52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3" name="Google Shape;33;p3"/>
          <p:cNvSpPr txBox="1">
            <a:spLocks noGrp="1"/>
          </p:cNvSpPr>
          <p:nvPr>
            <p:ph type="subTitle" idx="1"/>
          </p:nvPr>
        </p:nvSpPr>
        <p:spPr>
          <a:xfrm>
            <a:off x="5206300" y="3472500"/>
            <a:ext cx="2835900" cy="6768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Montserrat"/>
              <a:buNone/>
              <a:defRPr sz="1800">
                <a:solidFill>
                  <a:schemeClr val="accent6"/>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4"/>
        <p:cNvGrpSpPr/>
        <p:nvPr/>
      </p:nvGrpSpPr>
      <p:grpSpPr>
        <a:xfrm>
          <a:off x="0" y="0"/>
          <a:ext cx="0" cy="0"/>
          <a:chOff x="0" y="0"/>
          <a:chExt cx="0" cy="0"/>
        </a:xfrm>
      </p:grpSpPr>
      <p:sp>
        <p:nvSpPr>
          <p:cNvPr id="35" name="Google Shape;35;p4"/>
          <p:cNvSpPr/>
          <p:nvPr/>
        </p:nvSpPr>
        <p:spPr>
          <a:xfrm>
            <a:off x="7145074" y="0"/>
            <a:ext cx="1998965" cy="2128313"/>
          </a:xfrm>
          <a:custGeom>
            <a:avLst/>
            <a:gdLst/>
            <a:ahLst/>
            <a:cxnLst/>
            <a:rect l="l" t="t" r="r" b="b"/>
            <a:pathLst>
              <a:path w="38512" h="41004" extrusionOk="0">
                <a:moveTo>
                  <a:pt x="1125" y="0"/>
                </a:moveTo>
                <a:cubicBezTo>
                  <a:pt x="0" y="4377"/>
                  <a:pt x="2462" y="9119"/>
                  <a:pt x="5958" y="12037"/>
                </a:cubicBezTo>
                <a:cubicBezTo>
                  <a:pt x="9636" y="15077"/>
                  <a:pt x="14286" y="16688"/>
                  <a:pt x="18602" y="18724"/>
                </a:cubicBezTo>
                <a:cubicBezTo>
                  <a:pt x="21125" y="19909"/>
                  <a:pt x="23861" y="21703"/>
                  <a:pt x="24043" y="24438"/>
                </a:cubicBezTo>
                <a:cubicBezTo>
                  <a:pt x="24226" y="26748"/>
                  <a:pt x="22493" y="28876"/>
                  <a:pt x="22432" y="31186"/>
                </a:cubicBezTo>
                <a:cubicBezTo>
                  <a:pt x="22402" y="34347"/>
                  <a:pt x="25411" y="36627"/>
                  <a:pt x="28268" y="37964"/>
                </a:cubicBezTo>
                <a:cubicBezTo>
                  <a:pt x="31490" y="39484"/>
                  <a:pt x="34955" y="40518"/>
                  <a:pt x="38512" y="41004"/>
                </a:cubicBezTo>
                <a:lnTo>
                  <a:pt x="385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 name="Google Shape;36;p4"/>
          <p:cNvGrpSpPr/>
          <p:nvPr/>
        </p:nvGrpSpPr>
        <p:grpSpPr>
          <a:xfrm>
            <a:off x="7626346" y="-326125"/>
            <a:ext cx="2475510" cy="2262186"/>
            <a:chOff x="7355300" y="3662050"/>
            <a:chExt cx="2475510" cy="2262186"/>
          </a:xfrm>
        </p:grpSpPr>
        <p:sp>
          <p:nvSpPr>
            <p:cNvPr id="37" name="Google Shape;37;p4"/>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4"/>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 name="Google Shape;41;p4"/>
          <p:cNvSpPr/>
          <p:nvPr/>
        </p:nvSpPr>
        <p:spPr>
          <a:xfrm>
            <a:off x="0" y="3719225"/>
            <a:ext cx="1590242" cy="1424241"/>
          </a:xfrm>
          <a:custGeom>
            <a:avLst/>
            <a:gdLst/>
            <a:ahLst/>
            <a:cxnLst/>
            <a:rect l="l" t="t" r="r" b="b"/>
            <a:pathLst>
              <a:path w="41643" h="37296" extrusionOk="0">
                <a:moveTo>
                  <a:pt x="0" y="0"/>
                </a:moveTo>
                <a:lnTo>
                  <a:pt x="0" y="37296"/>
                </a:lnTo>
                <a:lnTo>
                  <a:pt x="41642" y="37296"/>
                </a:lnTo>
                <a:cubicBezTo>
                  <a:pt x="41125" y="35442"/>
                  <a:pt x="40122" y="33770"/>
                  <a:pt x="38603" y="32554"/>
                </a:cubicBezTo>
                <a:cubicBezTo>
                  <a:pt x="36475" y="30822"/>
                  <a:pt x="33709" y="30609"/>
                  <a:pt x="31156" y="29697"/>
                </a:cubicBezTo>
                <a:cubicBezTo>
                  <a:pt x="28602" y="28785"/>
                  <a:pt x="25958" y="26870"/>
                  <a:pt x="25046" y="24347"/>
                </a:cubicBezTo>
                <a:cubicBezTo>
                  <a:pt x="24043" y="21612"/>
                  <a:pt x="24590" y="18207"/>
                  <a:pt x="25715" y="15563"/>
                </a:cubicBezTo>
                <a:cubicBezTo>
                  <a:pt x="26870" y="12858"/>
                  <a:pt x="27842" y="9666"/>
                  <a:pt x="26353" y="7143"/>
                </a:cubicBezTo>
                <a:cubicBezTo>
                  <a:pt x="25107" y="5076"/>
                  <a:pt x="23253" y="4560"/>
                  <a:pt x="20821" y="4529"/>
                </a:cubicBezTo>
                <a:cubicBezTo>
                  <a:pt x="20762" y="4529"/>
                  <a:pt x="20703" y="4528"/>
                  <a:pt x="20644" y="4528"/>
                </a:cubicBezTo>
                <a:cubicBezTo>
                  <a:pt x="18273" y="4528"/>
                  <a:pt x="15929" y="5111"/>
                  <a:pt x="13557" y="5259"/>
                </a:cubicBezTo>
                <a:cubicBezTo>
                  <a:pt x="13260" y="5275"/>
                  <a:pt x="12964" y="5283"/>
                  <a:pt x="12668" y="5283"/>
                </a:cubicBezTo>
                <a:cubicBezTo>
                  <a:pt x="7963" y="5283"/>
                  <a:pt x="3403" y="3261"/>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4"/>
          <p:cNvGrpSpPr/>
          <p:nvPr/>
        </p:nvGrpSpPr>
        <p:grpSpPr>
          <a:xfrm>
            <a:off x="-645537" y="4268668"/>
            <a:ext cx="1546317" cy="1537543"/>
            <a:chOff x="2848963" y="6038868"/>
            <a:chExt cx="1546317" cy="1537543"/>
          </a:xfrm>
        </p:grpSpPr>
        <p:sp>
          <p:nvSpPr>
            <p:cNvPr id="43" name="Google Shape;43;p4"/>
            <p:cNvSpPr/>
            <p:nvPr/>
          </p:nvSpPr>
          <p:spPr>
            <a:xfrm>
              <a:off x="2848963" y="6038868"/>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3099319" y="6299833"/>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720000" y="540000"/>
            <a:ext cx="7704000" cy="6768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6" name="Google Shape;46;p4"/>
          <p:cNvSpPr txBox="1">
            <a:spLocks noGrp="1"/>
          </p:cNvSpPr>
          <p:nvPr>
            <p:ph type="body" idx="1"/>
          </p:nvPr>
        </p:nvSpPr>
        <p:spPr>
          <a:xfrm>
            <a:off x="720000" y="1216800"/>
            <a:ext cx="7704000" cy="33867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AutoNum type="arabicPeriod"/>
              <a:defRPr sz="1200"/>
            </a:lvl1pPr>
            <a:lvl2pPr marL="914400" lvl="1" indent="-317500" rtl="0">
              <a:lnSpc>
                <a:spcPct val="115000"/>
              </a:lnSpc>
              <a:spcBef>
                <a:spcPts val="0"/>
              </a:spcBef>
              <a:spcAft>
                <a:spcPts val="0"/>
              </a:spcAft>
              <a:buSzPts val="1400"/>
              <a:buAutoNum type="alphaLcPeriod"/>
              <a:defRPr/>
            </a:lvl2pPr>
            <a:lvl3pPr marL="1371600" lvl="2" indent="-317500" rtl="0">
              <a:lnSpc>
                <a:spcPct val="115000"/>
              </a:lnSpc>
              <a:spcBef>
                <a:spcPts val="0"/>
              </a:spcBef>
              <a:spcAft>
                <a:spcPts val="0"/>
              </a:spcAft>
              <a:buSzPts val="1400"/>
              <a:buAutoNum type="romanLcPeriod"/>
              <a:defRPr/>
            </a:lvl3pPr>
            <a:lvl4pPr marL="1828800" lvl="3" indent="-317500" rtl="0">
              <a:lnSpc>
                <a:spcPct val="115000"/>
              </a:lnSpc>
              <a:spcBef>
                <a:spcPts val="0"/>
              </a:spcBef>
              <a:spcAft>
                <a:spcPts val="0"/>
              </a:spcAft>
              <a:buSzPts val="1400"/>
              <a:buAutoNum type="arabicPeriod"/>
              <a:defRPr/>
            </a:lvl4pPr>
            <a:lvl5pPr marL="2286000" lvl="4" indent="-317500" rtl="0">
              <a:lnSpc>
                <a:spcPct val="115000"/>
              </a:lnSpc>
              <a:spcBef>
                <a:spcPts val="0"/>
              </a:spcBef>
              <a:spcAft>
                <a:spcPts val="0"/>
              </a:spcAft>
              <a:buSzPts val="1400"/>
              <a:buAutoNum type="alphaLcPeriod"/>
              <a:defRPr/>
            </a:lvl5pPr>
            <a:lvl6pPr marL="2743200" lvl="5" indent="-317500" rtl="0">
              <a:lnSpc>
                <a:spcPct val="115000"/>
              </a:lnSpc>
              <a:spcBef>
                <a:spcPts val="0"/>
              </a:spcBef>
              <a:spcAft>
                <a:spcPts val="0"/>
              </a:spcAft>
              <a:buSzPts val="1400"/>
              <a:buAutoNum type="romanLcPeriod"/>
              <a:defRPr/>
            </a:lvl6pPr>
            <a:lvl7pPr marL="3200400" lvl="6" indent="-317500" rtl="0">
              <a:lnSpc>
                <a:spcPct val="115000"/>
              </a:lnSpc>
              <a:spcBef>
                <a:spcPts val="0"/>
              </a:spcBef>
              <a:spcAft>
                <a:spcPts val="0"/>
              </a:spcAft>
              <a:buSzPts val="1400"/>
              <a:buAutoNum type="arabicPeriod"/>
              <a:defRPr/>
            </a:lvl7pPr>
            <a:lvl8pPr marL="3657600" lvl="7" indent="-317500" rtl="0">
              <a:lnSpc>
                <a:spcPct val="115000"/>
              </a:lnSpc>
              <a:spcBef>
                <a:spcPts val="0"/>
              </a:spcBef>
              <a:spcAft>
                <a:spcPts val="0"/>
              </a:spcAft>
              <a:buSzPts val="1400"/>
              <a:buAutoNum type="alphaLcPeriod"/>
              <a:defRPr/>
            </a:lvl8pPr>
            <a:lvl9pPr marL="4114800" lvl="8" indent="-317500" rtl="0">
              <a:lnSpc>
                <a:spcPct val="115000"/>
              </a:lnSpc>
              <a:spcBef>
                <a:spcPts val="0"/>
              </a:spcBef>
              <a:spcAft>
                <a:spcPts val="0"/>
              </a:spcAft>
              <a:buSzPts val="1400"/>
              <a:buAutoNum type="romanLcPerio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3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37"/>
        <p:cNvGrpSpPr/>
        <p:nvPr/>
      </p:nvGrpSpPr>
      <p:grpSpPr>
        <a:xfrm>
          <a:off x="0" y="0"/>
          <a:ext cx="0" cy="0"/>
          <a:chOff x="0" y="0"/>
          <a:chExt cx="0" cy="0"/>
        </a:xfrm>
      </p:grpSpPr>
      <p:sp>
        <p:nvSpPr>
          <p:cNvPr id="138" name="Google Shape;138;p13"/>
          <p:cNvSpPr/>
          <p:nvPr/>
        </p:nvSpPr>
        <p:spPr>
          <a:xfrm>
            <a:off x="1" y="3726"/>
            <a:ext cx="4053042" cy="2157288"/>
          </a:xfrm>
          <a:custGeom>
            <a:avLst/>
            <a:gdLst/>
            <a:ahLst/>
            <a:cxnLst/>
            <a:rect l="l" t="t" r="r" b="b"/>
            <a:pathLst>
              <a:path w="59850" h="31856" extrusionOk="0">
                <a:moveTo>
                  <a:pt x="1" y="1"/>
                </a:moveTo>
                <a:lnTo>
                  <a:pt x="1" y="61"/>
                </a:lnTo>
                <a:lnTo>
                  <a:pt x="1" y="31855"/>
                </a:lnTo>
                <a:cubicBezTo>
                  <a:pt x="183" y="31855"/>
                  <a:pt x="335" y="31825"/>
                  <a:pt x="517" y="31825"/>
                </a:cubicBezTo>
                <a:cubicBezTo>
                  <a:pt x="10700" y="30852"/>
                  <a:pt x="21035" y="26688"/>
                  <a:pt x="27114" y="18481"/>
                </a:cubicBezTo>
                <a:cubicBezTo>
                  <a:pt x="30184" y="14286"/>
                  <a:pt x="32494" y="8937"/>
                  <a:pt x="37357" y="7113"/>
                </a:cubicBezTo>
                <a:cubicBezTo>
                  <a:pt x="38893" y="6542"/>
                  <a:pt x="40508" y="6409"/>
                  <a:pt x="42151" y="6409"/>
                </a:cubicBezTo>
                <a:cubicBezTo>
                  <a:pt x="43588" y="6409"/>
                  <a:pt x="45046" y="6511"/>
                  <a:pt x="46490" y="6511"/>
                </a:cubicBezTo>
                <a:cubicBezTo>
                  <a:pt x="47086" y="6511"/>
                  <a:pt x="47680" y="6494"/>
                  <a:pt x="48269" y="6444"/>
                </a:cubicBezTo>
                <a:cubicBezTo>
                  <a:pt x="52798" y="6049"/>
                  <a:pt x="57054" y="3587"/>
                  <a:pt x="598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 name="Google Shape;139;p13"/>
          <p:cNvGrpSpPr/>
          <p:nvPr/>
        </p:nvGrpSpPr>
        <p:grpSpPr>
          <a:xfrm flipH="1">
            <a:off x="94650" y="-591087"/>
            <a:ext cx="2475510" cy="2262186"/>
            <a:chOff x="7355300" y="3662050"/>
            <a:chExt cx="2475510" cy="2262186"/>
          </a:xfrm>
        </p:grpSpPr>
        <p:sp>
          <p:nvSpPr>
            <p:cNvPr id="140" name="Google Shape;140;p13"/>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3"/>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3"/>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3"/>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 name="Google Shape;144;p13"/>
          <p:cNvSpPr/>
          <p:nvPr/>
        </p:nvSpPr>
        <p:spPr>
          <a:xfrm>
            <a:off x="6981627" y="3283501"/>
            <a:ext cx="2162379" cy="1860007"/>
          </a:xfrm>
          <a:custGeom>
            <a:avLst/>
            <a:gdLst/>
            <a:ahLst/>
            <a:cxnLst/>
            <a:rect l="l" t="t" r="r" b="b"/>
            <a:pathLst>
              <a:path w="45869" h="39455" extrusionOk="0">
                <a:moveTo>
                  <a:pt x="45868" y="1"/>
                </a:moveTo>
                <a:cubicBezTo>
                  <a:pt x="44865" y="1"/>
                  <a:pt x="43832" y="61"/>
                  <a:pt x="42829" y="244"/>
                </a:cubicBezTo>
                <a:cubicBezTo>
                  <a:pt x="35868" y="1217"/>
                  <a:pt x="29546" y="5107"/>
                  <a:pt x="24895" y="10366"/>
                </a:cubicBezTo>
                <a:cubicBezTo>
                  <a:pt x="21825" y="13922"/>
                  <a:pt x="19089" y="18329"/>
                  <a:pt x="14530" y="19575"/>
                </a:cubicBezTo>
                <a:cubicBezTo>
                  <a:pt x="12038" y="20244"/>
                  <a:pt x="9241" y="19819"/>
                  <a:pt x="6962" y="21004"/>
                </a:cubicBezTo>
                <a:cubicBezTo>
                  <a:pt x="4104" y="22463"/>
                  <a:pt x="2858" y="25867"/>
                  <a:pt x="2372" y="29059"/>
                </a:cubicBezTo>
                <a:cubicBezTo>
                  <a:pt x="1916" y="32250"/>
                  <a:pt x="1946" y="35594"/>
                  <a:pt x="548" y="38481"/>
                </a:cubicBezTo>
                <a:cubicBezTo>
                  <a:pt x="396" y="38846"/>
                  <a:pt x="214" y="39120"/>
                  <a:pt x="1" y="39454"/>
                </a:cubicBezTo>
                <a:lnTo>
                  <a:pt x="45868" y="39454"/>
                </a:lnTo>
                <a:lnTo>
                  <a:pt x="45868" y="39363"/>
                </a:lnTo>
                <a:lnTo>
                  <a:pt x="45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 name="Google Shape;145;p13"/>
          <p:cNvGrpSpPr/>
          <p:nvPr/>
        </p:nvGrpSpPr>
        <p:grpSpPr>
          <a:xfrm rot="10800000" flipH="1">
            <a:off x="7649721" y="3677050"/>
            <a:ext cx="2475510" cy="2262186"/>
            <a:chOff x="7355300" y="3662050"/>
            <a:chExt cx="2475510" cy="2262186"/>
          </a:xfrm>
        </p:grpSpPr>
        <p:sp>
          <p:nvSpPr>
            <p:cNvPr id="146" name="Google Shape;146;p13"/>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3"/>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3"/>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3"/>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13"/>
          <p:cNvSpPr txBox="1">
            <a:spLocks noGrp="1"/>
          </p:cNvSpPr>
          <p:nvPr>
            <p:ph type="title"/>
          </p:nvPr>
        </p:nvSpPr>
        <p:spPr>
          <a:xfrm>
            <a:off x="720000" y="1977700"/>
            <a:ext cx="22464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1" name="Google Shape;151;p13"/>
          <p:cNvSpPr txBox="1">
            <a:spLocks noGrp="1"/>
          </p:cNvSpPr>
          <p:nvPr>
            <p:ph type="title" idx="2" hasCustomPrompt="1"/>
          </p:nvPr>
        </p:nvSpPr>
        <p:spPr>
          <a:xfrm>
            <a:off x="1591200" y="1563100"/>
            <a:ext cx="504000" cy="41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000" b="1">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52" name="Google Shape;152;p13"/>
          <p:cNvSpPr txBox="1">
            <a:spLocks noGrp="1"/>
          </p:cNvSpPr>
          <p:nvPr>
            <p:ph type="subTitle" idx="1"/>
          </p:nvPr>
        </p:nvSpPr>
        <p:spPr>
          <a:xfrm>
            <a:off x="720000" y="2316100"/>
            <a:ext cx="2246400" cy="504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
        <p:nvSpPr>
          <p:cNvPr id="153" name="Google Shape;153;p13"/>
          <p:cNvSpPr txBox="1">
            <a:spLocks noGrp="1"/>
          </p:cNvSpPr>
          <p:nvPr>
            <p:ph type="title" idx="3"/>
          </p:nvPr>
        </p:nvSpPr>
        <p:spPr>
          <a:xfrm>
            <a:off x="3448800" y="1977700"/>
            <a:ext cx="22464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4" name="Google Shape;154;p13"/>
          <p:cNvSpPr txBox="1">
            <a:spLocks noGrp="1"/>
          </p:cNvSpPr>
          <p:nvPr>
            <p:ph type="title" idx="4" hasCustomPrompt="1"/>
          </p:nvPr>
        </p:nvSpPr>
        <p:spPr>
          <a:xfrm>
            <a:off x="4320000" y="1563100"/>
            <a:ext cx="504000" cy="41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000" b="1">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55" name="Google Shape;155;p13"/>
          <p:cNvSpPr txBox="1">
            <a:spLocks noGrp="1"/>
          </p:cNvSpPr>
          <p:nvPr>
            <p:ph type="subTitle" idx="5"/>
          </p:nvPr>
        </p:nvSpPr>
        <p:spPr>
          <a:xfrm>
            <a:off x="3448800" y="2316100"/>
            <a:ext cx="2246400" cy="504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
        <p:nvSpPr>
          <p:cNvPr id="156" name="Google Shape;156;p13"/>
          <p:cNvSpPr txBox="1">
            <a:spLocks noGrp="1"/>
          </p:cNvSpPr>
          <p:nvPr>
            <p:ph type="title" idx="6"/>
          </p:nvPr>
        </p:nvSpPr>
        <p:spPr>
          <a:xfrm>
            <a:off x="6177600" y="1977700"/>
            <a:ext cx="22464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7" name="Google Shape;157;p13"/>
          <p:cNvSpPr txBox="1">
            <a:spLocks noGrp="1"/>
          </p:cNvSpPr>
          <p:nvPr>
            <p:ph type="title" idx="7" hasCustomPrompt="1"/>
          </p:nvPr>
        </p:nvSpPr>
        <p:spPr>
          <a:xfrm>
            <a:off x="7048800" y="1563100"/>
            <a:ext cx="504000" cy="41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000" b="1">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58" name="Google Shape;158;p13"/>
          <p:cNvSpPr txBox="1">
            <a:spLocks noGrp="1"/>
          </p:cNvSpPr>
          <p:nvPr>
            <p:ph type="subTitle" idx="8"/>
          </p:nvPr>
        </p:nvSpPr>
        <p:spPr>
          <a:xfrm>
            <a:off x="6177600" y="2316100"/>
            <a:ext cx="2246400" cy="504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
        <p:nvSpPr>
          <p:cNvPr id="159" name="Google Shape;159;p13"/>
          <p:cNvSpPr txBox="1">
            <a:spLocks noGrp="1"/>
          </p:cNvSpPr>
          <p:nvPr>
            <p:ph type="title" idx="9"/>
          </p:nvPr>
        </p:nvSpPr>
        <p:spPr>
          <a:xfrm>
            <a:off x="720000" y="3761100"/>
            <a:ext cx="22464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60" name="Google Shape;160;p13"/>
          <p:cNvSpPr txBox="1">
            <a:spLocks noGrp="1"/>
          </p:cNvSpPr>
          <p:nvPr>
            <p:ph type="title" idx="13" hasCustomPrompt="1"/>
          </p:nvPr>
        </p:nvSpPr>
        <p:spPr>
          <a:xfrm>
            <a:off x="1591200" y="3346500"/>
            <a:ext cx="504000" cy="41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000" b="1">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61" name="Google Shape;161;p13"/>
          <p:cNvSpPr txBox="1">
            <a:spLocks noGrp="1"/>
          </p:cNvSpPr>
          <p:nvPr>
            <p:ph type="subTitle" idx="14"/>
          </p:nvPr>
        </p:nvSpPr>
        <p:spPr>
          <a:xfrm>
            <a:off x="720000" y="4099500"/>
            <a:ext cx="2246400" cy="504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
        <p:nvSpPr>
          <p:cNvPr id="162" name="Google Shape;162;p13"/>
          <p:cNvSpPr txBox="1">
            <a:spLocks noGrp="1"/>
          </p:cNvSpPr>
          <p:nvPr>
            <p:ph type="title" idx="15"/>
          </p:nvPr>
        </p:nvSpPr>
        <p:spPr>
          <a:xfrm>
            <a:off x="3448800" y="3761100"/>
            <a:ext cx="22464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63" name="Google Shape;163;p13"/>
          <p:cNvSpPr txBox="1">
            <a:spLocks noGrp="1"/>
          </p:cNvSpPr>
          <p:nvPr>
            <p:ph type="title" idx="16" hasCustomPrompt="1"/>
          </p:nvPr>
        </p:nvSpPr>
        <p:spPr>
          <a:xfrm>
            <a:off x="4320000" y="3346500"/>
            <a:ext cx="504000" cy="41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000" b="1">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64" name="Google Shape;164;p13"/>
          <p:cNvSpPr txBox="1">
            <a:spLocks noGrp="1"/>
          </p:cNvSpPr>
          <p:nvPr>
            <p:ph type="subTitle" idx="17"/>
          </p:nvPr>
        </p:nvSpPr>
        <p:spPr>
          <a:xfrm>
            <a:off x="3448800" y="4099500"/>
            <a:ext cx="2246400" cy="504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
        <p:nvSpPr>
          <p:cNvPr id="165" name="Google Shape;165;p13"/>
          <p:cNvSpPr txBox="1">
            <a:spLocks noGrp="1"/>
          </p:cNvSpPr>
          <p:nvPr>
            <p:ph type="title" idx="18"/>
          </p:nvPr>
        </p:nvSpPr>
        <p:spPr>
          <a:xfrm>
            <a:off x="6177600" y="3761100"/>
            <a:ext cx="22464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66" name="Google Shape;166;p13"/>
          <p:cNvSpPr txBox="1">
            <a:spLocks noGrp="1"/>
          </p:cNvSpPr>
          <p:nvPr>
            <p:ph type="title" idx="19" hasCustomPrompt="1"/>
          </p:nvPr>
        </p:nvSpPr>
        <p:spPr>
          <a:xfrm>
            <a:off x="7048800" y="3346500"/>
            <a:ext cx="504000" cy="41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000" b="1">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67" name="Google Shape;167;p13"/>
          <p:cNvSpPr txBox="1">
            <a:spLocks noGrp="1"/>
          </p:cNvSpPr>
          <p:nvPr>
            <p:ph type="subTitle" idx="20"/>
          </p:nvPr>
        </p:nvSpPr>
        <p:spPr>
          <a:xfrm>
            <a:off x="6177600" y="4099500"/>
            <a:ext cx="2246400" cy="504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
        <p:nvSpPr>
          <p:cNvPr id="168" name="Google Shape;168;p13"/>
          <p:cNvSpPr txBox="1">
            <a:spLocks noGrp="1"/>
          </p:cNvSpPr>
          <p:nvPr>
            <p:ph type="title" idx="21"/>
          </p:nvPr>
        </p:nvSpPr>
        <p:spPr>
          <a:xfrm>
            <a:off x="720000" y="540000"/>
            <a:ext cx="7704000" cy="67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169"/>
        <p:cNvGrpSpPr/>
        <p:nvPr/>
      </p:nvGrpSpPr>
      <p:grpSpPr>
        <a:xfrm>
          <a:off x="0" y="0"/>
          <a:ext cx="0" cy="0"/>
          <a:chOff x="0" y="0"/>
          <a:chExt cx="0" cy="0"/>
        </a:xfrm>
      </p:grpSpPr>
      <p:sp>
        <p:nvSpPr>
          <p:cNvPr id="170" name="Google Shape;170;p14"/>
          <p:cNvSpPr/>
          <p:nvPr/>
        </p:nvSpPr>
        <p:spPr>
          <a:xfrm>
            <a:off x="0" y="0"/>
            <a:ext cx="3996455" cy="3024141"/>
          </a:xfrm>
          <a:custGeom>
            <a:avLst/>
            <a:gdLst/>
            <a:ahLst/>
            <a:cxnLst/>
            <a:rect l="l" t="t" r="r" b="b"/>
            <a:pathLst>
              <a:path w="62221" h="47083" extrusionOk="0">
                <a:moveTo>
                  <a:pt x="0" y="0"/>
                </a:moveTo>
                <a:lnTo>
                  <a:pt x="0" y="47083"/>
                </a:lnTo>
                <a:cubicBezTo>
                  <a:pt x="9180" y="44165"/>
                  <a:pt x="17387" y="37934"/>
                  <a:pt x="22341" y="29605"/>
                </a:cubicBezTo>
                <a:cubicBezTo>
                  <a:pt x="25290" y="24651"/>
                  <a:pt x="27539" y="18663"/>
                  <a:pt x="32737" y="16110"/>
                </a:cubicBezTo>
                <a:cubicBezTo>
                  <a:pt x="34819" y="15105"/>
                  <a:pt x="37068" y="14805"/>
                  <a:pt x="39375" y="14805"/>
                </a:cubicBezTo>
                <a:cubicBezTo>
                  <a:pt x="41884" y="14805"/>
                  <a:pt x="44460" y="15160"/>
                  <a:pt x="46962" y="15350"/>
                </a:cubicBezTo>
                <a:cubicBezTo>
                  <a:pt x="47720" y="15413"/>
                  <a:pt x="48500" y="15449"/>
                  <a:pt x="49285" y="15449"/>
                </a:cubicBezTo>
                <a:cubicBezTo>
                  <a:pt x="53439" y="15449"/>
                  <a:pt x="57757" y="14443"/>
                  <a:pt x="60032" y="11095"/>
                </a:cubicBezTo>
                <a:cubicBezTo>
                  <a:pt x="62220" y="7842"/>
                  <a:pt x="61491" y="3374"/>
                  <a:pt x="592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 name="Google Shape;171;p14"/>
          <p:cNvGrpSpPr/>
          <p:nvPr/>
        </p:nvGrpSpPr>
        <p:grpSpPr>
          <a:xfrm flipH="1">
            <a:off x="-388012" y="-458166"/>
            <a:ext cx="2891890" cy="2642686"/>
            <a:chOff x="7355300" y="3662050"/>
            <a:chExt cx="2475510" cy="2262186"/>
          </a:xfrm>
        </p:grpSpPr>
        <p:sp>
          <p:nvSpPr>
            <p:cNvPr id="172" name="Google Shape;172;p14"/>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4"/>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4"/>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4"/>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 name="Google Shape;176;p14"/>
          <p:cNvSpPr/>
          <p:nvPr/>
        </p:nvSpPr>
        <p:spPr>
          <a:xfrm>
            <a:off x="5526776" y="2119375"/>
            <a:ext cx="3617200" cy="3024120"/>
          </a:xfrm>
          <a:custGeom>
            <a:avLst/>
            <a:gdLst/>
            <a:ahLst/>
            <a:cxnLst/>
            <a:rect l="l" t="t" r="r" b="b"/>
            <a:pathLst>
              <a:path w="50823" h="42490" extrusionOk="0">
                <a:moveTo>
                  <a:pt x="44933" y="0"/>
                </a:moveTo>
                <a:cubicBezTo>
                  <a:pt x="43015" y="0"/>
                  <a:pt x="41094" y="349"/>
                  <a:pt x="39302" y="1030"/>
                </a:cubicBezTo>
                <a:cubicBezTo>
                  <a:pt x="35108" y="2641"/>
                  <a:pt x="31703" y="5985"/>
                  <a:pt x="29728" y="9967"/>
                </a:cubicBezTo>
                <a:cubicBezTo>
                  <a:pt x="27813" y="13827"/>
                  <a:pt x="27053" y="18569"/>
                  <a:pt x="23801" y="21395"/>
                </a:cubicBezTo>
                <a:cubicBezTo>
                  <a:pt x="20609" y="24222"/>
                  <a:pt x="15898" y="24405"/>
                  <a:pt x="12159" y="26472"/>
                </a:cubicBezTo>
                <a:cubicBezTo>
                  <a:pt x="8025" y="28751"/>
                  <a:pt x="5442" y="33037"/>
                  <a:pt x="3101" y="37140"/>
                </a:cubicBezTo>
                <a:lnTo>
                  <a:pt x="1" y="42490"/>
                </a:lnTo>
                <a:lnTo>
                  <a:pt x="50822" y="42490"/>
                </a:lnTo>
                <a:lnTo>
                  <a:pt x="50822" y="1182"/>
                </a:lnTo>
                <a:cubicBezTo>
                  <a:pt x="48967" y="387"/>
                  <a:pt x="46952" y="0"/>
                  <a:pt x="449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7" name="Google Shape;177;p14"/>
          <p:cNvGrpSpPr/>
          <p:nvPr/>
        </p:nvGrpSpPr>
        <p:grpSpPr>
          <a:xfrm>
            <a:off x="7278585" y="3458263"/>
            <a:ext cx="2893940" cy="2642686"/>
            <a:chOff x="7353545" y="3662050"/>
            <a:chExt cx="2477264" cy="2262186"/>
          </a:xfrm>
        </p:grpSpPr>
        <p:sp>
          <p:nvSpPr>
            <p:cNvPr id="178" name="Google Shape;178;p14"/>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4"/>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4"/>
            <p:cNvSpPr/>
            <p:nvPr/>
          </p:nvSpPr>
          <p:spPr>
            <a:xfrm>
              <a:off x="7353545"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4"/>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 name="Google Shape;182;p14"/>
          <p:cNvSpPr txBox="1">
            <a:spLocks noGrp="1"/>
          </p:cNvSpPr>
          <p:nvPr>
            <p:ph type="title"/>
          </p:nvPr>
        </p:nvSpPr>
        <p:spPr>
          <a:xfrm>
            <a:off x="1598100" y="3222900"/>
            <a:ext cx="5947800" cy="646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83" name="Google Shape;183;p14"/>
          <p:cNvSpPr txBox="1">
            <a:spLocks noGrp="1"/>
          </p:cNvSpPr>
          <p:nvPr>
            <p:ph type="subTitle" idx="1"/>
          </p:nvPr>
        </p:nvSpPr>
        <p:spPr>
          <a:xfrm>
            <a:off x="1598100" y="1191000"/>
            <a:ext cx="5947800" cy="20319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500"/>
              <a:buFont typeface="Montserrat"/>
              <a:buNone/>
              <a:defRPr sz="3000">
                <a:solidFill>
                  <a:schemeClr val="accent6"/>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500"/>
              <a:buNone/>
              <a:defRPr sz="2500">
                <a:solidFill>
                  <a:schemeClr val="dk1"/>
                </a:solidFill>
              </a:defRPr>
            </a:lvl2pPr>
            <a:lvl3pPr lvl="2" algn="ctr" rtl="0">
              <a:lnSpc>
                <a:spcPct val="100000"/>
              </a:lnSpc>
              <a:spcBef>
                <a:spcPts val="0"/>
              </a:spcBef>
              <a:spcAft>
                <a:spcPts val="0"/>
              </a:spcAft>
              <a:buClr>
                <a:schemeClr val="dk1"/>
              </a:buClr>
              <a:buSzPts val="2500"/>
              <a:buNone/>
              <a:defRPr sz="2500">
                <a:solidFill>
                  <a:schemeClr val="dk1"/>
                </a:solidFill>
              </a:defRPr>
            </a:lvl3pPr>
            <a:lvl4pPr lvl="3" algn="ctr" rtl="0">
              <a:lnSpc>
                <a:spcPct val="100000"/>
              </a:lnSpc>
              <a:spcBef>
                <a:spcPts val="0"/>
              </a:spcBef>
              <a:spcAft>
                <a:spcPts val="0"/>
              </a:spcAft>
              <a:buClr>
                <a:schemeClr val="dk1"/>
              </a:buClr>
              <a:buSzPts val="2500"/>
              <a:buNone/>
              <a:defRPr sz="2500">
                <a:solidFill>
                  <a:schemeClr val="dk1"/>
                </a:solidFill>
              </a:defRPr>
            </a:lvl4pPr>
            <a:lvl5pPr lvl="4" algn="ctr" rtl="0">
              <a:lnSpc>
                <a:spcPct val="100000"/>
              </a:lnSpc>
              <a:spcBef>
                <a:spcPts val="0"/>
              </a:spcBef>
              <a:spcAft>
                <a:spcPts val="0"/>
              </a:spcAft>
              <a:buClr>
                <a:schemeClr val="dk1"/>
              </a:buClr>
              <a:buSzPts val="2500"/>
              <a:buNone/>
              <a:defRPr sz="2500">
                <a:solidFill>
                  <a:schemeClr val="dk1"/>
                </a:solidFill>
              </a:defRPr>
            </a:lvl5pPr>
            <a:lvl6pPr lvl="5" algn="ctr" rtl="0">
              <a:lnSpc>
                <a:spcPct val="100000"/>
              </a:lnSpc>
              <a:spcBef>
                <a:spcPts val="0"/>
              </a:spcBef>
              <a:spcAft>
                <a:spcPts val="0"/>
              </a:spcAft>
              <a:buClr>
                <a:schemeClr val="dk1"/>
              </a:buClr>
              <a:buSzPts val="2500"/>
              <a:buNone/>
              <a:defRPr sz="2500">
                <a:solidFill>
                  <a:schemeClr val="dk1"/>
                </a:solidFill>
              </a:defRPr>
            </a:lvl6pPr>
            <a:lvl7pPr lvl="6" algn="ctr" rtl="0">
              <a:lnSpc>
                <a:spcPct val="100000"/>
              </a:lnSpc>
              <a:spcBef>
                <a:spcPts val="0"/>
              </a:spcBef>
              <a:spcAft>
                <a:spcPts val="0"/>
              </a:spcAft>
              <a:buClr>
                <a:schemeClr val="dk1"/>
              </a:buClr>
              <a:buSzPts val="2500"/>
              <a:buNone/>
              <a:defRPr sz="2500">
                <a:solidFill>
                  <a:schemeClr val="dk1"/>
                </a:solidFill>
              </a:defRPr>
            </a:lvl7pPr>
            <a:lvl8pPr lvl="7" algn="ctr" rtl="0">
              <a:lnSpc>
                <a:spcPct val="100000"/>
              </a:lnSpc>
              <a:spcBef>
                <a:spcPts val="0"/>
              </a:spcBef>
              <a:spcAft>
                <a:spcPts val="0"/>
              </a:spcAft>
              <a:buClr>
                <a:schemeClr val="dk1"/>
              </a:buClr>
              <a:buSzPts val="2500"/>
              <a:buNone/>
              <a:defRPr sz="2500">
                <a:solidFill>
                  <a:schemeClr val="dk1"/>
                </a:solidFill>
              </a:defRPr>
            </a:lvl8pPr>
            <a:lvl9pPr lvl="8" algn="ctr" rtl="0">
              <a:lnSpc>
                <a:spcPct val="100000"/>
              </a:lnSpc>
              <a:spcBef>
                <a:spcPts val="0"/>
              </a:spcBef>
              <a:spcAft>
                <a:spcPts val="0"/>
              </a:spcAft>
              <a:buClr>
                <a:schemeClr val="dk1"/>
              </a:buClr>
              <a:buSzPts val="2500"/>
              <a:buNone/>
              <a:defRPr sz="2500">
                <a:solidFill>
                  <a:schemeClr val="dk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1">
  <p:cSld name="CUSTOM_2">
    <p:spTree>
      <p:nvGrpSpPr>
        <p:cNvPr id="1" name="Shape 223"/>
        <p:cNvGrpSpPr/>
        <p:nvPr/>
      </p:nvGrpSpPr>
      <p:grpSpPr>
        <a:xfrm>
          <a:off x="0" y="0"/>
          <a:ext cx="0" cy="0"/>
          <a:chOff x="0" y="0"/>
          <a:chExt cx="0" cy="0"/>
        </a:xfrm>
      </p:grpSpPr>
      <p:sp>
        <p:nvSpPr>
          <p:cNvPr id="224" name="Google Shape;224;p18"/>
          <p:cNvSpPr/>
          <p:nvPr/>
        </p:nvSpPr>
        <p:spPr>
          <a:xfrm rot="10800000">
            <a:off x="5394256" y="6"/>
            <a:ext cx="3749744" cy="3358318"/>
          </a:xfrm>
          <a:custGeom>
            <a:avLst/>
            <a:gdLst/>
            <a:ahLst/>
            <a:cxnLst/>
            <a:rect l="l" t="t" r="r" b="b"/>
            <a:pathLst>
              <a:path w="41643" h="37296" extrusionOk="0">
                <a:moveTo>
                  <a:pt x="0" y="0"/>
                </a:moveTo>
                <a:lnTo>
                  <a:pt x="0" y="37296"/>
                </a:lnTo>
                <a:lnTo>
                  <a:pt x="41642" y="37296"/>
                </a:lnTo>
                <a:cubicBezTo>
                  <a:pt x="41125" y="35442"/>
                  <a:pt x="40122" y="33770"/>
                  <a:pt x="38603" y="32554"/>
                </a:cubicBezTo>
                <a:cubicBezTo>
                  <a:pt x="36475" y="30822"/>
                  <a:pt x="33709" y="30609"/>
                  <a:pt x="31156" y="29697"/>
                </a:cubicBezTo>
                <a:cubicBezTo>
                  <a:pt x="28602" y="28785"/>
                  <a:pt x="25958" y="26870"/>
                  <a:pt x="25046" y="24347"/>
                </a:cubicBezTo>
                <a:cubicBezTo>
                  <a:pt x="24043" y="21612"/>
                  <a:pt x="24590" y="18207"/>
                  <a:pt x="25715" y="15563"/>
                </a:cubicBezTo>
                <a:cubicBezTo>
                  <a:pt x="26870" y="12858"/>
                  <a:pt x="27842" y="9666"/>
                  <a:pt x="26353" y="7143"/>
                </a:cubicBezTo>
                <a:cubicBezTo>
                  <a:pt x="25107" y="5076"/>
                  <a:pt x="23253" y="4560"/>
                  <a:pt x="20821" y="4529"/>
                </a:cubicBezTo>
                <a:cubicBezTo>
                  <a:pt x="20762" y="4529"/>
                  <a:pt x="20703" y="4528"/>
                  <a:pt x="20644" y="4528"/>
                </a:cubicBezTo>
                <a:cubicBezTo>
                  <a:pt x="18273" y="4528"/>
                  <a:pt x="15929" y="5111"/>
                  <a:pt x="13557" y="5259"/>
                </a:cubicBezTo>
                <a:cubicBezTo>
                  <a:pt x="13260" y="5275"/>
                  <a:pt x="12964" y="5283"/>
                  <a:pt x="12668" y="5283"/>
                </a:cubicBezTo>
                <a:cubicBezTo>
                  <a:pt x="7963" y="5283"/>
                  <a:pt x="3403" y="3261"/>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5" name="Google Shape;225;p18"/>
          <p:cNvGrpSpPr/>
          <p:nvPr/>
        </p:nvGrpSpPr>
        <p:grpSpPr>
          <a:xfrm flipH="1">
            <a:off x="7014113" y="-609591"/>
            <a:ext cx="2891890" cy="2642686"/>
            <a:chOff x="7355300" y="3662050"/>
            <a:chExt cx="2475510" cy="2262186"/>
          </a:xfrm>
        </p:grpSpPr>
        <p:sp>
          <p:nvSpPr>
            <p:cNvPr id="226" name="Google Shape;226;p18"/>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8"/>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8"/>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8"/>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0" name="Google Shape;230;p18"/>
          <p:cNvSpPr/>
          <p:nvPr/>
        </p:nvSpPr>
        <p:spPr>
          <a:xfrm rot="10800000">
            <a:off x="4" y="1535164"/>
            <a:ext cx="3389056" cy="3608352"/>
          </a:xfrm>
          <a:custGeom>
            <a:avLst/>
            <a:gdLst/>
            <a:ahLst/>
            <a:cxnLst/>
            <a:rect l="l" t="t" r="r" b="b"/>
            <a:pathLst>
              <a:path w="38512" h="41004" extrusionOk="0">
                <a:moveTo>
                  <a:pt x="1125" y="0"/>
                </a:moveTo>
                <a:cubicBezTo>
                  <a:pt x="0" y="4377"/>
                  <a:pt x="2462" y="9119"/>
                  <a:pt x="5958" y="12037"/>
                </a:cubicBezTo>
                <a:cubicBezTo>
                  <a:pt x="9636" y="15077"/>
                  <a:pt x="14286" y="16688"/>
                  <a:pt x="18602" y="18724"/>
                </a:cubicBezTo>
                <a:cubicBezTo>
                  <a:pt x="21125" y="19909"/>
                  <a:pt x="23861" y="21703"/>
                  <a:pt x="24043" y="24438"/>
                </a:cubicBezTo>
                <a:cubicBezTo>
                  <a:pt x="24226" y="26748"/>
                  <a:pt x="22493" y="28876"/>
                  <a:pt x="22432" y="31186"/>
                </a:cubicBezTo>
                <a:cubicBezTo>
                  <a:pt x="22402" y="34347"/>
                  <a:pt x="25411" y="36627"/>
                  <a:pt x="28268" y="37964"/>
                </a:cubicBezTo>
                <a:cubicBezTo>
                  <a:pt x="31490" y="39484"/>
                  <a:pt x="34955" y="40518"/>
                  <a:pt x="38512" y="41004"/>
                </a:cubicBezTo>
                <a:lnTo>
                  <a:pt x="385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1" name="Google Shape;231;p18"/>
          <p:cNvGrpSpPr/>
          <p:nvPr/>
        </p:nvGrpSpPr>
        <p:grpSpPr>
          <a:xfrm>
            <a:off x="-311803" y="3042326"/>
            <a:ext cx="2891890" cy="2642686"/>
            <a:chOff x="7355300" y="3662050"/>
            <a:chExt cx="2475510" cy="2262186"/>
          </a:xfrm>
        </p:grpSpPr>
        <p:sp>
          <p:nvSpPr>
            <p:cNvPr id="232" name="Google Shape;232;p18"/>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8"/>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8"/>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8"/>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6" name="Google Shape;236;p18"/>
          <p:cNvSpPr txBox="1">
            <a:spLocks noGrp="1"/>
          </p:cNvSpPr>
          <p:nvPr>
            <p:ph type="subTitle" idx="1"/>
          </p:nvPr>
        </p:nvSpPr>
        <p:spPr>
          <a:xfrm>
            <a:off x="1969525" y="2889925"/>
            <a:ext cx="5205000" cy="6768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a:buNone/>
              <a:defRPr sz="1600">
                <a:solidFill>
                  <a:schemeClr val="accent6"/>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237" name="Google Shape;237;p18"/>
          <p:cNvSpPr txBox="1">
            <a:spLocks noGrp="1"/>
          </p:cNvSpPr>
          <p:nvPr>
            <p:ph type="title"/>
          </p:nvPr>
        </p:nvSpPr>
        <p:spPr>
          <a:xfrm>
            <a:off x="1969500" y="1536325"/>
            <a:ext cx="5205000" cy="135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10000">
                <a:solidFill>
                  <a:schemeClr val="accent5"/>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516"/>
        <p:cNvGrpSpPr/>
        <p:nvPr/>
      </p:nvGrpSpPr>
      <p:grpSpPr>
        <a:xfrm>
          <a:off x="0" y="0"/>
          <a:ext cx="0" cy="0"/>
          <a:chOff x="0" y="0"/>
          <a:chExt cx="0" cy="0"/>
        </a:xfrm>
      </p:grpSpPr>
      <p:sp>
        <p:nvSpPr>
          <p:cNvPr id="517" name="Google Shape;517;p34"/>
          <p:cNvSpPr/>
          <p:nvPr/>
        </p:nvSpPr>
        <p:spPr>
          <a:xfrm flipH="1">
            <a:off x="5592113" y="0"/>
            <a:ext cx="3551886" cy="2687733"/>
          </a:xfrm>
          <a:custGeom>
            <a:avLst/>
            <a:gdLst/>
            <a:ahLst/>
            <a:cxnLst/>
            <a:rect l="l" t="t" r="r" b="b"/>
            <a:pathLst>
              <a:path w="62221" h="47083" extrusionOk="0">
                <a:moveTo>
                  <a:pt x="0" y="0"/>
                </a:moveTo>
                <a:lnTo>
                  <a:pt x="0" y="47083"/>
                </a:lnTo>
                <a:cubicBezTo>
                  <a:pt x="9180" y="44165"/>
                  <a:pt x="17387" y="37934"/>
                  <a:pt x="22341" y="29605"/>
                </a:cubicBezTo>
                <a:cubicBezTo>
                  <a:pt x="25290" y="24651"/>
                  <a:pt x="27539" y="18663"/>
                  <a:pt x="32737" y="16110"/>
                </a:cubicBezTo>
                <a:cubicBezTo>
                  <a:pt x="34819" y="15105"/>
                  <a:pt x="37068" y="14805"/>
                  <a:pt x="39375" y="14805"/>
                </a:cubicBezTo>
                <a:cubicBezTo>
                  <a:pt x="41884" y="14805"/>
                  <a:pt x="44460" y="15160"/>
                  <a:pt x="46962" y="15350"/>
                </a:cubicBezTo>
                <a:cubicBezTo>
                  <a:pt x="47720" y="15413"/>
                  <a:pt x="48500" y="15449"/>
                  <a:pt x="49285" y="15449"/>
                </a:cubicBezTo>
                <a:cubicBezTo>
                  <a:pt x="53439" y="15449"/>
                  <a:pt x="57757" y="14443"/>
                  <a:pt x="60032" y="11095"/>
                </a:cubicBezTo>
                <a:cubicBezTo>
                  <a:pt x="62220" y="7842"/>
                  <a:pt x="61491" y="3374"/>
                  <a:pt x="592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4"/>
          <p:cNvSpPr/>
          <p:nvPr/>
        </p:nvSpPr>
        <p:spPr>
          <a:xfrm flipH="1">
            <a:off x="-6" y="2017404"/>
            <a:ext cx="3739175" cy="3126096"/>
          </a:xfrm>
          <a:custGeom>
            <a:avLst/>
            <a:gdLst/>
            <a:ahLst/>
            <a:cxnLst/>
            <a:rect l="l" t="t" r="r" b="b"/>
            <a:pathLst>
              <a:path w="50823" h="42490" extrusionOk="0">
                <a:moveTo>
                  <a:pt x="44933" y="0"/>
                </a:moveTo>
                <a:cubicBezTo>
                  <a:pt x="43015" y="0"/>
                  <a:pt x="41094" y="349"/>
                  <a:pt x="39302" y="1030"/>
                </a:cubicBezTo>
                <a:cubicBezTo>
                  <a:pt x="35108" y="2641"/>
                  <a:pt x="31703" y="5985"/>
                  <a:pt x="29728" y="9967"/>
                </a:cubicBezTo>
                <a:cubicBezTo>
                  <a:pt x="27813" y="13827"/>
                  <a:pt x="27053" y="18569"/>
                  <a:pt x="23801" y="21395"/>
                </a:cubicBezTo>
                <a:cubicBezTo>
                  <a:pt x="20609" y="24222"/>
                  <a:pt x="15898" y="24405"/>
                  <a:pt x="12159" y="26472"/>
                </a:cubicBezTo>
                <a:cubicBezTo>
                  <a:pt x="8025" y="28751"/>
                  <a:pt x="5442" y="33037"/>
                  <a:pt x="3101" y="37140"/>
                </a:cubicBezTo>
                <a:lnTo>
                  <a:pt x="1" y="42490"/>
                </a:lnTo>
                <a:lnTo>
                  <a:pt x="50822" y="42490"/>
                </a:lnTo>
                <a:lnTo>
                  <a:pt x="50822" y="1182"/>
                </a:lnTo>
                <a:cubicBezTo>
                  <a:pt x="48967" y="387"/>
                  <a:pt x="46952" y="0"/>
                  <a:pt x="449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9" name="Google Shape;519;p34"/>
          <p:cNvGrpSpPr/>
          <p:nvPr/>
        </p:nvGrpSpPr>
        <p:grpSpPr>
          <a:xfrm rot="10800000" flipH="1">
            <a:off x="-609600" y="3490925"/>
            <a:ext cx="2475510" cy="2262186"/>
            <a:chOff x="7355300" y="3662050"/>
            <a:chExt cx="2475510" cy="2262186"/>
          </a:xfrm>
        </p:grpSpPr>
        <p:sp>
          <p:nvSpPr>
            <p:cNvPr id="520" name="Google Shape;520;p34"/>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4"/>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4"/>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4"/>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4" name="Google Shape;524;p34"/>
          <p:cNvGrpSpPr/>
          <p:nvPr/>
        </p:nvGrpSpPr>
        <p:grpSpPr>
          <a:xfrm>
            <a:off x="7201896" y="-457200"/>
            <a:ext cx="2475510" cy="2262186"/>
            <a:chOff x="7355300" y="3662050"/>
            <a:chExt cx="2475510" cy="2262186"/>
          </a:xfrm>
        </p:grpSpPr>
        <p:sp>
          <p:nvSpPr>
            <p:cNvPr id="525" name="Google Shape;525;p34"/>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4"/>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4"/>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4"/>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529"/>
        <p:cNvGrpSpPr/>
        <p:nvPr/>
      </p:nvGrpSpPr>
      <p:grpSpPr>
        <a:xfrm>
          <a:off x="0" y="0"/>
          <a:ext cx="0" cy="0"/>
          <a:chOff x="0" y="0"/>
          <a:chExt cx="0" cy="0"/>
        </a:xfrm>
      </p:grpSpPr>
      <p:sp>
        <p:nvSpPr>
          <p:cNvPr id="530" name="Google Shape;530;p35"/>
          <p:cNvSpPr/>
          <p:nvPr/>
        </p:nvSpPr>
        <p:spPr>
          <a:xfrm>
            <a:off x="0" y="0"/>
            <a:ext cx="4399424" cy="2341655"/>
          </a:xfrm>
          <a:custGeom>
            <a:avLst/>
            <a:gdLst/>
            <a:ahLst/>
            <a:cxnLst/>
            <a:rect l="l" t="t" r="r" b="b"/>
            <a:pathLst>
              <a:path w="59850" h="31856" extrusionOk="0">
                <a:moveTo>
                  <a:pt x="1" y="1"/>
                </a:moveTo>
                <a:lnTo>
                  <a:pt x="1" y="61"/>
                </a:lnTo>
                <a:lnTo>
                  <a:pt x="1" y="31855"/>
                </a:lnTo>
                <a:cubicBezTo>
                  <a:pt x="183" y="31855"/>
                  <a:pt x="335" y="31825"/>
                  <a:pt x="517" y="31825"/>
                </a:cubicBezTo>
                <a:cubicBezTo>
                  <a:pt x="10700" y="30852"/>
                  <a:pt x="21035" y="26688"/>
                  <a:pt x="27114" y="18481"/>
                </a:cubicBezTo>
                <a:cubicBezTo>
                  <a:pt x="30184" y="14286"/>
                  <a:pt x="32494" y="8937"/>
                  <a:pt x="37357" y="7113"/>
                </a:cubicBezTo>
                <a:cubicBezTo>
                  <a:pt x="38893" y="6542"/>
                  <a:pt x="40508" y="6409"/>
                  <a:pt x="42151" y="6409"/>
                </a:cubicBezTo>
                <a:cubicBezTo>
                  <a:pt x="43588" y="6409"/>
                  <a:pt x="45046" y="6511"/>
                  <a:pt x="46490" y="6511"/>
                </a:cubicBezTo>
                <a:cubicBezTo>
                  <a:pt x="47086" y="6511"/>
                  <a:pt x="47680" y="6494"/>
                  <a:pt x="48269" y="6444"/>
                </a:cubicBezTo>
                <a:cubicBezTo>
                  <a:pt x="52798" y="6049"/>
                  <a:pt x="57054" y="3587"/>
                  <a:pt x="598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5"/>
          <p:cNvSpPr/>
          <p:nvPr/>
        </p:nvSpPr>
        <p:spPr>
          <a:xfrm>
            <a:off x="5772293" y="2243243"/>
            <a:ext cx="3371716" cy="2900238"/>
          </a:xfrm>
          <a:custGeom>
            <a:avLst/>
            <a:gdLst/>
            <a:ahLst/>
            <a:cxnLst/>
            <a:rect l="l" t="t" r="r" b="b"/>
            <a:pathLst>
              <a:path w="45869" h="39455" extrusionOk="0">
                <a:moveTo>
                  <a:pt x="45868" y="1"/>
                </a:moveTo>
                <a:cubicBezTo>
                  <a:pt x="44865" y="1"/>
                  <a:pt x="43832" y="61"/>
                  <a:pt x="42829" y="244"/>
                </a:cubicBezTo>
                <a:cubicBezTo>
                  <a:pt x="35868" y="1217"/>
                  <a:pt x="29546" y="5107"/>
                  <a:pt x="24895" y="10366"/>
                </a:cubicBezTo>
                <a:cubicBezTo>
                  <a:pt x="21825" y="13922"/>
                  <a:pt x="19089" y="18329"/>
                  <a:pt x="14530" y="19575"/>
                </a:cubicBezTo>
                <a:cubicBezTo>
                  <a:pt x="12038" y="20244"/>
                  <a:pt x="9241" y="19819"/>
                  <a:pt x="6962" y="21004"/>
                </a:cubicBezTo>
                <a:cubicBezTo>
                  <a:pt x="4104" y="22463"/>
                  <a:pt x="2858" y="25867"/>
                  <a:pt x="2372" y="29059"/>
                </a:cubicBezTo>
                <a:cubicBezTo>
                  <a:pt x="1916" y="32250"/>
                  <a:pt x="1946" y="35594"/>
                  <a:pt x="548" y="38481"/>
                </a:cubicBezTo>
                <a:cubicBezTo>
                  <a:pt x="396" y="38846"/>
                  <a:pt x="214" y="39120"/>
                  <a:pt x="1" y="39454"/>
                </a:cubicBezTo>
                <a:lnTo>
                  <a:pt x="45868" y="39454"/>
                </a:lnTo>
                <a:lnTo>
                  <a:pt x="45868" y="39363"/>
                </a:lnTo>
                <a:lnTo>
                  <a:pt x="45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2" name="Google Shape;532;p35"/>
          <p:cNvGrpSpPr/>
          <p:nvPr/>
        </p:nvGrpSpPr>
        <p:grpSpPr>
          <a:xfrm rot="10800000" flipH="1">
            <a:off x="-457200" y="-533400"/>
            <a:ext cx="2475510" cy="2262186"/>
            <a:chOff x="7355300" y="3662050"/>
            <a:chExt cx="2475510" cy="2262186"/>
          </a:xfrm>
        </p:grpSpPr>
        <p:sp>
          <p:nvSpPr>
            <p:cNvPr id="533" name="Google Shape;533;p35"/>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5"/>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5"/>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5"/>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7" name="Google Shape;537;p35"/>
          <p:cNvGrpSpPr/>
          <p:nvPr/>
        </p:nvGrpSpPr>
        <p:grpSpPr>
          <a:xfrm flipH="1">
            <a:off x="7125696" y="3414725"/>
            <a:ext cx="2475510" cy="2262186"/>
            <a:chOff x="7355300" y="3662050"/>
            <a:chExt cx="2475510" cy="2262186"/>
          </a:xfrm>
        </p:grpSpPr>
        <p:sp>
          <p:nvSpPr>
            <p:cNvPr id="538" name="Google Shape;538;p35"/>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5"/>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5"/>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5"/>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676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6"/>
              </a:buClr>
              <a:buSzPts val="4000"/>
              <a:buFont typeface="Francois One"/>
              <a:buNone/>
              <a:defRPr sz="4000">
                <a:solidFill>
                  <a:schemeClr val="accent6"/>
                </a:solidFill>
                <a:latin typeface="Francois One"/>
                <a:ea typeface="Francois One"/>
                <a:cs typeface="Francois One"/>
                <a:sym typeface="Francois One"/>
              </a:defRPr>
            </a:lvl1pPr>
            <a:lvl2pPr lvl="1" rtl="0">
              <a:spcBef>
                <a:spcPts val="0"/>
              </a:spcBef>
              <a:spcAft>
                <a:spcPts val="0"/>
              </a:spcAft>
              <a:buClr>
                <a:schemeClr val="accent6"/>
              </a:buClr>
              <a:buSzPts val="3500"/>
              <a:buFont typeface="Bebas Neue"/>
              <a:buNone/>
              <a:defRPr sz="3500">
                <a:solidFill>
                  <a:schemeClr val="accent6"/>
                </a:solidFill>
                <a:latin typeface="Bebas Neue"/>
                <a:ea typeface="Bebas Neue"/>
                <a:cs typeface="Bebas Neue"/>
                <a:sym typeface="Bebas Neue"/>
              </a:defRPr>
            </a:lvl2pPr>
            <a:lvl3pPr lvl="2" rtl="0">
              <a:spcBef>
                <a:spcPts val="0"/>
              </a:spcBef>
              <a:spcAft>
                <a:spcPts val="0"/>
              </a:spcAft>
              <a:buClr>
                <a:schemeClr val="accent6"/>
              </a:buClr>
              <a:buSzPts val="3500"/>
              <a:buFont typeface="Bebas Neue"/>
              <a:buNone/>
              <a:defRPr sz="3500">
                <a:solidFill>
                  <a:schemeClr val="accent6"/>
                </a:solidFill>
                <a:latin typeface="Bebas Neue"/>
                <a:ea typeface="Bebas Neue"/>
                <a:cs typeface="Bebas Neue"/>
                <a:sym typeface="Bebas Neue"/>
              </a:defRPr>
            </a:lvl3pPr>
            <a:lvl4pPr lvl="3" rtl="0">
              <a:spcBef>
                <a:spcPts val="0"/>
              </a:spcBef>
              <a:spcAft>
                <a:spcPts val="0"/>
              </a:spcAft>
              <a:buClr>
                <a:schemeClr val="accent6"/>
              </a:buClr>
              <a:buSzPts val="3500"/>
              <a:buFont typeface="Bebas Neue"/>
              <a:buNone/>
              <a:defRPr sz="3500">
                <a:solidFill>
                  <a:schemeClr val="accent6"/>
                </a:solidFill>
                <a:latin typeface="Bebas Neue"/>
                <a:ea typeface="Bebas Neue"/>
                <a:cs typeface="Bebas Neue"/>
                <a:sym typeface="Bebas Neue"/>
              </a:defRPr>
            </a:lvl4pPr>
            <a:lvl5pPr lvl="4" rtl="0">
              <a:spcBef>
                <a:spcPts val="0"/>
              </a:spcBef>
              <a:spcAft>
                <a:spcPts val="0"/>
              </a:spcAft>
              <a:buClr>
                <a:schemeClr val="accent6"/>
              </a:buClr>
              <a:buSzPts val="3500"/>
              <a:buFont typeface="Bebas Neue"/>
              <a:buNone/>
              <a:defRPr sz="3500">
                <a:solidFill>
                  <a:schemeClr val="accent6"/>
                </a:solidFill>
                <a:latin typeface="Bebas Neue"/>
                <a:ea typeface="Bebas Neue"/>
                <a:cs typeface="Bebas Neue"/>
                <a:sym typeface="Bebas Neue"/>
              </a:defRPr>
            </a:lvl5pPr>
            <a:lvl6pPr lvl="5" rtl="0">
              <a:spcBef>
                <a:spcPts val="0"/>
              </a:spcBef>
              <a:spcAft>
                <a:spcPts val="0"/>
              </a:spcAft>
              <a:buClr>
                <a:schemeClr val="accent6"/>
              </a:buClr>
              <a:buSzPts val="3500"/>
              <a:buFont typeface="Bebas Neue"/>
              <a:buNone/>
              <a:defRPr sz="3500">
                <a:solidFill>
                  <a:schemeClr val="accent6"/>
                </a:solidFill>
                <a:latin typeface="Bebas Neue"/>
                <a:ea typeface="Bebas Neue"/>
                <a:cs typeface="Bebas Neue"/>
                <a:sym typeface="Bebas Neue"/>
              </a:defRPr>
            </a:lvl6pPr>
            <a:lvl7pPr lvl="6" rtl="0">
              <a:spcBef>
                <a:spcPts val="0"/>
              </a:spcBef>
              <a:spcAft>
                <a:spcPts val="0"/>
              </a:spcAft>
              <a:buClr>
                <a:schemeClr val="accent6"/>
              </a:buClr>
              <a:buSzPts val="3500"/>
              <a:buFont typeface="Bebas Neue"/>
              <a:buNone/>
              <a:defRPr sz="3500">
                <a:solidFill>
                  <a:schemeClr val="accent6"/>
                </a:solidFill>
                <a:latin typeface="Bebas Neue"/>
                <a:ea typeface="Bebas Neue"/>
                <a:cs typeface="Bebas Neue"/>
                <a:sym typeface="Bebas Neue"/>
              </a:defRPr>
            </a:lvl7pPr>
            <a:lvl8pPr lvl="7" rtl="0">
              <a:spcBef>
                <a:spcPts val="0"/>
              </a:spcBef>
              <a:spcAft>
                <a:spcPts val="0"/>
              </a:spcAft>
              <a:buClr>
                <a:schemeClr val="accent6"/>
              </a:buClr>
              <a:buSzPts val="3500"/>
              <a:buFont typeface="Bebas Neue"/>
              <a:buNone/>
              <a:defRPr sz="3500">
                <a:solidFill>
                  <a:schemeClr val="accent6"/>
                </a:solidFill>
                <a:latin typeface="Bebas Neue"/>
                <a:ea typeface="Bebas Neue"/>
                <a:cs typeface="Bebas Neue"/>
                <a:sym typeface="Bebas Neue"/>
              </a:defRPr>
            </a:lvl8pPr>
            <a:lvl9pPr lvl="8" rtl="0">
              <a:spcBef>
                <a:spcPts val="0"/>
              </a:spcBef>
              <a:spcAft>
                <a:spcPts val="0"/>
              </a:spcAft>
              <a:buClr>
                <a:schemeClr val="accent6"/>
              </a:buClr>
              <a:buSzPts val="3500"/>
              <a:buFont typeface="Bebas Neue"/>
              <a:buNone/>
              <a:defRPr sz="3500">
                <a:solidFill>
                  <a:schemeClr val="accent6"/>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20000" y="1216800"/>
            <a:ext cx="7704000" cy="3386700"/>
          </a:xfrm>
          <a:prstGeom prst="rect">
            <a:avLst/>
          </a:prstGeom>
          <a:noFill/>
          <a:ln>
            <a:noFill/>
          </a:ln>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accent6"/>
              </a:buClr>
              <a:buSzPts val="1400"/>
              <a:buFont typeface="Montserrat"/>
              <a:buChar char="●"/>
              <a:defRPr>
                <a:solidFill>
                  <a:schemeClr val="accent6"/>
                </a:solidFill>
                <a:latin typeface="Montserrat"/>
                <a:ea typeface="Montserrat"/>
                <a:cs typeface="Montserrat"/>
                <a:sym typeface="Montserrat"/>
              </a:defRPr>
            </a:lvl1pPr>
            <a:lvl2pPr marL="914400" lvl="1" indent="-317500" rtl="0">
              <a:lnSpc>
                <a:spcPct val="115000"/>
              </a:lnSpc>
              <a:spcBef>
                <a:spcPts val="1600"/>
              </a:spcBef>
              <a:spcAft>
                <a:spcPts val="0"/>
              </a:spcAft>
              <a:buClr>
                <a:schemeClr val="accent6"/>
              </a:buClr>
              <a:buSzPts val="1400"/>
              <a:buFont typeface="Montserrat"/>
              <a:buChar char="○"/>
              <a:defRPr>
                <a:solidFill>
                  <a:schemeClr val="accent6"/>
                </a:solidFill>
                <a:latin typeface="Montserrat"/>
                <a:ea typeface="Montserrat"/>
                <a:cs typeface="Montserrat"/>
                <a:sym typeface="Montserrat"/>
              </a:defRPr>
            </a:lvl2pPr>
            <a:lvl3pPr marL="1371600" lvl="2" indent="-317500" rtl="0">
              <a:lnSpc>
                <a:spcPct val="115000"/>
              </a:lnSpc>
              <a:spcBef>
                <a:spcPts val="1600"/>
              </a:spcBef>
              <a:spcAft>
                <a:spcPts val="0"/>
              </a:spcAft>
              <a:buClr>
                <a:schemeClr val="accent6"/>
              </a:buClr>
              <a:buSzPts val="1400"/>
              <a:buFont typeface="Montserrat"/>
              <a:buChar char="■"/>
              <a:defRPr>
                <a:solidFill>
                  <a:schemeClr val="accent6"/>
                </a:solidFill>
                <a:latin typeface="Montserrat"/>
                <a:ea typeface="Montserrat"/>
                <a:cs typeface="Montserrat"/>
                <a:sym typeface="Montserrat"/>
              </a:defRPr>
            </a:lvl3pPr>
            <a:lvl4pPr marL="1828800" lvl="3" indent="-317500" rtl="0">
              <a:lnSpc>
                <a:spcPct val="115000"/>
              </a:lnSpc>
              <a:spcBef>
                <a:spcPts val="1600"/>
              </a:spcBef>
              <a:spcAft>
                <a:spcPts val="0"/>
              </a:spcAft>
              <a:buClr>
                <a:schemeClr val="accent6"/>
              </a:buClr>
              <a:buSzPts val="1400"/>
              <a:buFont typeface="Montserrat"/>
              <a:buChar char="●"/>
              <a:defRPr>
                <a:solidFill>
                  <a:schemeClr val="accent6"/>
                </a:solidFill>
                <a:latin typeface="Montserrat"/>
                <a:ea typeface="Montserrat"/>
                <a:cs typeface="Montserrat"/>
                <a:sym typeface="Montserrat"/>
              </a:defRPr>
            </a:lvl4pPr>
            <a:lvl5pPr marL="2286000" lvl="4" indent="-317500" rtl="0">
              <a:lnSpc>
                <a:spcPct val="115000"/>
              </a:lnSpc>
              <a:spcBef>
                <a:spcPts val="1600"/>
              </a:spcBef>
              <a:spcAft>
                <a:spcPts val="0"/>
              </a:spcAft>
              <a:buClr>
                <a:schemeClr val="accent6"/>
              </a:buClr>
              <a:buSzPts val="1400"/>
              <a:buFont typeface="Montserrat"/>
              <a:buChar char="○"/>
              <a:defRPr>
                <a:solidFill>
                  <a:schemeClr val="accent6"/>
                </a:solidFill>
                <a:latin typeface="Montserrat"/>
                <a:ea typeface="Montserrat"/>
                <a:cs typeface="Montserrat"/>
                <a:sym typeface="Montserrat"/>
              </a:defRPr>
            </a:lvl5pPr>
            <a:lvl6pPr marL="2743200" lvl="5" indent="-317500" rtl="0">
              <a:lnSpc>
                <a:spcPct val="115000"/>
              </a:lnSpc>
              <a:spcBef>
                <a:spcPts val="1600"/>
              </a:spcBef>
              <a:spcAft>
                <a:spcPts val="0"/>
              </a:spcAft>
              <a:buClr>
                <a:schemeClr val="accent6"/>
              </a:buClr>
              <a:buSzPts val="1400"/>
              <a:buFont typeface="Montserrat"/>
              <a:buChar char="■"/>
              <a:defRPr>
                <a:solidFill>
                  <a:schemeClr val="accent6"/>
                </a:solidFill>
                <a:latin typeface="Montserrat"/>
                <a:ea typeface="Montserrat"/>
                <a:cs typeface="Montserrat"/>
                <a:sym typeface="Montserrat"/>
              </a:defRPr>
            </a:lvl6pPr>
            <a:lvl7pPr marL="3200400" lvl="6" indent="-317500" rtl="0">
              <a:lnSpc>
                <a:spcPct val="115000"/>
              </a:lnSpc>
              <a:spcBef>
                <a:spcPts val="1600"/>
              </a:spcBef>
              <a:spcAft>
                <a:spcPts val="0"/>
              </a:spcAft>
              <a:buClr>
                <a:schemeClr val="accent6"/>
              </a:buClr>
              <a:buSzPts val="1400"/>
              <a:buFont typeface="Montserrat"/>
              <a:buChar char="●"/>
              <a:defRPr>
                <a:solidFill>
                  <a:schemeClr val="accent6"/>
                </a:solidFill>
                <a:latin typeface="Montserrat"/>
                <a:ea typeface="Montserrat"/>
                <a:cs typeface="Montserrat"/>
                <a:sym typeface="Montserrat"/>
              </a:defRPr>
            </a:lvl7pPr>
            <a:lvl8pPr marL="3657600" lvl="7" indent="-317500" rtl="0">
              <a:lnSpc>
                <a:spcPct val="115000"/>
              </a:lnSpc>
              <a:spcBef>
                <a:spcPts val="1600"/>
              </a:spcBef>
              <a:spcAft>
                <a:spcPts val="0"/>
              </a:spcAft>
              <a:buClr>
                <a:schemeClr val="accent6"/>
              </a:buClr>
              <a:buSzPts val="1400"/>
              <a:buFont typeface="Montserrat"/>
              <a:buChar char="○"/>
              <a:defRPr>
                <a:solidFill>
                  <a:schemeClr val="accent6"/>
                </a:solidFill>
                <a:latin typeface="Montserrat"/>
                <a:ea typeface="Montserrat"/>
                <a:cs typeface="Montserrat"/>
                <a:sym typeface="Montserrat"/>
              </a:defRPr>
            </a:lvl8pPr>
            <a:lvl9pPr marL="4114800" lvl="8" indent="-317500" rtl="0">
              <a:lnSpc>
                <a:spcPct val="115000"/>
              </a:lnSpc>
              <a:spcBef>
                <a:spcPts val="1600"/>
              </a:spcBef>
              <a:spcAft>
                <a:spcPts val="1600"/>
              </a:spcAft>
              <a:buClr>
                <a:schemeClr val="accent6"/>
              </a:buClr>
              <a:buSzPts val="1400"/>
              <a:buFont typeface="Montserrat"/>
              <a:buChar char="■"/>
              <a:defRPr>
                <a:solidFill>
                  <a:schemeClr val="accent6"/>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8" r:id="rId4"/>
    <p:sldLayoutId id="2147483659" r:id="rId5"/>
    <p:sldLayoutId id="2147483660" r:id="rId6"/>
    <p:sldLayoutId id="2147483664" r:id="rId7"/>
    <p:sldLayoutId id="2147483680" r:id="rId8"/>
    <p:sldLayoutId id="2147483681"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github.com/JatinAllamsetty27"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38"/>
          <p:cNvSpPr txBox="1">
            <a:spLocks noGrp="1"/>
          </p:cNvSpPr>
          <p:nvPr>
            <p:ph type="ctrTitle"/>
          </p:nvPr>
        </p:nvSpPr>
        <p:spPr>
          <a:xfrm>
            <a:off x="692218" y="195981"/>
            <a:ext cx="7858125" cy="2031295"/>
          </a:xfrm>
          <a:prstGeom prst="rect">
            <a:avLst/>
          </a:prstGeom>
        </p:spPr>
        <p:txBody>
          <a:bodyPr spcFirstLastPara="1" wrap="square" lIns="0" tIns="91425" rIns="0" bIns="91425" anchor="ctr" anchorCtr="0">
            <a:spAutoFit/>
          </a:bodyPr>
          <a:lstStyle/>
          <a:p>
            <a:pPr marL="0" lvl="0" indent="0" algn="ctr" rtl="0">
              <a:spcBef>
                <a:spcPts val="0"/>
              </a:spcBef>
              <a:spcAft>
                <a:spcPts val="0"/>
              </a:spcAft>
              <a:buNone/>
            </a:pPr>
            <a:r>
              <a:rPr lang="en-US" sz="4000" u="sng" dirty="0">
                <a:solidFill>
                  <a:schemeClr val="accent6">
                    <a:lumMod val="85000"/>
                  </a:schemeClr>
                </a:solidFill>
              </a:rPr>
              <a:t>Evaluation of Machine Learning Algorithms for the Detection of Fake Bank Currency</a:t>
            </a:r>
            <a:endParaRPr sz="4000" u="sng" dirty="0">
              <a:solidFill>
                <a:schemeClr val="accent6">
                  <a:lumMod val="85000"/>
                </a:schemeClr>
              </a:solidFill>
            </a:endParaRPr>
          </a:p>
        </p:txBody>
      </p:sp>
      <p:sp>
        <p:nvSpPr>
          <p:cNvPr id="551" name="Google Shape;551;p38"/>
          <p:cNvSpPr txBox="1">
            <a:spLocks noGrp="1"/>
          </p:cNvSpPr>
          <p:nvPr>
            <p:ph type="subTitle" idx="1"/>
          </p:nvPr>
        </p:nvSpPr>
        <p:spPr>
          <a:xfrm>
            <a:off x="1406423" y="2104274"/>
            <a:ext cx="6478200" cy="461700"/>
          </a:xfrm>
          <a:prstGeom prst="rect">
            <a:avLst/>
          </a:prstGeom>
        </p:spPr>
        <p:txBody>
          <a:bodyPr spcFirstLastPara="1" wrap="square" lIns="0" tIns="91425" rIns="0" bIns="91425" anchor="t" anchorCtr="0">
            <a:spAutoFit/>
          </a:bodyPr>
          <a:lstStyle/>
          <a:p>
            <a:pPr marL="0" lvl="0" indent="0" algn="ctr" rtl="0">
              <a:spcBef>
                <a:spcPts val="0"/>
              </a:spcBef>
              <a:spcAft>
                <a:spcPts val="0"/>
              </a:spcAft>
              <a:buNone/>
            </a:pPr>
            <a:r>
              <a:rPr lang="en" dirty="0">
                <a:solidFill>
                  <a:schemeClr val="accent6">
                    <a:lumMod val="85000"/>
                  </a:schemeClr>
                </a:solidFill>
              </a:rPr>
              <a:t>Application Development 2 : Machine Learning</a:t>
            </a:r>
            <a:endParaRPr dirty="0">
              <a:solidFill>
                <a:schemeClr val="accent6">
                  <a:lumMod val="85000"/>
                </a:schemeClr>
              </a:solidFill>
            </a:endParaRPr>
          </a:p>
        </p:txBody>
      </p:sp>
      <p:sp>
        <p:nvSpPr>
          <p:cNvPr id="585" name="Google Shape;585;p38"/>
          <p:cNvSpPr txBox="1">
            <a:spLocks noGrp="1"/>
          </p:cNvSpPr>
          <p:nvPr>
            <p:ph type="ctrTitle"/>
          </p:nvPr>
        </p:nvSpPr>
        <p:spPr>
          <a:xfrm>
            <a:off x="7266303" y="158203"/>
            <a:ext cx="1574100" cy="199800"/>
          </a:xfrm>
          <a:prstGeom prst="rect">
            <a:avLst/>
          </a:prstGeom>
        </p:spPr>
        <p:txBody>
          <a:bodyPr spcFirstLastPara="1" wrap="square" lIns="0" tIns="91425" rIns="0" bIns="91425" anchor="ctr" anchorCtr="0">
            <a:noAutofit/>
          </a:bodyPr>
          <a:lstStyle/>
          <a:p>
            <a:pPr marL="0" lvl="0" indent="0" algn="r" rtl="0">
              <a:spcBef>
                <a:spcPts val="0"/>
              </a:spcBef>
              <a:spcAft>
                <a:spcPts val="0"/>
              </a:spcAft>
              <a:buNone/>
            </a:pPr>
            <a:r>
              <a:rPr lang="en" sz="1500" dirty="0">
                <a:solidFill>
                  <a:schemeClr val="accent5"/>
                </a:solidFill>
              </a:rPr>
              <a:t>MRUH</a:t>
            </a:r>
            <a:endParaRPr sz="1500" dirty="0">
              <a:solidFill>
                <a:schemeClr val="accent5"/>
              </a:solidFill>
            </a:endParaRPr>
          </a:p>
        </p:txBody>
      </p:sp>
      <p:sp>
        <p:nvSpPr>
          <p:cNvPr id="2" name="TextBox 1">
            <a:extLst>
              <a:ext uri="{FF2B5EF4-FFF2-40B4-BE49-F238E27FC236}">
                <a16:creationId xmlns:a16="http://schemas.microsoft.com/office/drawing/2014/main" id="{0794314D-ABB9-4E06-AA0E-49EB24AEE824}"/>
              </a:ext>
            </a:extLst>
          </p:cNvPr>
          <p:cNvSpPr txBox="1"/>
          <p:nvPr/>
        </p:nvSpPr>
        <p:spPr>
          <a:xfrm>
            <a:off x="2016579" y="2503865"/>
            <a:ext cx="5257888" cy="2400657"/>
          </a:xfrm>
          <a:prstGeom prst="rect">
            <a:avLst/>
          </a:prstGeom>
          <a:noFill/>
        </p:spPr>
        <p:txBody>
          <a:bodyPr wrap="square" rtlCol="0">
            <a:spAutoFit/>
          </a:bodyPr>
          <a:lstStyle/>
          <a:p>
            <a:pPr algn="ctr"/>
            <a:r>
              <a:rPr lang="en-IN" sz="1500" b="1" u="sng" dirty="0">
                <a:solidFill>
                  <a:schemeClr val="accent6">
                    <a:lumMod val="85000"/>
                  </a:schemeClr>
                </a:solidFill>
              </a:rPr>
              <a:t>PROJECT TEAM MEMBERS:</a:t>
            </a:r>
          </a:p>
          <a:p>
            <a:pPr algn="ctr"/>
            <a:endParaRPr lang="en-IN" sz="1500" b="1" u="sng" dirty="0">
              <a:solidFill>
                <a:schemeClr val="accent6">
                  <a:lumMod val="85000"/>
                </a:schemeClr>
              </a:solidFill>
            </a:endParaRPr>
          </a:p>
          <a:p>
            <a:pPr algn="ctr"/>
            <a:r>
              <a:rPr lang="en-IN" sz="1500" b="1" dirty="0">
                <a:solidFill>
                  <a:schemeClr val="accent6">
                    <a:lumMod val="85000"/>
                  </a:schemeClr>
                </a:solidFill>
              </a:rPr>
              <a:t>2011CS020006              AJAY KUMAR</a:t>
            </a:r>
          </a:p>
          <a:p>
            <a:pPr algn="ctr"/>
            <a:r>
              <a:rPr lang="en-IN" sz="1500" b="1" dirty="0">
                <a:solidFill>
                  <a:schemeClr val="accent6">
                    <a:lumMod val="85000"/>
                  </a:schemeClr>
                </a:solidFill>
              </a:rPr>
              <a:t>2011CS020007                         AKASH</a:t>
            </a:r>
          </a:p>
          <a:p>
            <a:pPr algn="ctr"/>
            <a:r>
              <a:rPr lang="en-IN" sz="1500" b="1" dirty="0">
                <a:solidFill>
                  <a:schemeClr val="accent6">
                    <a:lumMod val="85000"/>
                  </a:schemeClr>
                </a:solidFill>
              </a:rPr>
              <a:t>2011CS020008                       ANEESH</a:t>
            </a:r>
          </a:p>
          <a:p>
            <a:pPr algn="ctr"/>
            <a:r>
              <a:rPr lang="en-IN" sz="1500" b="1" dirty="0">
                <a:solidFill>
                  <a:schemeClr val="accent6">
                    <a:lumMod val="85000"/>
                  </a:schemeClr>
                </a:solidFill>
              </a:rPr>
              <a:t>2011CS020009          HARI GAUTHAM</a:t>
            </a:r>
          </a:p>
          <a:p>
            <a:pPr algn="ctr"/>
            <a:r>
              <a:rPr lang="en-IN" sz="1500" b="1" dirty="0">
                <a:solidFill>
                  <a:schemeClr val="accent6">
                    <a:lumMod val="85000"/>
                  </a:schemeClr>
                </a:solidFill>
              </a:rPr>
              <a:t>2011CS020010                           JATIN</a:t>
            </a:r>
          </a:p>
          <a:p>
            <a:pPr algn="ctr"/>
            <a:endParaRPr lang="en-IN" sz="1500" b="1" dirty="0">
              <a:solidFill>
                <a:schemeClr val="accent6">
                  <a:lumMod val="85000"/>
                </a:schemeClr>
              </a:solidFill>
            </a:endParaRPr>
          </a:p>
          <a:p>
            <a:pPr algn="ctr"/>
            <a:r>
              <a:rPr lang="en-IN" sz="1500" b="1" u="sng" dirty="0">
                <a:solidFill>
                  <a:schemeClr val="accent6">
                    <a:lumMod val="85000"/>
                  </a:schemeClr>
                </a:solidFill>
              </a:rPr>
              <a:t>GUIDED</a:t>
            </a:r>
            <a:r>
              <a:rPr lang="en-IN" sz="1500" u="sng" dirty="0">
                <a:solidFill>
                  <a:schemeClr val="accent6">
                    <a:lumMod val="85000"/>
                  </a:schemeClr>
                </a:solidFill>
              </a:rPr>
              <a:t> BY</a:t>
            </a:r>
          </a:p>
          <a:p>
            <a:pPr algn="ctr"/>
            <a:r>
              <a:rPr lang="en-IN" sz="1500" b="1" dirty="0">
                <a:solidFill>
                  <a:schemeClr val="accent6">
                    <a:lumMod val="85000"/>
                  </a:schemeClr>
                </a:solidFill>
              </a:rPr>
              <a:t>Prof. Veena Rani</a:t>
            </a:r>
          </a:p>
        </p:txBody>
      </p:sp>
      <p:grpSp>
        <p:nvGrpSpPr>
          <p:cNvPr id="3" name="Google Shape;8102;p86">
            <a:extLst>
              <a:ext uri="{FF2B5EF4-FFF2-40B4-BE49-F238E27FC236}">
                <a16:creationId xmlns:a16="http://schemas.microsoft.com/office/drawing/2014/main" id="{E25A7A78-BEC0-B304-982E-D42C3B5DDDFC}"/>
              </a:ext>
            </a:extLst>
          </p:cNvPr>
          <p:cNvGrpSpPr/>
          <p:nvPr/>
        </p:nvGrpSpPr>
        <p:grpSpPr>
          <a:xfrm>
            <a:off x="8160191" y="4197869"/>
            <a:ext cx="799565" cy="670282"/>
            <a:chOff x="7617850" y="2063282"/>
            <a:chExt cx="799565" cy="670282"/>
          </a:xfrm>
        </p:grpSpPr>
        <p:cxnSp>
          <p:nvCxnSpPr>
            <p:cNvPr id="4" name="Google Shape;8103;p86">
              <a:extLst>
                <a:ext uri="{FF2B5EF4-FFF2-40B4-BE49-F238E27FC236}">
                  <a16:creationId xmlns:a16="http://schemas.microsoft.com/office/drawing/2014/main" id="{FA6FA1AF-803D-4566-C6D2-57840650F0D9}"/>
                </a:ext>
              </a:extLst>
            </p:cNvPr>
            <p:cNvCxnSpPr/>
            <p:nvPr/>
          </p:nvCxnSpPr>
          <p:spPr>
            <a:xfrm rot="5400000" flipH="1">
              <a:off x="7629118" y="2104714"/>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5" name="Google Shape;8104;p86">
              <a:extLst>
                <a:ext uri="{FF2B5EF4-FFF2-40B4-BE49-F238E27FC236}">
                  <a16:creationId xmlns:a16="http://schemas.microsoft.com/office/drawing/2014/main" id="{5D79EE85-709C-89A7-5BCE-157F280A515D}"/>
                </a:ext>
              </a:extLst>
            </p:cNvPr>
            <p:cNvCxnSpPr/>
            <p:nvPr/>
          </p:nvCxnSpPr>
          <p:spPr>
            <a:xfrm rot="-5400000">
              <a:off x="8276270" y="2104714"/>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6" name="Google Shape;8105;p86">
              <a:extLst>
                <a:ext uri="{FF2B5EF4-FFF2-40B4-BE49-F238E27FC236}">
                  <a16:creationId xmlns:a16="http://schemas.microsoft.com/office/drawing/2014/main" id="{D6B24FA8-FBCC-0B29-A67B-8906A1FAA14D}"/>
                </a:ext>
              </a:extLst>
            </p:cNvPr>
            <p:cNvCxnSpPr/>
            <p:nvPr/>
          </p:nvCxnSpPr>
          <p:spPr>
            <a:xfrm rot="5400000">
              <a:off x="7629118" y="2612964"/>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7" name="Google Shape;8106;p86">
              <a:extLst>
                <a:ext uri="{FF2B5EF4-FFF2-40B4-BE49-F238E27FC236}">
                  <a16:creationId xmlns:a16="http://schemas.microsoft.com/office/drawing/2014/main" id="{0C67D0E5-6B34-2C1A-1284-B16927D858E2}"/>
                </a:ext>
              </a:extLst>
            </p:cNvPr>
            <p:cNvCxnSpPr/>
            <p:nvPr/>
          </p:nvCxnSpPr>
          <p:spPr>
            <a:xfrm rot="-5400000" flipH="1">
              <a:off x="8276270" y="2612964"/>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8" name="Google Shape;8107;p86">
              <a:extLst>
                <a:ext uri="{FF2B5EF4-FFF2-40B4-BE49-F238E27FC236}">
                  <a16:creationId xmlns:a16="http://schemas.microsoft.com/office/drawing/2014/main" id="{45AA09E2-4262-259A-7EDE-63B85DB71BE7}"/>
                </a:ext>
              </a:extLst>
            </p:cNvPr>
            <p:cNvCxnSpPr/>
            <p:nvPr/>
          </p:nvCxnSpPr>
          <p:spPr>
            <a:xfrm rot="10800000">
              <a:off x="7617850" y="2393356"/>
              <a:ext cx="83400" cy="0"/>
            </a:xfrm>
            <a:prstGeom prst="straightConnector1">
              <a:avLst/>
            </a:prstGeom>
            <a:noFill/>
            <a:ln w="9525" cap="flat" cmpd="sng">
              <a:solidFill>
                <a:srgbClr val="667E92"/>
              </a:solidFill>
              <a:prstDash val="solid"/>
              <a:round/>
              <a:headEnd type="none" w="med" len="med"/>
              <a:tailEnd type="none" w="med" len="med"/>
            </a:ln>
          </p:spPr>
        </p:cxnSp>
        <p:cxnSp>
          <p:nvCxnSpPr>
            <p:cNvPr id="9" name="Google Shape;8108;p86">
              <a:extLst>
                <a:ext uri="{FF2B5EF4-FFF2-40B4-BE49-F238E27FC236}">
                  <a16:creationId xmlns:a16="http://schemas.microsoft.com/office/drawing/2014/main" id="{7FAB870D-CDB9-3205-F18D-8085C0211838}"/>
                </a:ext>
              </a:extLst>
            </p:cNvPr>
            <p:cNvCxnSpPr/>
            <p:nvPr/>
          </p:nvCxnSpPr>
          <p:spPr>
            <a:xfrm rot="10800000">
              <a:off x="8334015" y="2393356"/>
              <a:ext cx="83400" cy="0"/>
            </a:xfrm>
            <a:prstGeom prst="straightConnector1">
              <a:avLst/>
            </a:prstGeom>
            <a:noFill/>
            <a:ln w="9525" cap="flat" cmpd="sng">
              <a:solidFill>
                <a:srgbClr val="667E92"/>
              </a:solidFill>
              <a:prstDash val="solid"/>
              <a:round/>
              <a:headEnd type="none" w="med" len="med"/>
              <a:tailEnd type="none" w="med" len="med"/>
            </a:ln>
          </p:spPr>
        </p:cxnSp>
        <p:grpSp>
          <p:nvGrpSpPr>
            <p:cNvPr id="10" name="Google Shape;8109;p86">
              <a:extLst>
                <a:ext uri="{FF2B5EF4-FFF2-40B4-BE49-F238E27FC236}">
                  <a16:creationId xmlns:a16="http://schemas.microsoft.com/office/drawing/2014/main" id="{DC37D6CF-85F0-9106-E35B-6D18867B5462}"/>
                </a:ext>
              </a:extLst>
            </p:cNvPr>
            <p:cNvGrpSpPr/>
            <p:nvPr/>
          </p:nvGrpSpPr>
          <p:grpSpPr>
            <a:xfrm>
              <a:off x="7734309" y="2063282"/>
              <a:ext cx="570957" cy="620095"/>
              <a:chOff x="7734309" y="2063282"/>
              <a:chExt cx="570957" cy="620095"/>
            </a:xfrm>
          </p:grpSpPr>
          <p:grpSp>
            <p:nvGrpSpPr>
              <p:cNvPr id="11" name="Google Shape;8110;p86">
                <a:extLst>
                  <a:ext uri="{FF2B5EF4-FFF2-40B4-BE49-F238E27FC236}">
                    <a16:creationId xmlns:a16="http://schemas.microsoft.com/office/drawing/2014/main" id="{118DD27A-ADEA-8C12-0283-434B1D33F540}"/>
                  </a:ext>
                </a:extLst>
              </p:cNvPr>
              <p:cNvGrpSpPr/>
              <p:nvPr/>
            </p:nvGrpSpPr>
            <p:grpSpPr>
              <a:xfrm>
                <a:off x="8031573" y="2063282"/>
                <a:ext cx="273693" cy="620095"/>
                <a:chOff x="8031573" y="2063282"/>
                <a:chExt cx="273693" cy="620095"/>
              </a:xfrm>
            </p:grpSpPr>
            <p:sp>
              <p:nvSpPr>
                <p:cNvPr id="17" name="Google Shape;8111;p86">
                  <a:extLst>
                    <a:ext uri="{FF2B5EF4-FFF2-40B4-BE49-F238E27FC236}">
                      <a16:creationId xmlns:a16="http://schemas.microsoft.com/office/drawing/2014/main" id="{7C487A7D-FD46-7554-1BD8-20D71D97D04D}"/>
                    </a:ext>
                  </a:extLst>
                </p:cNvPr>
                <p:cNvSpPr/>
                <p:nvPr/>
              </p:nvSpPr>
              <p:spPr>
                <a:xfrm>
                  <a:off x="8031573" y="2481676"/>
                  <a:ext cx="246012" cy="201702"/>
                </a:xfrm>
                <a:custGeom>
                  <a:avLst/>
                  <a:gdLst/>
                  <a:ahLst/>
                  <a:cxnLst/>
                  <a:rect l="l" t="t" r="r" b="b"/>
                  <a:pathLst>
                    <a:path w="17944" h="14712" extrusionOk="0">
                      <a:moveTo>
                        <a:pt x="13714" y="1"/>
                      </a:moveTo>
                      <a:cubicBezTo>
                        <a:pt x="13485" y="1"/>
                        <a:pt x="13243" y="5"/>
                        <a:pt x="12987" y="13"/>
                      </a:cubicBezTo>
                      <a:cubicBezTo>
                        <a:pt x="11706" y="56"/>
                        <a:pt x="10294" y="76"/>
                        <a:pt x="8782" y="76"/>
                      </a:cubicBezTo>
                      <a:cubicBezTo>
                        <a:pt x="8568" y="76"/>
                        <a:pt x="8352" y="76"/>
                        <a:pt x="8134" y="75"/>
                      </a:cubicBezTo>
                      <a:lnTo>
                        <a:pt x="8118" y="75"/>
                      </a:lnTo>
                      <a:cubicBezTo>
                        <a:pt x="8116" y="75"/>
                        <a:pt x="8114" y="75"/>
                        <a:pt x="8112" y="75"/>
                      </a:cubicBezTo>
                      <a:cubicBezTo>
                        <a:pt x="6297" y="75"/>
                        <a:pt x="4825" y="1549"/>
                        <a:pt x="4828" y="3365"/>
                      </a:cubicBezTo>
                      <a:lnTo>
                        <a:pt x="4828" y="4847"/>
                      </a:lnTo>
                      <a:lnTo>
                        <a:pt x="6675" y="4847"/>
                      </a:lnTo>
                      <a:cubicBezTo>
                        <a:pt x="9163" y="4850"/>
                        <a:pt x="11182" y="6869"/>
                        <a:pt x="11185" y="9357"/>
                      </a:cubicBezTo>
                      <a:lnTo>
                        <a:pt x="11185" y="9535"/>
                      </a:lnTo>
                      <a:cubicBezTo>
                        <a:pt x="11185" y="9839"/>
                        <a:pt x="10936" y="10088"/>
                        <a:pt x="10632" y="10088"/>
                      </a:cubicBezTo>
                      <a:cubicBezTo>
                        <a:pt x="10328" y="10088"/>
                        <a:pt x="10079" y="9839"/>
                        <a:pt x="10079" y="9535"/>
                      </a:cubicBezTo>
                      <a:lnTo>
                        <a:pt x="10079" y="9357"/>
                      </a:lnTo>
                      <a:cubicBezTo>
                        <a:pt x="10079" y="7477"/>
                        <a:pt x="8555" y="5953"/>
                        <a:pt x="6675" y="5953"/>
                      </a:cubicBezTo>
                      <a:lnTo>
                        <a:pt x="1" y="5953"/>
                      </a:lnTo>
                      <a:lnTo>
                        <a:pt x="1" y="12851"/>
                      </a:lnTo>
                      <a:cubicBezTo>
                        <a:pt x="460" y="13288"/>
                        <a:pt x="2279" y="14711"/>
                        <a:pt x="6423" y="14711"/>
                      </a:cubicBezTo>
                      <a:cubicBezTo>
                        <a:pt x="11525" y="14711"/>
                        <a:pt x="14168" y="11628"/>
                        <a:pt x="14527" y="8571"/>
                      </a:cubicBezTo>
                      <a:cubicBezTo>
                        <a:pt x="14553" y="8351"/>
                        <a:pt x="14705" y="8169"/>
                        <a:pt x="14919" y="8105"/>
                      </a:cubicBezTo>
                      <a:cubicBezTo>
                        <a:pt x="15042" y="8069"/>
                        <a:pt x="17944" y="7154"/>
                        <a:pt x="17882" y="3957"/>
                      </a:cubicBezTo>
                      <a:cubicBezTo>
                        <a:pt x="17856" y="2779"/>
                        <a:pt x="17727" y="1961"/>
                        <a:pt x="17459" y="1392"/>
                      </a:cubicBezTo>
                      <a:cubicBezTo>
                        <a:pt x="17352" y="1201"/>
                        <a:pt x="17093" y="842"/>
                        <a:pt x="17028" y="780"/>
                      </a:cubicBezTo>
                      <a:cubicBezTo>
                        <a:pt x="16462" y="243"/>
                        <a:pt x="15452" y="1"/>
                        <a:pt x="13714"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112;p86">
                  <a:extLst>
                    <a:ext uri="{FF2B5EF4-FFF2-40B4-BE49-F238E27FC236}">
                      <a16:creationId xmlns:a16="http://schemas.microsoft.com/office/drawing/2014/main" id="{A621ABDB-99B3-787A-59CC-FFCF58F6D028}"/>
                    </a:ext>
                  </a:extLst>
                </p:cNvPr>
                <p:cNvSpPr/>
                <p:nvPr/>
              </p:nvSpPr>
              <p:spPr>
                <a:xfrm>
                  <a:off x="8031573" y="2298026"/>
                  <a:ext cx="273693" cy="250112"/>
                </a:xfrm>
                <a:custGeom>
                  <a:avLst/>
                  <a:gdLst/>
                  <a:ahLst/>
                  <a:cxnLst/>
                  <a:rect l="l" t="t" r="r" b="b"/>
                  <a:pathLst>
                    <a:path w="19963" h="18243" extrusionOk="0">
                      <a:moveTo>
                        <a:pt x="16810" y="1"/>
                      </a:moveTo>
                      <a:cubicBezTo>
                        <a:pt x="16764" y="1"/>
                        <a:pt x="16738" y="2"/>
                        <a:pt x="16737" y="2"/>
                      </a:cubicBezTo>
                      <a:lnTo>
                        <a:pt x="12039" y="2"/>
                      </a:lnTo>
                      <a:cubicBezTo>
                        <a:pt x="9752" y="2"/>
                        <a:pt x="7902" y="1856"/>
                        <a:pt x="7898" y="4140"/>
                      </a:cubicBezTo>
                      <a:lnTo>
                        <a:pt x="7898" y="6748"/>
                      </a:lnTo>
                      <a:lnTo>
                        <a:pt x="8303" y="6748"/>
                      </a:lnTo>
                      <a:cubicBezTo>
                        <a:pt x="9966" y="6748"/>
                        <a:pt x="11315" y="8097"/>
                        <a:pt x="11315" y="9760"/>
                      </a:cubicBezTo>
                      <a:lnTo>
                        <a:pt x="11315" y="10333"/>
                      </a:lnTo>
                      <a:cubicBezTo>
                        <a:pt x="11315" y="10637"/>
                        <a:pt x="11069" y="10886"/>
                        <a:pt x="10761" y="10886"/>
                      </a:cubicBezTo>
                      <a:cubicBezTo>
                        <a:pt x="10457" y="10886"/>
                        <a:pt x="10211" y="10637"/>
                        <a:pt x="10211" y="10333"/>
                      </a:cubicBezTo>
                      <a:lnTo>
                        <a:pt x="10211" y="9760"/>
                      </a:lnTo>
                      <a:cubicBezTo>
                        <a:pt x="10208" y="8705"/>
                        <a:pt x="9357" y="7854"/>
                        <a:pt x="8303" y="7851"/>
                      </a:cubicBezTo>
                      <a:lnTo>
                        <a:pt x="6449" y="7851"/>
                      </a:lnTo>
                      <a:cubicBezTo>
                        <a:pt x="5362" y="7851"/>
                        <a:pt x="4482" y="8731"/>
                        <a:pt x="4482" y="9818"/>
                      </a:cubicBezTo>
                      <a:lnTo>
                        <a:pt x="4482" y="10624"/>
                      </a:lnTo>
                      <a:cubicBezTo>
                        <a:pt x="4482" y="10931"/>
                        <a:pt x="4233" y="11177"/>
                        <a:pt x="3929" y="11177"/>
                      </a:cubicBezTo>
                      <a:cubicBezTo>
                        <a:pt x="3624" y="11177"/>
                        <a:pt x="3375" y="10931"/>
                        <a:pt x="3375" y="10624"/>
                      </a:cubicBezTo>
                      <a:lnTo>
                        <a:pt x="3375" y="9818"/>
                      </a:lnTo>
                      <a:cubicBezTo>
                        <a:pt x="3375" y="8123"/>
                        <a:pt x="4750" y="6745"/>
                        <a:pt x="6449" y="6745"/>
                      </a:cubicBezTo>
                      <a:lnTo>
                        <a:pt x="6792" y="6745"/>
                      </a:lnTo>
                      <a:lnTo>
                        <a:pt x="6792" y="5230"/>
                      </a:lnTo>
                      <a:lnTo>
                        <a:pt x="1" y="5230"/>
                      </a:lnTo>
                      <a:lnTo>
                        <a:pt x="1" y="18243"/>
                      </a:lnTo>
                      <a:lnTo>
                        <a:pt x="3722" y="18243"/>
                      </a:lnTo>
                      <a:lnTo>
                        <a:pt x="3722" y="16761"/>
                      </a:lnTo>
                      <a:cubicBezTo>
                        <a:pt x="3722" y="14335"/>
                        <a:pt x="5689" y="12364"/>
                        <a:pt x="8118" y="12364"/>
                      </a:cubicBezTo>
                      <a:lnTo>
                        <a:pt x="8138" y="12364"/>
                      </a:lnTo>
                      <a:cubicBezTo>
                        <a:pt x="8355" y="12365"/>
                        <a:pt x="8571" y="12366"/>
                        <a:pt x="8785" y="12366"/>
                      </a:cubicBezTo>
                      <a:cubicBezTo>
                        <a:pt x="10281" y="12366"/>
                        <a:pt x="11680" y="12346"/>
                        <a:pt x="12949" y="12306"/>
                      </a:cubicBezTo>
                      <a:cubicBezTo>
                        <a:pt x="13215" y="12297"/>
                        <a:pt x="13470" y="12293"/>
                        <a:pt x="13712" y="12293"/>
                      </a:cubicBezTo>
                      <a:cubicBezTo>
                        <a:pt x="15786" y="12293"/>
                        <a:pt x="16995" y="12621"/>
                        <a:pt x="17789" y="13374"/>
                      </a:cubicBezTo>
                      <a:cubicBezTo>
                        <a:pt x="17866" y="13448"/>
                        <a:pt x="17941" y="13526"/>
                        <a:pt x="18009" y="13610"/>
                      </a:cubicBezTo>
                      <a:cubicBezTo>
                        <a:pt x="19963" y="12539"/>
                        <a:pt x="19927" y="9744"/>
                        <a:pt x="19927" y="9715"/>
                      </a:cubicBezTo>
                      <a:lnTo>
                        <a:pt x="19927" y="4156"/>
                      </a:lnTo>
                      <a:cubicBezTo>
                        <a:pt x="19927" y="2603"/>
                        <a:pt x="19545" y="1461"/>
                        <a:pt x="18795" y="763"/>
                      </a:cubicBezTo>
                      <a:cubicBezTo>
                        <a:pt x="18032" y="53"/>
                        <a:pt x="17079" y="1"/>
                        <a:pt x="16810"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113;p86">
                  <a:extLst>
                    <a:ext uri="{FF2B5EF4-FFF2-40B4-BE49-F238E27FC236}">
                      <a16:creationId xmlns:a16="http://schemas.microsoft.com/office/drawing/2014/main" id="{E961F301-F836-69C4-7B75-8BE8C565C14C}"/>
                    </a:ext>
                  </a:extLst>
                </p:cNvPr>
                <p:cNvSpPr/>
                <p:nvPr/>
              </p:nvSpPr>
              <p:spPr>
                <a:xfrm>
                  <a:off x="8031573" y="2063282"/>
                  <a:ext cx="177311" cy="142529"/>
                </a:xfrm>
                <a:custGeom>
                  <a:avLst/>
                  <a:gdLst/>
                  <a:ahLst/>
                  <a:cxnLst/>
                  <a:rect l="l" t="t" r="r" b="b"/>
                  <a:pathLst>
                    <a:path w="12933" h="10396" extrusionOk="0">
                      <a:moveTo>
                        <a:pt x="3097" y="1"/>
                      </a:moveTo>
                      <a:cubicBezTo>
                        <a:pt x="134" y="1"/>
                        <a:pt x="4" y="3928"/>
                        <a:pt x="1" y="4087"/>
                      </a:cubicBezTo>
                      <a:lnTo>
                        <a:pt x="1" y="10396"/>
                      </a:lnTo>
                      <a:lnTo>
                        <a:pt x="3796" y="10396"/>
                      </a:lnTo>
                      <a:cubicBezTo>
                        <a:pt x="5061" y="10393"/>
                        <a:pt x="6087" y="9367"/>
                        <a:pt x="6087" y="8102"/>
                      </a:cubicBezTo>
                      <a:lnTo>
                        <a:pt x="6087" y="7568"/>
                      </a:lnTo>
                      <a:cubicBezTo>
                        <a:pt x="6083" y="6255"/>
                        <a:pt x="5022" y="5193"/>
                        <a:pt x="3712" y="5193"/>
                      </a:cubicBezTo>
                      <a:lnTo>
                        <a:pt x="2803" y="5193"/>
                      </a:lnTo>
                      <a:cubicBezTo>
                        <a:pt x="2499" y="5193"/>
                        <a:pt x="2249" y="4944"/>
                        <a:pt x="2249" y="4640"/>
                      </a:cubicBezTo>
                      <a:cubicBezTo>
                        <a:pt x="2249" y="4336"/>
                        <a:pt x="2499" y="4087"/>
                        <a:pt x="2803" y="4087"/>
                      </a:cubicBezTo>
                      <a:lnTo>
                        <a:pt x="3715" y="4087"/>
                      </a:lnTo>
                      <a:cubicBezTo>
                        <a:pt x="5507" y="4090"/>
                        <a:pt x="7009" y="5456"/>
                        <a:pt x="7180" y="7241"/>
                      </a:cubicBezTo>
                      <a:lnTo>
                        <a:pt x="12741" y="7241"/>
                      </a:lnTo>
                      <a:cubicBezTo>
                        <a:pt x="12868" y="7086"/>
                        <a:pt x="12932" y="6847"/>
                        <a:pt x="12777" y="6420"/>
                      </a:cubicBezTo>
                      <a:cubicBezTo>
                        <a:pt x="12389" y="5323"/>
                        <a:pt x="10755" y="3708"/>
                        <a:pt x="8616" y="2301"/>
                      </a:cubicBezTo>
                      <a:cubicBezTo>
                        <a:pt x="6494" y="903"/>
                        <a:pt x="4327" y="1"/>
                        <a:pt x="3097"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114;p86">
                  <a:extLst>
                    <a:ext uri="{FF2B5EF4-FFF2-40B4-BE49-F238E27FC236}">
                      <a16:creationId xmlns:a16="http://schemas.microsoft.com/office/drawing/2014/main" id="{FDFB0110-4030-CEE8-74F2-BBE893F47C0C}"/>
                    </a:ext>
                  </a:extLst>
                </p:cNvPr>
                <p:cNvSpPr/>
                <p:nvPr/>
              </p:nvSpPr>
              <p:spPr>
                <a:xfrm>
                  <a:off x="8031573" y="2177659"/>
                  <a:ext cx="221307" cy="176914"/>
                </a:xfrm>
                <a:custGeom>
                  <a:avLst/>
                  <a:gdLst/>
                  <a:ahLst/>
                  <a:cxnLst/>
                  <a:rect l="l" t="t" r="r" b="b"/>
                  <a:pathLst>
                    <a:path w="16142" h="12904" extrusionOk="0">
                      <a:moveTo>
                        <a:pt x="13080" y="0"/>
                      </a:moveTo>
                      <a:cubicBezTo>
                        <a:pt x="13032" y="0"/>
                        <a:pt x="13005" y="2"/>
                        <a:pt x="13004" y="2"/>
                      </a:cubicBezTo>
                      <a:cubicBezTo>
                        <a:pt x="12997" y="3"/>
                        <a:pt x="12991" y="4"/>
                        <a:pt x="12985" y="4"/>
                      </a:cubicBezTo>
                      <a:cubicBezTo>
                        <a:pt x="12978" y="4"/>
                        <a:pt x="12973" y="3"/>
                        <a:pt x="12968" y="2"/>
                      </a:cubicBezTo>
                      <a:lnTo>
                        <a:pt x="7183" y="2"/>
                      </a:lnTo>
                      <a:cubicBezTo>
                        <a:pt x="7054" y="1778"/>
                        <a:pt x="5579" y="3156"/>
                        <a:pt x="3796" y="3156"/>
                      </a:cubicBezTo>
                      <a:lnTo>
                        <a:pt x="1" y="3156"/>
                      </a:lnTo>
                      <a:lnTo>
                        <a:pt x="1" y="12904"/>
                      </a:lnTo>
                      <a:lnTo>
                        <a:pt x="6792" y="12904"/>
                      </a:lnTo>
                      <a:cubicBezTo>
                        <a:pt x="6802" y="10018"/>
                        <a:pt x="9150" y="7676"/>
                        <a:pt x="12036" y="7676"/>
                      </a:cubicBezTo>
                      <a:lnTo>
                        <a:pt x="16142" y="7676"/>
                      </a:lnTo>
                      <a:lnTo>
                        <a:pt x="16142" y="3137"/>
                      </a:lnTo>
                      <a:cubicBezTo>
                        <a:pt x="16142" y="2108"/>
                        <a:pt x="15857" y="1318"/>
                        <a:pt x="15297" y="788"/>
                      </a:cubicBezTo>
                      <a:cubicBezTo>
                        <a:pt x="14516" y="51"/>
                        <a:pt x="13383" y="0"/>
                        <a:pt x="13080"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8115;p86">
                <a:extLst>
                  <a:ext uri="{FF2B5EF4-FFF2-40B4-BE49-F238E27FC236}">
                    <a16:creationId xmlns:a16="http://schemas.microsoft.com/office/drawing/2014/main" id="{E6E2D494-6214-5E04-A855-88BEEF709B48}"/>
                  </a:ext>
                </a:extLst>
              </p:cNvPr>
              <p:cNvGrpSpPr/>
              <p:nvPr/>
            </p:nvGrpSpPr>
            <p:grpSpPr>
              <a:xfrm flipH="1">
                <a:off x="7734309" y="2063282"/>
                <a:ext cx="273693" cy="620095"/>
                <a:chOff x="8031573" y="2063282"/>
                <a:chExt cx="273693" cy="620095"/>
              </a:xfrm>
            </p:grpSpPr>
            <p:sp>
              <p:nvSpPr>
                <p:cNvPr id="13" name="Google Shape;8116;p86">
                  <a:extLst>
                    <a:ext uri="{FF2B5EF4-FFF2-40B4-BE49-F238E27FC236}">
                      <a16:creationId xmlns:a16="http://schemas.microsoft.com/office/drawing/2014/main" id="{872C2B96-7581-A2ED-F8BA-DDCBDE0DE204}"/>
                    </a:ext>
                  </a:extLst>
                </p:cNvPr>
                <p:cNvSpPr/>
                <p:nvPr/>
              </p:nvSpPr>
              <p:spPr>
                <a:xfrm>
                  <a:off x="8031573" y="2481676"/>
                  <a:ext cx="246012" cy="201702"/>
                </a:xfrm>
                <a:custGeom>
                  <a:avLst/>
                  <a:gdLst/>
                  <a:ahLst/>
                  <a:cxnLst/>
                  <a:rect l="l" t="t" r="r" b="b"/>
                  <a:pathLst>
                    <a:path w="17944" h="14712" extrusionOk="0">
                      <a:moveTo>
                        <a:pt x="13714" y="1"/>
                      </a:moveTo>
                      <a:cubicBezTo>
                        <a:pt x="13485" y="1"/>
                        <a:pt x="13243" y="5"/>
                        <a:pt x="12987" y="13"/>
                      </a:cubicBezTo>
                      <a:cubicBezTo>
                        <a:pt x="11706" y="56"/>
                        <a:pt x="10294" y="76"/>
                        <a:pt x="8782" y="76"/>
                      </a:cubicBezTo>
                      <a:cubicBezTo>
                        <a:pt x="8568" y="76"/>
                        <a:pt x="8352" y="76"/>
                        <a:pt x="8134" y="75"/>
                      </a:cubicBezTo>
                      <a:lnTo>
                        <a:pt x="8118" y="75"/>
                      </a:lnTo>
                      <a:cubicBezTo>
                        <a:pt x="8116" y="75"/>
                        <a:pt x="8114" y="75"/>
                        <a:pt x="8112" y="75"/>
                      </a:cubicBezTo>
                      <a:cubicBezTo>
                        <a:pt x="6297" y="75"/>
                        <a:pt x="4825" y="1549"/>
                        <a:pt x="4828" y="3365"/>
                      </a:cubicBezTo>
                      <a:lnTo>
                        <a:pt x="4828" y="4847"/>
                      </a:lnTo>
                      <a:lnTo>
                        <a:pt x="6675" y="4847"/>
                      </a:lnTo>
                      <a:cubicBezTo>
                        <a:pt x="9163" y="4850"/>
                        <a:pt x="11182" y="6869"/>
                        <a:pt x="11185" y="9357"/>
                      </a:cubicBezTo>
                      <a:lnTo>
                        <a:pt x="11185" y="9535"/>
                      </a:lnTo>
                      <a:cubicBezTo>
                        <a:pt x="11185" y="9839"/>
                        <a:pt x="10936" y="10088"/>
                        <a:pt x="10632" y="10088"/>
                      </a:cubicBezTo>
                      <a:cubicBezTo>
                        <a:pt x="10328" y="10088"/>
                        <a:pt x="10079" y="9839"/>
                        <a:pt x="10079" y="9535"/>
                      </a:cubicBezTo>
                      <a:lnTo>
                        <a:pt x="10079" y="9357"/>
                      </a:lnTo>
                      <a:cubicBezTo>
                        <a:pt x="10079" y="7477"/>
                        <a:pt x="8555" y="5953"/>
                        <a:pt x="6675" y="5953"/>
                      </a:cubicBezTo>
                      <a:lnTo>
                        <a:pt x="1" y="5953"/>
                      </a:lnTo>
                      <a:lnTo>
                        <a:pt x="1" y="12851"/>
                      </a:lnTo>
                      <a:cubicBezTo>
                        <a:pt x="460" y="13288"/>
                        <a:pt x="2279" y="14711"/>
                        <a:pt x="6423" y="14711"/>
                      </a:cubicBezTo>
                      <a:cubicBezTo>
                        <a:pt x="11525" y="14711"/>
                        <a:pt x="14168" y="11628"/>
                        <a:pt x="14527" y="8571"/>
                      </a:cubicBezTo>
                      <a:cubicBezTo>
                        <a:pt x="14553" y="8351"/>
                        <a:pt x="14705" y="8169"/>
                        <a:pt x="14919" y="8105"/>
                      </a:cubicBezTo>
                      <a:cubicBezTo>
                        <a:pt x="15042" y="8069"/>
                        <a:pt x="17944" y="7154"/>
                        <a:pt x="17882" y="3957"/>
                      </a:cubicBezTo>
                      <a:cubicBezTo>
                        <a:pt x="17856" y="2779"/>
                        <a:pt x="17727" y="1961"/>
                        <a:pt x="17459" y="1392"/>
                      </a:cubicBezTo>
                      <a:cubicBezTo>
                        <a:pt x="17352" y="1201"/>
                        <a:pt x="17093" y="842"/>
                        <a:pt x="17028" y="780"/>
                      </a:cubicBezTo>
                      <a:cubicBezTo>
                        <a:pt x="16462" y="243"/>
                        <a:pt x="15452" y="1"/>
                        <a:pt x="13714"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117;p86">
                  <a:extLst>
                    <a:ext uri="{FF2B5EF4-FFF2-40B4-BE49-F238E27FC236}">
                      <a16:creationId xmlns:a16="http://schemas.microsoft.com/office/drawing/2014/main" id="{A3BD32C0-D5AA-1C28-EC37-7769FCAA68FD}"/>
                    </a:ext>
                  </a:extLst>
                </p:cNvPr>
                <p:cNvSpPr/>
                <p:nvPr/>
              </p:nvSpPr>
              <p:spPr>
                <a:xfrm>
                  <a:off x="8031573" y="2298026"/>
                  <a:ext cx="273693" cy="250112"/>
                </a:xfrm>
                <a:custGeom>
                  <a:avLst/>
                  <a:gdLst/>
                  <a:ahLst/>
                  <a:cxnLst/>
                  <a:rect l="l" t="t" r="r" b="b"/>
                  <a:pathLst>
                    <a:path w="19963" h="18243" extrusionOk="0">
                      <a:moveTo>
                        <a:pt x="16810" y="1"/>
                      </a:moveTo>
                      <a:cubicBezTo>
                        <a:pt x="16764" y="1"/>
                        <a:pt x="16738" y="2"/>
                        <a:pt x="16737" y="2"/>
                      </a:cubicBezTo>
                      <a:lnTo>
                        <a:pt x="12039" y="2"/>
                      </a:lnTo>
                      <a:cubicBezTo>
                        <a:pt x="9752" y="2"/>
                        <a:pt x="7902" y="1856"/>
                        <a:pt x="7898" y="4140"/>
                      </a:cubicBezTo>
                      <a:lnTo>
                        <a:pt x="7898" y="6748"/>
                      </a:lnTo>
                      <a:lnTo>
                        <a:pt x="8303" y="6748"/>
                      </a:lnTo>
                      <a:cubicBezTo>
                        <a:pt x="9966" y="6748"/>
                        <a:pt x="11315" y="8097"/>
                        <a:pt x="11315" y="9760"/>
                      </a:cubicBezTo>
                      <a:lnTo>
                        <a:pt x="11315" y="10333"/>
                      </a:lnTo>
                      <a:cubicBezTo>
                        <a:pt x="11315" y="10637"/>
                        <a:pt x="11069" y="10886"/>
                        <a:pt x="10761" y="10886"/>
                      </a:cubicBezTo>
                      <a:cubicBezTo>
                        <a:pt x="10457" y="10886"/>
                        <a:pt x="10211" y="10637"/>
                        <a:pt x="10211" y="10333"/>
                      </a:cubicBezTo>
                      <a:lnTo>
                        <a:pt x="10211" y="9760"/>
                      </a:lnTo>
                      <a:cubicBezTo>
                        <a:pt x="10208" y="8705"/>
                        <a:pt x="9357" y="7854"/>
                        <a:pt x="8303" y="7851"/>
                      </a:cubicBezTo>
                      <a:lnTo>
                        <a:pt x="6449" y="7851"/>
                      </a:lnTo>
                      <a:cubicBezTo>
                        <a:pt x="5362" y="7851"/>
                        <a:pt x="4482" y="8731"/>
                        <a:pt x="4482" y="9818"/>
                      </a:cubicBezTo>
                      <a:lnTo>
                        <a:pt x="4482" y="10624"/>
                      </a:lnTo>
                      <a:cubicBezTo>
                        <a:pt x="4482" y="10931"/>
                        <a:pt x="4233" y="11177"/>
                        <a:pt x="3929" y="11177"/>
                      </a:cubicBezTo>
                      <a:cubicBezTo>
                        <a:pt x="3624" y="11177"/>
                        <a:pt x="3375" y="10931"/>
                        <a:pt x="3375" y="10624"/>
                      </a:cubicBezTo>
                      <a:lnTo>
                        <a:pt x="3375" y="9818"/>
                      </a:lnTo>
                      <a:cubicBezTo>
                        <a:pt x="3375" y="8123"/>
                        <a:pt x="4750" y="6745"/>
                        <a:pt x="6449" y="6745"/>
                      </a:cubicBezTo>
                      <a:lnTo>
                        <a:pt x="6792" y="6745"/>
                      </a:lnTo>
                      <a:lnTo>
                        <a:pt x="6792" y="5230"/>
                      </a:lnTo>
                      <a:lnTo>
                        <a:pt x="1" y="5230"/>
                      </a:lnTo>
                      <a:lnTo>
                        <a:pt x="1" y="18243"/>
                      </a:lnTo>
                      <a:lnTo>
                        <a:pt x="3722" y="18243"/>
                      </a:lnTo>
                      <a:lnTo>
                        <a:pt x="3722" y="16761"/>
                      </a:lnTo>
                      <a:cubicBezTo>
                        <a:pt x="3722" y="14335"/>
                        <a:pt x="5689" y="12364"/>
                        <a:pt x="8118" y="12364"/>
                      </a:cubicBezTo>
                      <a:lnTo>
                        <a:pt x="8138" y="12364"/>
                      </a:lnTo>
                      <a:cubicBezTo>
                        <a:pt x="8355" y="12365"/>
                        <a:pt x="8571" y="12366"/>
                        <a:pt x="8785" y="12366"/>
                      </a:cubicBezTo>
                      <a:cubicBezTo>
                        <a:pt x="10281" y="12366"/>
                        <a:pt x="11680" y="12346"/>
                        <a:pt x="12949" y="12306"/>
                      </a:cubicBezTo>
                      <a:cubicBezTo>
                        <a:pt x="13215" y="12297"/>
                        <a:pt x="13470" y="12293"/>
                        <a:pt x="13712" y="12293"/>
                      </a:cubicBezTo>
                      <a:cubicBezTo>
                        <a:pt x="15786" y="12293"/>
                        <a:pt x="16995" y="12621"/>
                        <a:pt x="17789" y="13374"/>
                      </a:cubicBezTo>
                      <a:cubicBezTo>
                        <a:pt x="17866" y="13448"/>
                        <a:pt x="17941" y="13526"/>
                        <a:pt x="18009" y="13610"/>
                      </a:cubicBezTo>
                      <a:cubicBezTo>
                        <a:pt x="19963" y="12539"/>
                        <a:pt x="19927" y="9744"/>
                        <a:pt x="19927" y="9715"/>
                      </a:cubicBezTo>
                      <a:lnTo>
                        <a:pt x="19927" y="4156"/>
                      </a:lnTo>
                      <a:cubicBezTo>
                        <a:pt x="19927" y="2603"/>
                        <a:pt x="19545" y="1461"/>
                        <a:pt x="18795" y="763"/>
                      </a:cubicBezTo>
                      <a:cubicBezTo>
                        <a:pt x="18032" y="53"/>
                        <a:pt x="17079" y="1"/>
                        <a:pt x="16810"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118;p86">
                  <a:extLst>
                    <a:ext uri="{FF2B5EF4-FFF2-40B4-BE49-F238E27FC236}">
                      <a16:creationId xmlns:a16="http://schemas.microsoft.com/office/drawing/2014/main" id="{DF73BD07-060A-DCD5-80EF-486C40EFA6FA}"/>
                    </a:ext>
                  </a:extLst>
                </p:cNvPr>
                <p:cNvSpPr/>
                <p:nvPr/>
              </p:nvSpPr>
              <p:spPr>
                <a:xfrm>
                  <a:off x="8031573" y="2063282"/>
                  <a:ext cx="177311" cy="142529"/>
                </a:xfrm>
                <a:custGeom>
                  <a:avLst/>
                  <a:gdLst/>
                  <a:ahLst/>
                  <a:cxnLst/>
                  <a:rect l="l" t="t" r="r" b="b"/>
                  <a:pathLst>
                    <a:path w="12933" h="10396" extrusionOk="0">
                      <a:moveTo>
                        <a:pt x="3097" y="1"/>
                      </a:moveTo>
                      <a:cubicBezTo>
                        <a:pt x="134" y="1"/>
                        <a:pt x="4" y="3928"/>
                        <a:pt x="1" y="4087"/>
                      </a:cubicBezTo>
                      <a:lnTo>
                        <a:pt x="1" y="10396"/>
                      </a:lnTo>
                      <a:lnTo>
                        <a:pt x="3796" y="10396"/>
                      </a:lnTo>
                      <a:cubicBezTo>
                        <a:pt x="5061" y="10393"/>
                        <a:pt x="6087" y="9367"/>
                        <a:pt x="6087" y="8102"/>
                      </a:cubicBezTo>
                      <a:lnTo>
                        <a:pt x="6087" y="7568"/>
                      </a:lnTo>
                      <a:cubicBezTo>
                        <a:pt x="6083" y="6255"/>
                        <a:pt x="5022" y="5193"/>
                        <a:pt x="3712" y="5193"/>
                      </a:cubicBezTo>
                      <a:lnTo>
                        <a:pt x="2803" y="5193"/>
                      </a:lnTo>
                      <a:cubicBezTo>
                        <a:pt x="2499" y="5193"/>
                        <a:pt x="2249" y="4944"/>
                        <a:pt x="2249" y="4640"/>
                      </a:cubicBezTo>
                      <a:cubicBezTo>
                        <a:pt x="2249" y="4336"/>
                        <a:pt x="2499" y="4087"/>
                        <a:pt x="2803" y="4087"/>
                      </a:cubicBezTo>
                      <a:lnTo>
                        <a:pt x="3715" y="4087"/>
                      </a:lnTo>
                      <a:cubicBezTo>
                        <a:pt x="5507" y="4090"/>
                        <a:pt x="7009" y="5456"/>
                        <a:pt x="7180" y="7241"/>
                      </a:cubicBezTo>
                      <a:lnTo>
                        <a:pt x="12741" y="7241"/>
                      </a:lnTo>
                      <a:cubicBezTo>
                        <a:pt x="12868" y="7086"/>
                        <a:pt x="12932" y="6847"/>
                        <a:pt x="12777" y="6420"/>
                      </a:cubicBezTo>
                      <a:cubicBezTo>
                        <a:pt x="12389" y="5323"/>
                        <a:pt x="10755" y="3708"/>
                        <a:pt x="8616" y="2301"/>
                      </a:cubicBezTo>
                      <a:cubicBezTo>
                        <a:pt x="6494" y="903"/>
                        <a:pt x="4327" y="1"/>
                        <a:pt x="3097"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119;p86">
                  <a:extLst>
                    <a:ext uri="{FF2B5EF4-FFF2-40B4-BE49-F238E27FC236}">
                      <a16:creationId xmlns:a16="http://schemas.microsoft.com/office/drawing/2014/main" id="{5CB1CBF3-44DC-8884-7AA1-1F66BE643D5A}"/>
                    </a:ext>
                  </a:extLst>
                </p:cNvPr>
                <p:cNvSpPr/>
                <p:nvPr/>
              </p:nvSpPr>
              <p:spPr>
                <a:xfrm>
                  <a:off x="8031573" y="2177659"/>
                  <a:ext cx="221307" cy="176914"/>
                </a:xfrm>
                <a:custGeom>
                  <a:avLst/>
                  <a:gdLst/>
                  <a:ahLst/>
                  <a:cxnLst/>
                  <a:rect l="l" t="t" r="r" b="b"/>
                  <a:pathLst>
                    <a:path w="16142" h="12904" extrusionOk="0">
                      <a:moveTo>
                        <a:pt x="13080" y="0"/>
                      </a:moveTo>
                      <a:cubicBezTo>
                        <a:pt x="13032" y="0"/>
                        <a:pt x="13005" y="2"/>
                        <a:pt x="13004" y="2"/>
                      </a:cubicBezTo>
                      <a:cubicBezTo>
                        <a:pt x="12997" y="3"/>
                        <a:pt x="12991" y="4"/>
                        <a:pt x="12985" y="4"/>
                      </a:cubicBezTo>
                      <a:cubicBezTo>
                        <a:pt x="12978" y="4"/>
                        <a:pt x="12973" y="3"/>
                        <a:pt x="12968" y="2"/>
                      </a:cubicBezTo>
                      <a:lnTo>
                        <a:pt x="7183" y="2"/>
                      </a:lnTo>
                      <a:cubicBezTo>
                        <a:pt x="7054" y="1778"/>
                        <a:pt x="5579" y="3156"/>
                        <a:pt x="3796" y="3156"/>
                      </a:cubicBezTo>
                      <a:lnTo>
                        <a:pt x="1" y="3156"/>
                      </a:lnTo>
                      <a:lnTo>
                        <a:pt x="1" y="12904"/>
                      </a:lnTo>
                      <a:lnTo>
                        <a:pt x="6792" y="12904"/>
                      </a:lnTo>
                      <a:cubicBezTo>
                        <a:pt x="6802" y="10018"/>
                        <a:pt x="9150" y="7676"/>
                        <a:pt x="12036" y="7676"/>
                      </a:cubicBezTo>
                      <a:lnTo>
                        <a:pt x="16142" y="7676"/>
                      </a:lnTo>
                      <a:lnTo>
                        <a:pt x="16142" y="3137"/>
                      </a:lnTo>
                      <a:cubicBezTo>
                        <a:pt x="16142" y="2108"/>
                        <a:pt x="15857" y="1318"/>
                        <a:pt x="15297" y="788"/>
                      </a:cubicBezTo>
                      <a:cubicBezTo>
                        <a:pt x="14516" y="51"/>
                        <a:pt x="13383" y="0"/>
                        <a:pt x="13080"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39"/>
          <p:cNvSpPr txBox="1">
            <a:spLocks noGrp="1"/>
          </p:cNvSpPr>
          <p:nvPr>
            <p:ph type="title"/>
          </p:nvPr>
        </p:nvSpPr>
        <p:spPr>
          <a:xfrm>
            <a:off x="662850" y="201600"/>
            <a:ext cx="7704000" cy="676800"/>
          </a:xfrm>
          <a:prstGeom prst="rect">
            <a:avLst/>
          </a:prstGeom>
        </p:spPr>
        <p:txBody>
          <a:bodyPr spcFirstLastPara="1" wrap="square" lIns="0" tIns="91425" rIns="0" bIns="91425" anchor="b" anchorCtr="0">
            <a:noAutofit/>
          </a:bodyPr>
          <a:lstStyle/>
          <a:p>
            <a:pPr marL="0" lvl="0" indent="0" algn="l" rtl="0">
              <a:spcBef>
                <a:spcPts val="0"/>
              </a:spcBef>
              <a:spcAft>
                <a:spcPts val="0"/>
              </a:spcAft>
              <a:buNone/>
            </a:pPr>
            <a:r>
              <a:rPr lang="en" u="sng" dirty="0">
                <a:solidFill>
                  <a:schemeClr val="accent6">
                    <a:lumMod val="85000"/>
                  </a:schemeClr>
                </a:solidFill>
              </a:rPr>
              <a:t>ABSTRACT:</a:t>
            </a:r>
            <a:endParaRPr u="sng" dirty="0">
              <a:solidFill>
                <a:schemeClr val="accent6">
                  <a:lumMod val="85000"/>
                </a:schemeClr>
              </a:solidFill>
            </a:endParaRPr>
          </a:p>
        </p:txBody>
      </p:sp>
      <p:sp>
        <p:nvSpPr>
          <p:cNvPr id="591" name="Google Shape;591;p39"/>
          <p:cNvSpPr txBox="1">
            <a:spLocks noGrp="1"/>
          </p:cNvSpPr>
          <p:nvPr>
            <p:ph type="body" idx="1"/>
          </p:nvPr>
        </p:nvSpPr>
        <p:spPr>
          <a:xfrm>
            <a:off x="662850" y="988201"/>
            <a:ext cx="7704000" cy="3386700"/>
          </a:xfrm>
          <a:prstGeom prst="rect">
            <a:avLst/>
          </a:prstGeom>
        </p:spPr>
        <p:txBody>
          <a:bodyPr spcFirstLastPara="1" wrap="square" lIns="0" tIns="91425" rIns="0" bIns="91425" anchor="ctr" anchorCtr="0">
            <a:noAutofit/>
          </a:bodyPr>
          <a:lstStyle/>
          <a:p>
            <a:pPr marL="0" lvl="0" indent="0" algn="just" rtl="0">
              <a:spcBef>
                <a:spcPts val="0"/>
              </a:spcBef>
              <a:spcAft>
                <a:spcPts val="0"/>
              </a:spcAft>
              <a:buNone/>
            </a:pPr>
            <a:r>
              <a:rPr lang="en-IN" sz="1800" b="1" u="sng" dirty="0">
                <a:solidFill>
                  <a:schemeClr val="accent6">
                    <a:lumMod val="85000"/>
                  </a:schemeClr>
                </a:solidFill>
              </a:rPr>
              <a:t>PROBLEM DEFINITION : </a:t>
            </a:r>
            <a:r>
              <a:rPr lang="en-US" sz="1600" b="0" i="0" dirty="0">
                <a:solidFill>
                  <a:schemeClr val="accent6">
                    <a:lumMod val="85000"/>
                  </a:schemeClr>
                </a:solidFill>
                <a:effectLst/>
                <a:latin typeface="-apple-system"/>
              </a:rPr>
              <a:t>After Demonetization , Fake Currency has increased more in the society. This will reduce the country economy and decrease the poverty. To avoid this someone has to monitor the currency whether it is real or forged. It is very difficult for a human to check every currency. So </a:t>
            </a:r>
            <a:r>
              <a:rPr lang="en-US" sz="1600" dirty="0">
                <a:solidFill>
                  <a:schemeClr val="accent6">
                    <a:lumMod val="85000"/>
                  </a:schemeClr>
                </a:solidFill>
                <a:latin typeface="-apple-system"/>
              </a:rPr>
              <a:t>here</a:t>
            </a:r>
            <a:r>
              <a:rPr lang="en-US" sz="1600" b="0" i="0" dirty="0">
                <a:solidFill>
                  <a:schemeClr val="accent6">
                    <a:lumMod val="85000"/>
                  </a:schemeClr>
                </a:solidFill>
                <a:effectLst/>
                <a:latin typeface="-apple-system"/>
              </a:rPr>
              <a:t> is an approach to decrease the man power and with the help of these algorithms we can find whether the given currency is fake or real.</a:t>
            </a:r>
          </a:p>
          <a:p>
            <a:pPr marL="0" lvl="0" indent="0" algn="ctr" rtl="0">
              <a:spcBef>
                <a:spcPts val="0"/>
              </a:spcBef>
              <a:spcAft>
                <a:spcPts val="0"/>
              </a:spcAft>
              <a:buNone/>
            </a:pPr>
            <a:endParaRPr lang="en-US" sz="1300" u="sng" dirty="0">
              <a:solidFill>
                <a:schemeClr val="accent6">
                  <a:lumMod val="85000"/>
                </a:schemeClr>
              </a:solidFill>
              <a:latin typeface="-apple-system"/>
            </a:endParaRPr>
          </a:p>
          <a:p>
            <a:pPr marL="0" lvl="0" indent="0" algn="just" rtl="0">
              <a:spcBef>
                <a:spcPts val="0"/>
              </a:spcBef>
              <a:spcAft>
                <a:spcPts val="0"/>
              </a:spcAft>
              <a:buNone/>
            </a:pPr>
            <a:r>
              <a:rPr lang="en-US" sz="1800" b="1" u="sng" dirty="0">
                <a:solidFill>
                  <a:schemeClr val="accent6">
                    <a:lumMod val="85000"/>
                  </a:schemeClr>
                </a:solidFill>
                <a:latin typeface="-apple-system"/>
              </a:rPr>
              <a:t>OBJECTIVE OF THE PROJECT : </a:t>
            </a:r>
            <a:r>
              <a:rPr lang="en-US" sz="1600" dirty="0">
                <a:solidFill>
                  <a:schemeClr val="accent6">
                    <a:lumMod val="85000"/>
                  </a:schemeClr>
                </a:solidFill>
                <a:latin typeface="-apple-system"/>
              </a:rPr>
              <a:t>The main moto of this project is to find whether the currency is forged or real. For that we have taken datasets such as  500/- , 2000/- currency datasets and train the model. </a:t>
            </a:r>
          </a:p>
          <a:p>
            <a:pPr marL="0" lvl="0" indent="0" rtl="0">
              <a:spcBef>
                <a:spcPts val="0"/>
              </a:spcBef>
              <a:spcAft>
                <a:spcPts val="0"/>
              </a:spcAft>
              <a:buNone/>
            </a:pPr>
            <a:endParaRPr lang="en-US" sz="1600" dirty="0">
              <a:solidFill>
                <a:schemeClr val="accent6">
                  <a:lumMod val="85000"/>
                </a:schemeClr>
              </a:solidFill>
              <a:latin typeface="-apple-system"/>
            </a:endParaRPr>
          </a:p>
          <a:p>
            <a:pPr marL="0" lvl="0" indent="0" algn="just" rtl="0">
              <a:spcBef>
                <a:spcPts val="0"/>
              </a:spcBef>
              <a:spcAft>
                <a:spcPts val="0"/>
              </a:spcAft>
              <a:buNone/>
            </a:pPr>
            <a:r>
              <a:rPr lang="en-US" sz="1800" b="1" u="sng" dirty="0">
                <a:solidFill>
                  <a:schemeClr val="accent6">
                    <a:lumMod val="85000"/>
                  </a:schemeClr>
                </a:solidFill>
                <a:latin typeface="-apple-system"/>
              </a:rPr>
              <a:t>LIMITATIONS OF THE PROJECT : </a:t>
            </a:r>
            <a:r>
              <a:rPr lang="en-US" sz="1600" dirty="0">
                <a:solidFill>
                  <a:schemeClr val="accent6">
                    <a:lumMod val="85000"/>
                  </a:schemeClr>
                </a:solidFill>
                <a:latin typeface="-apple-system"/>
              </a:rPr>
              <a:t>There are some limitations in this project. Those are Quality of the currency, Scanning the currency, Making certain points as constants in the currency such as emblem, recognizing strips of the currency , etc..,</a:t>
            </a:r>
            <a:endParaRPr sz="1600" dirty="0">
              <a:solidFill>
                <a:schemeClr val="accent6">
                  <a:lumMod val="8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23F43-BF42-1060-547F-FAC0B313A99D}"/>
              </a:ext>
            </a:extLst>
          </p:cNvPr>
          <p:cNvSpPr>
            <a:spLocks noGrp="1"/>
          </p:cNvSpPr>
          <p:nvPr>
            <p:ph type="title"/>
          </p:nvPr>
        </p:nvSpPr>
        <p:spPr>
          <a:xfrm>
            <a:off x="385264" y="144450"/>
            <a:ext cx="7704000" cy="676800"/>
          </a:xfrm>
        </p:spPr>
        <p:txBody>
          <a:bodyPr/>
          <a:lstStyle/>
          <a:p>
            <a:r>
              <a:rPr lang="en-IN" u="sng" dirty="0">
                <a:solidFill>
                  <a:schemeClr val="accent6">
                    <a:lumMod val="85000"/>
                  </a:schemeClr>
                </a:solidFill>
              </a:rPr>
              <a:t>ANALYSIS OF THE PROJECT :</a:t>
            </a:r>
          </a:p>
        </p:txBody>
      </p:sp>
      <p:sp>
        <p:nvSpPr>
          <p:cNvPr id="3" name="Text Placeholder 2">
            <a:extLst>
              <a:ext uri="{FF2B5EF4-FFF2-40B4-BE49-F238E27FC236}">
                <a16:creationId xmlns:a16="http://schemas.microsoft.com/office/drawing/2014/main" id="{BED94C2A-A137-F5D0-4EC2-FED1966BD6CD}"/>
              </a:ext>
            </a:extLst>
          </p:cNvPr>
          <p:cNvSpPr>
            <a:spLocks noGrp="1"/>
          </p:cNvSpPr>
          <p:nvPr>
            <p:ph type="body" idx="1"/>
          </p:nvPr>
        </p:nvSpPr>
        <p:spPr>
          <a:xfrm>
            <a:off x="253093" y="1388250"/>
            <a:ext cx="8170907" cy="3386700"/>
          </a:xfrm>
        </p:spPr>
        <p:txBody>
          <a:bodyPr/>
          <a:lstStyle/>
          <a:p>
            <a:pPr marL="139700" indent="0" algn="just">
              <a:buNone/>
            </a:pPr>
            <a:r>
              <a:rPr lang="en-IN" sz="1800" b="1" u="sng" dirty="0">
                <a:solidFill>
                  <a:schemeClr val="accent6">
                    <a:lumMod val="85000"/>
                  </a:schemeClr>
                </a:solidFill>
              </a:rPr>
              <a:t>INTRODUCTION :</a:t>
            </a:r>
            <a:r>
              <a:rPr lang="en-IN" sz="1800" dirty="0">
                <a:solidFill>
                  <a:schemeClr val="accent6">
                    <a:lumMod val="85000"/>
                  </a:schemeClr>
                </a:solidFill>
              </a:rPr>
              <a:t> </a:t>
            </a:r>
            <a:r>
              <a:rPr lang="en-US" sz="1600" dirty="0">
                <a:solidFill>
                  <a:schemeClr val="accent6">
                    <a:lumMod val="85000"/>
                  </a:schemeClr>
                </a:solidFill>
              </a:rPr>
              <a:t>Create discrepancies of money miscreants introduce the fake notes which resembles to original note in the financial market. During demonetization time it is seen that so much of fake currency is floating in market. In general by a human being it is very difficult to identify forged note from the genuine . To discriminate between fake bank currency and original note is a challenging task. So, there must be an automated system that will be available in banks or in ATM machines. To design such an automated system there is need to design an efficient algorithm which is able to predict weather the banknote is genuine or forged bank currency as fake notes are designed with high precision. particular train test ratio. </a:t>
            </a:r>
            <a:r>
              <a:rPr lang="en-IN" sz="1600" b="1" u="sng" dirty="0">
                <a:solidFill>
                  <a:schemeClr val="accent6">
                    <a:lumMod val="85000"/>
                  </a:schemeClr>
                </a:solidFill>
              </a:rPr>
              <a:t> </a:t>
            </a:r>
          </a:p>
          <a:p>
            <a:pPr marL="139700" indent="0" algn="just">
              <a:buNone/>
            </a:pPr>
            <a:r>
              <a:rPr lang="en-IN" sz="1600" b="1" u="sng" dirty="0">
                <a:solidFill>
                  <a:schemeClr val="accent6">
                    <a:lumMod val="85000"/>
                  </a:schemeClr>
                </a:solidFill>
              </a:rPr>
              <a:t>ALGORITHMS :</a:t>
            </a:r>
          </a:p>
          <a:p>
            <a:pPr marL="425450" indent="-285750" algn="just">
              <a:buFont typeface="Arial" panose="020B0604020202020204" pitchFamily="34" charset="0"/>
              <a:buChar char="•"/>
            </a:pPr>
            <a:r>
              <a:rPr lang="en-IN" sz="1500" dirty="0">
                <a:solidFill>
                  <a:schemeClr val="accent6">
                    <a:lumMod val="85000"/>
                  </a:schemeClr>
                </a:solidFill>
              </a:rPr>
              <a:t>Support Vector Machine (SVM)</a:t>
            </a:r>
          </a:p>
          <a:p>
            <a:pPr marL="425450" indent="-285750" algn="just">
              <a:buFont typeface="Arial" panose="020B0604020202020204" pitchFamily="34" charset="0"/>
              <a:buChar char="•"/>
            </a:pPr>
            <a:r>
              <a:rPr lang="en-IN" sz="1500" dirty="0">
                <a:solidFill>
                  <a:schemeClr val="accent6">
                    <a:lumMod val="85000"/>
                  </a:schemeClr>
                </a:solidFill>
              </a:rPr>
              <a:t>Random Forest</a:t>
            </a:r>
          </a:p>
          <a:p>
            <a:pPr marL="425450" indent="-285750" algn="just">
              <a:buFont typeface="Arial" panose="020B0604020202020204" pitchFamily="34" charset="0"/>
              <a:buChar char="•"/>
            </a:pPr>
            <a:r>
              <a:rPr lang="en-IN" sz="1500" dirty="0">
                <a:solidFill>
                  <a:schemeClr val="accent6">
                    <a:lumMod val="85000"/>
                  </a:schemeClr>
                </a:solidFill>
              </a:rPr>
              <a:t>Decision Tree</a:t>
            </a:r>
          </a:p>
          <a:p>
            <a:pPr marL="425450" indent="-285750" algn="just">
              <a:buFont typeface="Arial" panose="020B0604020202020204" pitchFamily="34" charset="0"/>
              <a:buChar char="•"/>
            </a:pPr>
            <a:r>
              <a:rPr lang="en-IN" sz="1500" dirty="0">
                <a:solidFill>
                  <a:schemeClr val="accent6">
                    <a:lumMod val="85000"/>
                  </a:schemeClr>
                </a:solidFill>
              </a:rPr>
              <a:t>K-Nearest Neighbour</a:t>
            </a:r>
          </a:p>
          <a:p>
            <a:pPr marL="425450" indent="-285750" algn="just">
              <a:buFont typeface="Arial" panose="020B0604020202020204" pitchFamily="34" charset="0"/>
              <a:buChar char="•"/>
            </a:pPr>
            <a:r>
              <a:rPr lang="en-IN" sz="1500" dirty="0">
                <a:solidFill>
                  <a:schemeClr val="accent6">
                    <a:lumMod val="85000"/>
                  </a:schemeClr>
                </a:solidFill>
              </a:rPr>
              <a:t>Naïve Bayes</a:t>
            </a:r>
          </a:p>
          <a:p>
            <a:pPr marL="139700" indent="0" algn="just">
              <a:buNone/>
            </a:pPr>
            <a:endParaRPr lang="en-IN" sz="1600" b="1" u="sng" dirty="0"/>
          </a:p>
          <a:p>
            <a:pPr marL="139700" indent="0" algn="just">
              <a:buNone/>
            </a:pPr>
            <a:endParaRPr lang="en-IN" sz="1600" b="1" u="sng" dirty="0"/>
          </a:p>
        </p:txBody>
      </p:sp>
      <p:grpSp>
        <p:nvGrpSpPr>
          <p:cNvPr id="4" name="Google Shape;19086;p94">
            <a:extLst>
              <a:ext uri="{FF2B5EF4-FFF2-40B4-BE49-F238E27FC236}">
                <a16:creationId xmlns:a16="http://schemas.microsoft.com/office/drawing/2014/main" id="{556F976A-36AE-BFA8-B777-6C9E4EBCEF43}"/>
              </a:ext>
            </a:extLst>
          </p:cNvPr>
          <p:cNvGrpSpPr/>
          <p:nvPr/>
        </p:nvGrpSpPr>
        <p:grpSpPr>
          <a:xfrm>
            <a:off x="6516122" y="144450"/>
            <a:ext cx="415356" cy="479017"/>
            <a:chOff x="5226165" y="1977641"/>
            <a:chExt cx="230482" cy="388847"/>
          </a:xfrm>
        </p:grpSpPr>
        <p:sp>
          <p:nvSpPr>
            <p:cNvPr id="5" name="Google Shape;19087;p94">
              <a:extLst>
                <a:ext uri="{FF2B5EF4-FFF2-40B4-BE49-F238E27FC236}">
                  <a16:creationId xmlns:a16="http://schemas.microsoft.com/office/drawing/2014/main" id="{3DCC2807-8DF1-8D45-4B2C-93BC1944A418}"/>
                </a:ext>
              </a:extLst>
            </p:cNvPr>
            <p:cNvSpPr/>
            <p:nvPr/>
          </p:nvSpPr>
          <p:spPr>
            <a:xfrm>
              <a:off x="5256443" y="2329761"/>
              <a:ext cx="169952" cy="12138"/>
            </a:xfrm>
            <a:custGeom>
              <a:avLst/>
              <a:gdLst/>
              <a:ahLst/>
              <a:cxnLst/>
              <a:rect l="l" t="t" r="r" b="b"/>
              <a:pathLst>
                <a:path w="6483" h="463" extrusionOk="0">
                  <a:moveTo>
                    <a:pt x="1" y="1"/>
                  </a:moveTo>
                  <a:lnTo>
                    <a:pt x="1" y="463"/>
                  </a:lnTo>
                  <a:lnTo>
                    <a:pt x="6482" y="463"/>
                  </a:lnTo>
                  <a:lnTo>
                    <a:pt x="6482" y="1"/>
                  </a:lnTo>
                  <a:close/>
                </a:path>
              </a:pathLst>
            </a:custGeom>
            <a:solidFill>
              <a:srgbClr val="94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9088;p94">
              <a:extLst>
                <a:ext uri="{FF2B5EF4-FFF2-40B4-BE49-F238E27FC236}">
                  <a16:creationId xmlns:a16="http://schemas.microsoft.com/office/drawing/2014/main" id="{98B8DC72-2BDD-10AF-8949-9B3A045CE0F8}"/>
                </a:ext>
              </a:extLst>
            </p:cNvPr>
            <p:cNvSpPr/>
            <p:nvPr/>
          </p:nvSpPr>
          <p:spPr>
            <a:xfrm>
              <a:off x="5335167" y="1977641"/>
              <a:ext cx="12138" cy="388480"/>
            </a:xfrm>
            <a:custGeom>
              <a:avLst/>
              <a:gdLst/>
              <a:ahLst/>
              <a:cxnLst/>
              <a:rect l="l" t="t" r="r" b="b"/>
              <a:pathLst>
                <a:path w="463" h="14819" extrusionOk="0">
                  <a:moveTo>
                    <a:pt x="231" y="1"/>
                  </a:moveTo>
                  <a:cubicBezTo>
                    <a:pt x="116" y="1"/>
                    <a:pt x="0" y="80"/>
                    <a:pt x="0" y="239"/>
                  </a:cubicBezTo>
                  <a:lnTo>
                    <a:pt x="0" y="14588"/>
                  </a:lnTo>
                  <a:cubicBezTo>
                    <a:pt x="0" y="14718"/>
                    <a:pt x="101" y="14819"/>
                    <a:pt x="231" y="14819"/>
                  </a:cubicBezTo>
                  <a:cubicBezTo>
                    <a:pt x="361" y="14819"/>
                    <a:pt x="462" y="14718"/>
                    <a:pt x="462" y="14588"/>
                  </a:cubicBezTo>
                  <a:lnTo>
                    <a:pt x="462" y="239"/>
                  </a:lnTo>
                  <a:cubicBezTo>
                    <a:pt x="462" y="80"/>
                    <a:pt x="347" y="1"/>
                    <a:pt x="231" y="1"/>
                  </a:cubicBezTo>
                  <a:close/>
                </a:path>
              </a:pathLst>
            </a:custGeom>
            <a:solidFill>
              <a:srgbClr val="AAB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9089;p94">
              <a:extLst>
                <a:ext uri="{FF2B5EF4-FFF2-40B4-BE49-F238E27FC236}">
                  <a16:creationId xmlns:a16="http://schemas.microsoft.com/office/drawing/2014/main" id="{A05B77E5-4AAA-FAA8-5FD9-6CB88D73A7B1}"/>
                </a:ext>
              </a:extLst>
            </p:cNvPr>
            <p:cNvSpPr/>
            <p:nvPr/>
          </p:nvSpPr>
          <p:spPr>
            <a:xfrm>
              <a:off x="5243571" y="2226421"/>
              <a:ext cx="37986" cy="139700"/>
            </a:xfrm>
            <a:custGeom>
              <a:avLst/>
              <a:gdLst/>
              <a:ahLst/>
              <a:cxnLst/>
              <a:rect l="l" t="t" r="r" b="b"/>
              <a:pathLst>
                <a:path w="1449" h="5329" extrusionOk="0">
                  <a:moveTo>
                    <a:pt x="1179" y="1"/>
                  </a:moveTo>
                  <a:cubicBezTo>
                    <a:pt x="1078" y="1"/>
                    <a:pt x="978" y="59"/>
                    <a:pt x="954" y="190"/>
                  </a:cubicBezTo>
                  <a:lnTo>
                    <a:pt x="30" y="5069"/>
                  </a:lnTo>
                  <a:cubicBezTo>
                    <a:pt x="1" y="5184"/>
                    <a:pt x="87" y="5300"/>
                    <a:pt x="217" y="5329"/>
                  </a:cubicBezTo>
                  <a:lnTo>
                    <a:pt x="261" y="5329"/>
                  </a:lnTo>
                  <a:cubicBezTo>
                    <a:pt x="362" y="5329"/>
                    <a:pt x="463" y="5256"/>
                    <a:pt x="492" y="5141"/>
                  </a:cubicBezTo>
                  <a:lnTo>
                    <a:pt x="1416" y="276"/>
                  </a:lnTo>
                  <a:cubicBezTo>
                    <a:pt x="1448" y="103"/>
                    <a:pt x="1312" y="1"/>
                    <a:pt x="1179" y="1"/>
                  </a:cubicBezTo>
                  <a:close/>
                </a:path>
              </a:pathLst>
            </a:custGeom>
            <a:solidFill>
              <a:srgbClr val="AAB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090;p94">
              <a:extLst>
                <a:ext uri="{FF2B5EF4-FFF2-40B4-BE49-F238E27FC236}">
                  <a16:creationId xmlns:a16="http://schemas.microsoft.com/office/drawing/2014/main" id="{E0BCF680-3BCA-1D09-3827-84A2CADA836A}"/>
                </a:ext>
              </a:extLst>
            </p:cNvPr>
            <p:cNvSpPr/>
            <p:nvPr/>
          </p:nvSpPr>
          <p:spPr>
            <a:xfrm>
              <a:off x="5401281" y="2226421"/>
              <a:ext cx="37592" cy="140067"/>
            </a:xfrm>
            <a:custGeom>
              <a:avLst/>
              <a:gdLst/>
              <a:ahLst/>
              <a:cxnLst/>
              <a:rect l="l" t="t" r="r" b="b"/>
              <a:pathLst>
                <a:path w="1434" h="5343" extrusionOk="0">
                  <a:moveTo>
                    <a:pt x="270" y="1"/>
                  </a:moveTo>
                  <a:cubicBezTo>
                    <a:pt x="136" y="1"/>
                    <a:pt x="0" y="103"/>
                    <a:pt x="33" y="276"/>
                  </a:cubicBezTo>
                  <a:lnTo>
                    <a:pt x="957" y="5155"/>
                  </a:lnTo>
                  <a:cubicBezTo>
                    <a:pt x="986" y="5256"/>
                    <a:pt x="1073" y="5329"/>
                    <a:pt x="1188" y="5329"/>
                  </a:cubicBezTo>
                  <a:lnTo>
                    <a:pt x="1231" y="5343"/>
                  </a:lnTo>
                  <a:cubicBezTo>
                    <a:pt x="1361" y="5314"/>
                    <a:pt x="1434" y="5184"/>
                    <a:pt x="1419" y="5069"/>
                  </a:cubicBezTo>
                  <a:lnTo>
                    <a:pt x="495" y="190"/>
                  </a:lnTo>
                  <a:cubicBezTo>
                    <a:pt x="470" y="59"/>
                    <a:pt x="371" y="1"/>
                    <a:pt x="270" y="1"/>
                  </a:cubicBezTo>
                  <a:close/>
                </a:path>
              </a:pathLst>
            </a:custGeom>
            <a:solidFill>
              <a:srgbClr val="AAB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091;p94">
              <a:extLst>
                <a:ext uri="{FF2B5EF4-FFF2-40B4-BE49-F238E27FC236}">
                  <a16:creationId xmlns:a16="http://schemas.microsoft.com/office/drawing/2014/main" id="{08D008FF-0170-8A7B-AB23-349729C1D2AC}"/>
                </a:ext>
              </a:extLst>
            </p:cNvPr>
            <p:cNvSpPr/>
            <p:nvPr/>
          </p:nvSpPr>
          <p:spPr>
            <a:xfrm>
              <a:off x="5335167" y="2226448"/>
              <a:ext cx="12138" cy="24249"/>
            </a:xfrm>
            <a:custGeom>
              <a:avLst/>
              <a:gdLst/>
              <a:ahLst/>
              <a:cxnLst/>
              <a:rect l="l" t="t" r="r" b="b"/>
              <a:pathLst>
                <a:path w="463" h="925" extrusionOk="0">
                  <a:moveTo>
                    <a:pt x="0" y="1"/>
                  </a:moveTo>
                  <a:lnTo>
                    <a:pt x="0" y="925"/>
                  </a:lnTo>
                  <a:lnTo>
                    <a:pt x="462" y="925"/>
                  </a:lnTo>
                  <a:lnTo>
                    <a:pt x="462" y="1"/>
                  </a:lnTo>
                  <a:close/>
                </a:path>
              </a:pathLst>
            </a:custGeom>
            <a:solidFill>
              <a:srgbClr val="94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092;p94">
              <a:extLst>
                <a:ext uri="{FF2B5EF4-FFF2-40B4-BE49-F238E27FC236}">
                  <a16:creationId xmlns:a16="http://schemas.microsoft.com/office/drawing/2014/main" id="{BA111343-4F97-0EF7-40DE-B55CA6FCDB0C}"/>
                </a:ext>
              </a:extLst>
            </p:cNvPr>
            <p:cNvSpPr/>
            <p:nvPr/>
          </p:nvSpPr>
          <p:spPr>
            <a:xfrm>
              <a:off x="5264779" y="2226421"/>
              <a:ext cx="16280" cy="24275"/>
            </a:xfrm>
            <a:custGeom>
              <a:avLst/>
              <a:gdLst/>
              <a:ahLst/>
              <a:cxnLst/>
              <a:rect l="l" t="t" r="r" b="b"/>
              <a:pathLst>
                <a:path w="621" h="926" extrusionOk="0">
                  <a:moveTo>
                    <a:pt x="386" y="0"/>
                  </a:moveTo>
                  <a:cubicBezTo>
                    <a:pt x="270" y="0"/>
                    <a:pt x="171" y="71"/>
                    <a:pt x="145" y="190"/>
                  </a:cubicBezTo>
                  <a:lnTo>
                    <a:pt x="0" y="926"/>
                  </a:lnTo>
                  <a:lnTo>
                    <a:pt x="477" y="926"/>
                  </a:lnTo>
                  <a:lnTo>
                    <a:pt x="607" y="276"/>
                  </a:lnTo>
                  <a:cubicBezTo>
                    <a:pt x="621" y="146"/>
                    <a:pt x="534" y="31"/>
                    <a:pt x="419" y="2"/>
                  </a:cubicBezTo>
                  <a:cubicBezTo>
                    <a:pt x="408" y="1"/>
                    <a:pt x="397" y="0"/>
                    <a:pt x="386" y="0"/>
                  </a:cubicBezTo>
                  <a:close/>
                </a:path>
              </a:pathLst>
            </a:custGeom>
            <a:solidFill>
              <a:srgbClr val="94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093;p94">
              <a:extLst>
                <a:ext uri="{FF2B5EF4-FFF2-40B4-BE49-F238E27FC236}">
                  <a16:creationId xmlns:a16="http://schemas.microsoft.com/office/drawing/2014/main" id="{7593D641-23C1-B14A-6187-5251C6E9D46F}"/>
                </a:ext>
              </a:extLst>
            </p:cNvPr>
            <p:cNvSpPr/>
            <p:nvPr/>
          </p:nvSpPr>
          <p:spPr>
            <a:xfrm>
              <a:off x="5401281" y="2226421"/>
              <a:ext cx="16411" cy="24275"/>
            </a:xfrm>
            <a:custGeom>
              <a:avLst/>
              <a:gdLst/>
              <a:ahLst/>
              <a:cxnLst/>
              <a:rect l="l" t="t" r="r" b="b"/>
              <a:pathLst>
                <a:path w="626" h="926" extrusionOk="0">
                  <a:moveTo>
                    <a:pt x="270" y="1"/>
                  </a:moveTo>
                  <a:cubicBezTo>
                    <a:pt x="136" y="1"/>
                    <a:pt x="0" y="103"/>
                    <a:pt x="33" y="276"/>
                  </a:cubicBezTo>
                  <a:lnTo>
                    <a:pt x="163" y="926"/>
                  </a:lnTo>
                  <a:lnTo>
                    <a:pt x="625" y="926"/>
                  </a:lnTo>
                  <a:lnTo>
                    <a:pt x="495" y="190"/>
                  </a:lnTo>
                  <a:cubicBezTo>
                    <a:pt x="470" y="59"/>
                    <a:pt x="371" y="1"/>
                    <a:pt x="270" y="1"/>
                  </a:cubicBezTo>
                  <a:close/>
                </a:path>
              </a:pathLst>
            </a:custGeom>
            <a:solidFill>
              <a:srgbClr val="94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9094;p94">
              <a:extLst>
                <a:ext uri="{FF2B5EF4-FFF2-40B4-BE49-F238E27FC236}">
                  <a16:creationId xmlns:a16="http://schemas.microsoft.com/office/drawing/2014/main" id="{74BE3FCA-DA42-64C4-80C0-7199A0ED897E}"/>
                </a:ext>
              </a:extLst>
            </p:cNvPr>
            <p:cNvSpPr/>
            <p:nvPr/>
          </p:nvSpPr>
          <p:spPr>
            <a:xfrm>
              <a:off x="5238276" y="2020214"/>
              <a:ext cx="206286" cy="218371"/>
            </a:xfrm>
            <a:custGeom>
              <a:avLst/>
              <a:gdLst/>
              <a:ahLst/>
              <a:cxnLst/>
              <a:rect l="l" t="t" r="r" b="b"/>
              <a:pathLst>
                <a:path w="7869" h="8330" extrusionOk="0">
                  <a:moveTo>
                    <a:pt x="1" y="1"/>
                  </a:moveTo>
                  <a:lnTo>
                    <a:pt x="1" y="8099"/>
                  </a:lnTo>
                  <a:cubicBezTo>
                    <a:pt x="1" y="8229"/>
                    <a:pt x="102" y="8330"/>
                    <a:pt x="232" y="8330"/>
                  </a:cubicBezTo>
                  <a:lnTo>
                    <a:pt x="7637" y="8330"/>
                  </a:lnTo>
                  <a:cubicBezTo>
                    <a:pt x="7767" y="8330"/>
                    <a:pt x="7868" y="8229"/>
                    <a:pt x="7868" y="8099"/>
                  </a:cubicBezTo>
                  <a:lnTo>
                    <a:pt x="7868" y="1"/>
                  </a:lnTo>
                  <a:close/>
                </a:path>
              </a:pathLst>
            </a:custGeom>
            <a:solidFill>
              <a:srgbClr val="EFF1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9095;p94">
              <a:extLst>
                <a:ext uri="{FF2B5EF4-FFF2-40B4-BE49-F238E27FC236}">
                  <a16:creationId xmlns:a16="http://schemas.microsoft.com/office/drawing/2014/main" id="{C4DB0701-5301-2800-0F28-81BE7EF2D314}"/>
                </a:ext>
              </a:extLst>
            </p:cNvPr>
            <p:cNvSpPr/>
            <p:nvPr/>
          </p:nvSpPr>
          <p:spPr>
            <a:xfrm>
              <a:off x="5237909" y="2020214"/>
              <a:ext cx="206653" cy="18193"/>
            </a:xfrm>
            <a:custGeom>
              <a:avLst/>
              <a:gdLst/>
              <a:ahLst/>
              <a:cxnLst/>
              <a:rect l="l" t="t" r="r" b="b"/>
              <a:pathLst>
                <a:path w="7883" h="694" extrusionOk="0">
                  <a:moveTo>
                    <a:pt x="0" y="1"/>
                  </a:moveTo>
                  <a:lnTo>
                    <a:pt x="0" y="694"/>
                  </a:lnTo>
                  <a:lnTo>
                    <a:pt x="7882" y="694"/>
                  </a:lnTo>
                  <a:lnTo>
                    <a:pt x="7882" y="1"/>
                  </a:lnTo>
                  <a:close/>
                </a:path>
              </a:pathLst>
            </a:custGeom>
            <a:solidFill>
              <a:srgbClr val="E9E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9096;p94">
              <a:extLst>
                <a:ext uri="{FF2B5EF4-FFF2-40B4-BE49-F238E27FC236}">
                  <a16:creationId xmlns:a16="http://schemas.microsoft.com/office/drawing/2014/main" id="{2D5B96AD-04F6-AADF-FC5B-48131B049B32}"/>
                </a:ext>
              </a:extLst>
            </p:cNvPr>
            <p:cNvSpPr/>
            <p:nvPr/>
          </p:nvSpPr>
          <p:spPr>
            <a:xfrm>
              <a:off x="5226165" y="2002047"/>
              <a:ext cx="230482" cy="24249"/>
            </a:xfrm>
            <a:custGeom>
              <a:avLst/>
              <a:gdLst/>
              <a:ahLst/>
              <a:cxnLst/>
              <a:rect l="l" t="t" r="r" b="b"/>
              <a:pathLst>
                <a:path w="8792" h="925" extrusionOk="0">
                  <a:moveTo>
                    <a:pt x="232" y="1"/>
                  </a:moveTo>
                  <a:cubicBezTo>
                    <a:pt x="102" y="1"/>
                    <a:pt x="1" y="102"/>
                    <a:pt x="1" y="232"/>
                  </a:cubicBezTo>
                  <a:lnTo>
                    <a:pt x="1" y="694"/>
                  </a:lnTo>
                  <a:cubicBezTo>
                    <a:pt x="1" y="824"/>
                    <a:pt x="102" y="925"/>
                    <a:pt x="232" y="925"/>
                  </a:cubicBezTo>
                  <a:lnTo>
                    <a:pt x="8561" y="925"/>
                  </a:lnTo>
                  <a:cubicBezTo>
                    <a:pt x="8691" y="925"/>
                    <a:pt x="8792" y="824"/>
                    <a:pt x="8792" y="694"/>
                  </a:cubicBezTo>
                  <a:lnTo>
                    <a:pt x="8792" y="232"/>
                  </a:lnTo>
                  <a:cubicBezTo>
                    <a:pt x="8792" y="102"/>
                    <a:pt x="8691" y="1"/>
                    <a:pt x="8561" y="1"/>
                  </a:cubicBezTo>
                  <a:close/>
                </a:path>
              </a:pathLst>
            </a:custGeom>
            <a:solidFill>
              <a:srgbClr val="BCC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9097;p94">
              <a:extLst>
                <a:ext uri="{FF2B5EF4-FFF2-40B4-BE49-F238E27FC236}">
                  <a16:creationId xmlns:a16="http://schemas.microsoft.com/office/drawing/2014/main" id="{8D431B24-F15E-2E0D-1D4E-BAEE03E7377E}"/>
                </a:ext>
              </a:extLst>
            </p:cNvPr>
            <p:cNvSpPr/>
            <p:nvPr/>
          </p:nvSpPr>
          <p:spPr>
            <a:xfrm>
              <a:off x="5257754" y="2073195"/>
              <a:ext cx="164080" cy="118597"/>
            </a:xfrm>
            <a:custGeom>
              <a:avLst/>
              <a:gdLst/>
              <a:ahLst/>
              <a:cxnLst/>
              <a:rect l="l" t="t" r="r" b="b"/>
              <a:pathLst>
                <a:path w="6259" h="4524" extrusionOk="0">
                  <a:moveTo>
                    <a:pt x="4801" y="1"/>
                  </a:moveTo>
                  <a:cubicBezTo>
                    <a:pt x="4426" y="1"/>
                    <a:pt x="4426" y="578"/>
                    <a:pt x="4801" y="578"/>
                  </a:cubicBezTo>
                  <a:lnTo>
                    <a:pt x="5263" y="578"/>
                  </a:lnTo>
                  <a:lnTo>
                    <a:pt x="3300" y="2541"/>
                  </a:lnTo>
                  <a:lnTo>
                    <a:pt x="2852" y="2108"/>
                  </a:lnTo>
                  <a:cubicBezTo>
                    <a:pt x="2751" y="2007"/>
                    <a:pt x="2618" y="1957"/>
                    <a:pt x="2484" y="1957"/>
                  </a:cubicBezTo>
                  <a:cubicBezTo>
                    <a:pt x="2351" y="1957"/>
                    <a:pt x="2217" y="2007"/>
                    <a:pt x="2116" y="2108"/>
                  </a:cubicBezTo>
                  <a:lnTo>
                    <a:pt x="210" y="4028"/>
                  </a:lnTo>
                  <a:cubicBezTo>
                    <a:pt x="1" y="4238"/>
                    <a:pt x="188" y="4524"/>
                    <a:pt x="410" y="4524"/>
                  </a:cubicBezTo>
                  <a:cubicBezTo>
                    <a:pt x="479" y="4524"/>
                    <a:pt x="550" y="4497"/>
                    <a:pt x="615" y="4432"/>
                  </a:cubicBezTo>
                  <a:lnTo>
                    <a:pt x="2491" y="2556"/>
                  </a:lnTo>
                  <a:lnTo>
                    <a:pt x="2939" y="3003"/>
                  </a:lnTo>
                  <a:cubicBezTo>
                    <a:pt x="3040" y="3104"/>
                    <a:pt x="3173" y="3155"/>
                    <a:pt x="3307" y="3155"/>
                  </a:cubicBezTo>
                  <a:cubicBezTo>
                    <a:pt x="3440" y="3155"/>
                    <a:pt x="3574" y="3104"/>
                    <a:pt x="3675" y="3003"/>
                  </a:cubicBezTo>
                  <a:lnTo>
                    <a:pt x="5682" y="997"/>
                  </a:lnTo>
                  <a:lnTo>
                    <a:pt x="5682" y="1444"/>
                  </a:lnTo>
                  <a:cubicBezTo>
                    <a:pt x="5682" y="1639"/>
                    <a:pt x="5826" y="1736"/>
                    <a:pt x="5970" y="1736"/>
                  </a:cubicBezTo>
                  <a:cubicBezTo>
                    <a:pt x="6115" y="1736"/>
                    <a:pt x="6259" y="1639"/>
                    <a:pt x="6259" y="1444"/>
                  </a:cubicBezTo>
                  <a:lnTo>
                    <a:pt x="6259" y="289"/>
                  </a:lnTo>
                  <a:cubicBezTo>
                    <a:pt x="6259" y="131"/>
                    <a:pt x="6129" y="1"/>
                    <a:pt x="5970" y="1"/>
                  </a:cubicBezTo>
                  <a:close/>
                </a:path>
              </a:pathLst>
            </a:custGeom>
            <a:solidFill>
              <a:srgbClr val="94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9098;p94">
              <a:extLst>
                <a:ext uri="{FF2B5EF4-FFF2-40B4-BE49-F238E27FC236}">
                  <a16:creationId xmlns:a16="http://schemas.microsoft.com/office/drawing/2014/main" id="{C01894EB-B803-FA62-E3F3-55F3A8B2950D}"/>
                </a:ext>
              </a:extLst>
            </p:cNvPr>
            <p:cNvSpPr/>
            <p:nvPr/>
          </p:nvSpPr>
          <p:spPr>
            <a:xfrm>
              <a:off x="5226165" y="2014159"/>
              <a:ext cx="230482" cy="12138"/>
            </a:xfrm>
            <a:custGeom>
              <a:avLst/>
              <a:gdLst/>
              <a:ahLst/>
              <a:cxnLst/>
              <a:rect l="l" t="t" r="r" b="b"/>
              <a:pathLst>
                <a:path w="8792" h="463" extrusionOk="0">
                  <a:moveTo>
                    <a:pt x="232" y="1"/>
                  </a:moveTo>
                  <a:cubicBezTo>
                    <a:pt x="102" y="1"/>
                    <a:pt x="1" y="102"/>
                    <a:pt x="1" y="232"/>
                  </a:cubicBezTo>
                  <a:cubicBezTo>
                    <a:pt x="1" y="362"/>
                    <a:pt x="102" y="463"/>
                    <a:pt x="232" y="463"/>
                  </a:cubicBezTo>
                  <a:lnTo>
                    <a:pt x="8561" y="463"/>
                  </a:lnTo>
                  <a:cubicBezTo>
                    <a:pt x="8691" y="463"/>
                    <a:pt x="8792" y="362"/>
                    <a:pt x="8792" y="232"/>
                  </a:cubicBezTo>
                  <a:cubicBezTo>
                    <a:pt x="8792" y="102"/>
                    <a:pt x="8691" y="1"/>
                    <a:pt x="8561" y="1"/>
                  </a:cubicBezTo>
                  <a:close/>
                </a:path>
              </a:pathLst>
            </a:custGeom>
            <a:solidFill>
              <a:srgbClr val="AAB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7585;p84">
            <a:extLst>
              <a:ext uri="{FF2B5EF4-FFF2-40B4-BE49-F238E27FC236}">
                <a16:creationId xmlns:a16="http://schemas.microsoft.com/office/drawing/2014/main" id="{4F157CBD-2F51-CC69-49D0-2F729AC0F8E1}"/>
              </a:ext>
            </a:extLst>
          </p:cNvPr>
          <p:cNvGrpSpPr/>
          <p:nvPr/>
        </p:nvGrpSpPr>
        <p:grpSpPr>
          <a:xfrm>
            <a:off x="4508238" y="3669717"/>
            <a:ext cx="2323464" cy="895560"/>
            <a:chOff x="724986" y="3605478"/>
            <a:chExt cx="1368681" cy="682918"/>
          </a:xfrm>
        </p:grpSpPr>
        <p:grpSp>
          <p:nvGrpSpPr>
            <p:cNvPr id="18" name="Google Shape;7586;p84">
              <a:extLst>
                <a:ext uri="{FF2B5EF4-FFF2-40B4-BE49-F238E27FC236}">
                  <a16:creationId xmlns:a16="http://schemas.microsoft.com/office/drawing/2014/main" id="{184CF151-66A4-8635-E54E-16296533716A}"/>
                </a:ext>
              </a:extLst>
            </p:cNvPr>
            <p:cNvGrpSpPr/>
            <p:nvPr/>
          </p:nvGrpSpPr>
          <p:grpSpPr>
            <a:xfrm>
              <a:off x="1289102" y="3823629"/>
              <a:ext cx="240442" cy="250435"/>
              <a:chOff x="-165066" y="3843615"/>
              <a:chExt cx="221259" cy="230455"/>
            </a:xfrm>
          </p:grpSpPr>
          <p:sp>
            <p:nvSpPr>
              <p:cNvPr id="84" name="Google Shape;7587;p84">
                <a:extLst>
                  <a:ext uri="{FF2B5EF4-FFF2-40B4-BE49-F238E27FC236}">
                    <a16:creationId xmlns:a16="http://schemas.microsoft.com/office/drawing/2014/main" id="{FA3B8109-8D7D-53AA-D328-AB273159F901}"/>
                  </a:ext>
                </a:extLst>
              </p:cNvPr>
              <p:cNvSpPr/>
              <p:nvPr/>
            </p:nvSpPr>
            <p:spPr>
              <a:xfrm>
                <a:off x="-165066" y="3843615"/>
                <a:ext cx="106189" cy="230455"/>
              </a:xfrm>
              <a:custGeom>
                <a:avLst/>
                <a:gdLst/>
                <a:ahLst/>
                <a:cxnLst/>
                <a:rect l="l" t="t" r="r" b="b"/>
                <a:pathLst>
                  <a:path w="9076" h="19697" extrusionOk="0">
                    <a:moveTo>
                      <a:pt x="7950" y="0"/>
                    </a:moveTo>
                    <a:cubicBezTo>
                      <a:pt x="7325" y="0"/>
                      <a:pt x="7031" y="353"/>
                      <a:pt x="6905" y="861"/>
                    </a:cubicBezTo>
                    <a:cubicBezTo>
                      <a:pt x="6789" y="843"/>
                      <a:pt x="6673" y="834"/>
                      <a:pt x="6560" y="834"/>
                    </a:cubicBezTo>
                    <a:cubicBezTo>
                      <a:pt x="5374" y="834"/>
                      <a:pt x="4369" y="1804"/>
                      <a:pt x="4378" y="3035"/>
                    </a:cubicBezTo>
                    <a:cubicBezTo>
                      <a:pt x="4378" y="3093"/>
                      <a:pt x="4384" y="3152"/>
                      <a:pt x="4388" y="3210"/>
                    </a:cubicBezTo>
                    <a:cubicBezTo>
                      <a:pt x="4095" y="3091"/>
                      <a:pt x="3789" y="3034"/>
                      <a:pt x="3486" y="3034"/>
                    </a:cubicBezTo>
                    <a:cubicBezTo>
                      <a:pt x="2814" y="3034"/>
                      <a:pt x="2155" y="3317"/>
                      <a:pt x="1689" y="3841"/>
                    </a:cubicBezTo>
                    <a:cubicBezTo>
                      <a:pt x="1013" y="4601"/>
                      <a:pt x="893" y="5704"/>
                      <a:pt x="1385" y="6594"/>
                    </a:cubicBezTo>
                    <a:cubicBezTo>
                      <a:pt x="0" y="7697"/>
                      <a:pt x="117" y="9839"/>
                      <a:pt x="1618" y="10780"/>
                    </a:cubicBezTo>
                    <a:cubicBezTo>
                      <a:pt x="664" y="11961"/>
                      <a:pt x="1036" y="13721"/>
                      <a:pt x="2388" y="14417"/>
                    </a:cubicBezTo>
                    <a:cubicBezTo>
                      <a:pt x="2375" y="14508"/>
                      <a:pt x="2372" y="14595"/>
                      <a:pt x="2372" y="14685"/>
                    </a:cubicBezTo>
                    <a:cubicBezTo>
                      <a:pt x="2372" y="15776"/>
                      <a:pt x="3106" y="16727"/>
                      <a:pt x="4161" y="17002"/>
                    </a:cubicBezTo>
                    <a:cubicBezTo>
                      <a:pt x="4473" y="17901"/>
                      <a:pt x="5317" y="18472"/>
                      <a:pt x="6226" y="18472"/>
                    </a:cubicBezTo>
                    <a:cubicBezTo>
                      <a:pt x="6429" y="18472"/>
                      <a:pt x="6635" y="18443"/>
                      <a:pt x="6840" y="18383"/>
                    </a:cubicBezTo>
                    <a:cubicBezTo>
                      <a:pt x="6888" y="19128"/>
                      <a:pt x="7157" y="19697"/>
                      <a:pt x="7953" y="19697"/>
                    </a:cubicBezTo>
                    <a:cubicBezTo>
                      <a:pt x="9074" y="19697"/>
                      <a:pt x="9059" y="18730"/>
                      <a:pt x="9075" y="18730"/>
                    </a:cubicBezTo>
                    <a:cubicBezTo>
                      <a:pt x="9075" y="18730"/>
                      <a:pt x="9075" y="18730"/>
                      <a:pt x="9075" y="18730"/>
                    </a:cubicBezTo>
                    <a:cubicBezTo>
                      <a:pt x="9072" y="18726"/>
                      <a:pt x="9046" y="1055"/>
                      <a:pt x="9033" y="1055"/>
                    </a:cubicBezTo>
                    <a:cubicBezTo>
                      <a:pt x="9033" y="1055"/>
                      <a:pt x="9033" y="1055"/>
                      <a:pt x="9033" y="1055"/>
                    </a:cubicBezTo>
                    <a:cubicBezTo>
                      <a:pt x="9014" y="919"/>
                      <a:pt x="8982" y="790"/>
                      <a:pt x="8936" y="660"/>
                    </a:cubicBezTo>
                    <a:cubicBezTo>
                      <a:pt x="8784" y="259"/>
                      <a:pt x="8490" y="0"/>
                      <a:pt x="7950" y="0"/>
                    </a:cubicBezTo>
                    <a:close/>
                  </a:path>
                </a:pathLst>
              </a:custGeom>
              <a:solidFill>
                <a:srgbClr val="E4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7588;p84">
                <a:extLst>
                  <a:ext uri="{FF2B5EF4-FFF2-40B4-BE49-F238E27FC236}">
                    <a16:creationId xmlns:a16="http://schemas.microsoft.com/office/drawing/2014/main" id="{5B0B5E54-ABA3-08A7-DDB0-2E5B47F6D9D8}"/>
                  </a:ext>
                </a:extLst>
              </p:cNvPr>
              <p:cNvSpPr/>
              <p:nvPr/>
            </p:nvSpPr>
            <p:spPr>
              <a:xfrm>
                <a:off x="-100985" y="3906105"/>
                <a:ext cx="41804" cy="52708"/>
              </a:xfrm>
              <a:custGeom>
                <a:avLst/>
                <a:gdLst/>
                <a:ahLst/>
                <a:cxnLst/>
                <a:rect l="l" t="t" r="r" b="b"/>
                <a:pathLst>
                  <a:path w="3573" h="4505" fill="none" extrusionOk="0">
                    <a:moveTo>
                      <a:pt x="3573" y="1"/>
                    </a:moveTo>
                    <a:cubicBezTo>
                      <a:pt x="3573" y="1"/>
                      <a:pt x="1" y="221"/>
                      <a:pt x="997" y="4504"/>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7589;p84">
                <a:extLst>
                  <a:ext uri="{FF2B5EF4-FFF2-40B4-BE49-F238E27FC236}">
                    <a16:creationId xmlns:a16="http://schemas.microsoft.com/office/drawing/2014/main" id="{420B5422-9A8D-698A-F187-82B630C1E155}"/>
                  </a:ext>
                </a:extLst>
              </p:cNvPr>
              <p:cNvSpPr/>
              <p:nvPr/>
            </p:nvSpPr>
            <p:spPr>
              <a:xfrm>
                <a:off x="-86594" y="3875146"/>
                <a:ext cx="27296" cy="25717"/>
              </a:xfrm>
              <a:custGeom>
                <a:avLst/>
                <a:gdLst/>
                <a:ahLst/>
                <a:cxnLst/>
                <a:rect l="l" t="t" r="r" b="b"/>
                <a:pathLst>
                  <a:path w="2333" h="2198" fill="none" extrusionOk="0">
                    <a:moveTo>
                      <a:pt x="0" y="696"/>
                    </a:moveTo>
                    <a:cubicBezTo>
                      <a:pt x="0" y="696"/>
                      <a:pt x="2333" y="0"/>
                      <a:pt x="2333" y="2197"/>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7590;p84">
                <a:extLst>
                  <a:ext uri="{FF2B5EF4-FFF2-40B4-BE49-F238E27FC236}">
                    <a16:creationId xmlns:a16="http://schemas.microsoft.com/office/drawing/2014/main" id="{46444F59-F9F1-761C-938A-0DA099ECB48B}"/>
                  </a:ext>
                </a:extLst>
              </p:cNvPr>
              <p:cNvSpPr/>
              <p:nvPr/>
            </p:nvSpPr>
            <p:spPr>
              <a:xfrm>
                <a:off x="-113855" y="3879078"/>
                <a:ext cx="8986" cy="21785"/>
              </a:xfrm>
              <a:custGeom>
                <a:avLst/>
                <a:gdLst/>
                <a:ahLst/>
                <a:cxnLst/>
                <a:rect l="l" t="t" r="r" b="b"/>
                <a:pathLst>
                  <a:path w="768" h="1862" fill="none" extrusionOk="0">
                    <a:moveTo>
                      <a:pt x="1" y="1"/>
                    </a:moveTo>
                    <a:cubicBezTo>
                      <a:pt x="1" y="1"/>
                      <a:pt x="1" y="1056"/>
                      <a:pt x="768" y="1861"/>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7591;p84">
                <a:extLst>
                  <a:ext uri="{FF2B5EF4-FFF2-40B4-BE49-F238E27FC236}">
                    <a16:creationId xmlns:a16="http://schemas.microsoft.com/office/drawing/2014/main" id="{DAEDFCE6-95C5-BEC2-A17B-4B78BA7C397F}"/>
                  </a:ext>
                </a:extLst>
              </p:cNvPr>
              <p:cNvSpPr/>
              <p:nvPr/>
            </p:nvSpPr>
            <p:spPr>
              <a:xfrm>
                <a:off x="-148861" y="3908679"/>
                <a:ext cx="53340" cy="15538"/>
              </a:xfrm>
              <a:custGeom>
                <a:avLst/>
                <a:gdLst/>
                <a:ahLst/>
                <a:cxnLst/>
                <a:rect l="l" t="t" r="r" b="b"/>
                <a:pathLst>
                  <a:path w="4559" h="1328" fill="none" extrusionOk="0">
                    <a:moveTo>
                      <a:pt x="0" y="1030"/>
                    </a:moveTo>
                    <a:cubicBezTo>
                      <a:pt x="1301" y="1"/>
                      <a:pt x="2559" y="1327"/>
                      <a:pt x="2559" y="1327"/>
                    </a:cubicBezTo>
                    <a:cubicBezTo>
                      <a:pt x="2559" y="1327"/>
                      <a:pt x="2828" y="150"/>
                      <a:pt x="4559" y="642"/>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7592;p84">
                <a:extLst>
                  <a:ext uri="{FF2B5EF4-FFF2-40B4-BE49-F238E27FC236}">
                    <a16:creationId xmlns:a16="http://schemas.microsoft.com/office/drawing/2014/main" id="{CC7ED9AE-684D-0C86-28AE-77B9703A626F}"/>
                  </a:ext>
                </a:extLst>
              </p:cNvPr>
              <p:cNvSpPr/>
              <p:nvPr/>
            </p:nvSpPr>
            <p:spPr>
              <a:xfrm>
                <a:off x="-137430" y="3963493"/>
                <a:ext cx="28092" cy="51948"/>
              </a:xfrm>
              <a:custGeom>
                <a:avLst/>
                <a:gdLst/>
                <a:ahLst/>
                <a:cxnLst/>
                <a:rect l="l" t="t" r="r" b="b"/>
                <a:pathLst>
                  <a:path w="2401" h="4440" fill="none" extrusionOk="0">
                    <a:moveTo>
                      <a:pt x="10" y="4439"/>
                    </a:moveTo>
                    <a:cubicBezTo>
                      <a:pt x="10" y="4439"/>
                      <a:pt x="0" y="2220"/>
                      <a:pt x="1718" y="2437"/>
                    </a:cubicBezTo>
                    <a:cubicBezTo>
                      <a:pt x="1718" y="2437"/>
                      <a:pt x="828" y="1217"/>
                      <a:pt x="2401" y="1"/>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7593;p84">
                <a:extLst>
                  <a:ext uri="{FF2B5EF4-FFF2-40B4-BE49-F238E27FC236}">
                    <a16:creationId xmlns:a16="http://schemas.microsoft.com/office/drawing/2014/main" id="{AC1A7AE5-F14C-2244-9E6F-5F1FC5E54F32}"/>
                  </a:ext>
                </a:extLst>
              </p:cNvPr>
              <p:cNvSpPr/>
              <p:nvPr/>
            </p:nvSpPr>
            <p:spPr>
              <a:xfrm>
                <a:off x="-122021" y="4015429"/>
                <a:ext cx="12461" cy="32374"/>
              </a:xfrm>
              <a:custGeom>
                <a:avLst/>
                <a:gdLst/>
                <a:ahLst/>
                <a:cxnLst/>
                <a:rect l="l" t="t" r="r" b="b"/>
                <a:pathLst>
                  <a:path w="1065" h="2767" fill="none" extrusionOk="0">
                    <a:moveTo>
                      <a:pt x="1064" y="0"/>
                    </a:moveTo>
                    <a:cubicBezTo>
                      <a:pt x="1064" y="0"/>
                      <a:pt x="0" y="1146"/>
                      <a:pt x="702" y="2767"/>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7594;p84">
                <a:extLst>
                  <a:ext uri="{FF2B5EF4-FFF2-40B4-BE49-F238E27FC236}">
                    <a16:creationId xmlns:a16="http://schemas.microsoft.com/office/drawing/2014/main" id="{04594325-E06E-6615-4C70-A57EA0D90BA9}"/>
                  </a:ext>
                </a:extLst>
              </p:cNvPr>
              <p:cNvSpPr/>
              <p:nvPr/>
            </p:nvSpPr>
            <p:spPr>
              <a:xfrm>
                <a:off x="-95533" y="4013124"/>
                <a:ext cx="36235" cy="21739"/>
              </a:xfrm>
              <a:custGeom>
                <a:avLst/>
                <a:gdLst/>
                <a:ahLst/>
                <a:cxnLst/>
                <a:rect l="l" t="t" r="r" b="b"/>
                <a:pathLst>
                  <a:path w="3097" h="1858" fill="none" extrusionOk="0">
                    <a:moveTo>
                      <a:pt x="3097" y="197"/>
                    </a:moveTo>
                    <a:cubicBezTo>
                      <a:pt x="1463" y="0"/>
                      <a:pt x="764" y="1579"/>
                      <a:pt x="764" y="1579"/>
                    </a:cubicBezTo>
                    <a:cubicBezTo>
                      <a:pt x="764" y="1579"/>
                      <a:pt x="334" y="1391"/>
                      <a:pt x="1" y="1857"/>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7595;p84">
                <a:extLst>
                  <a:ext uri="{FF2B5EF4-FFF2-40B4-BE49-F238E27FC236}">
                    <a16:creationId xmlns:a16="http://schemas.microsoft.com/office/drawing/2014/main" id="{D859050A-C6EE-66FF-786B-8CF2650275A8}"/>
                  </a:ext>
                </a:extLst>
              </p:cNvPr>
              <p:cNvSpPr/>
              <p:nvPr/>
            </p:nvSpPr>
            <p:spPr>
              <a:xfrm>
                <a:off x="-123355" y="3941357"/>
                <a:ext cx="32000" cy="17913"/>
              </a:xfrm>
              <a:custGeom>
                <a:avLst/>
                <a:gdLst/>
                <a:ahLst/>
                <a:cxnLst/>
                <a:rect l="l" t="t" r="r" b="b"/>
                <a:pathLst>
                  <a:path w="2735" h="1531" fill="none" extrusionOk="0">
                    <a:moveTo>
                      <a:pt x="2735" y="0"/>
                    </a:moveTo>
                    <a:cubicBezTo>
                      <a:pt x="2735" y="0"/>
                      <a:pt x="1085" y="1530"/>
                      <a:pt x="1" y="0"/>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7596;p84">
                <a:extLst>
                  <a:ext uri="{FF2B5EF4-FFF2-40B4-BE49-F238E27FC236}">
                    <a16:creationId xmlns:a16="http://schemas.microsoft.com/office/drawing/2014/main" id="{3931CB08-B700-5DDA-5B52-F57B95EF06EE}"/>
                  </a:ext>
                </a:extLst>
              </p:cNvPr>
              <p:cNvSpPr/>
              <p:nvPr/>
            </p:nvSpPr>
            <p:spPr>
              <a:xfrm>
                <a:off x="-91367" y="3973672"/>
                <a:ext cx="32070" cy="15807"/>
              </a:xfrm>
              <a:custGeom>
                <a:avLst/>
                <a:gdLst/>
                <a:ahLst/>
                <a:cxnLst/>
                <a:rect l="l" t="t" r="r" b="b"/>
                <a:pathLst>
                  <a:path w="2741" h="1351" fill="none" extrusionOk="0">
                    <a:moveTo>
                      <a:pt x="1" y="434"/>
                    </a:moveTo>
                    <a:cubicBezTo>
                      <a:pt x="1" y="434"/>
                      <a:pt x="1709" y="1"/>
                      <a:pt x="2741" y="1350"/>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7597;p84">
                <a:extLst>
                  <a:ext uri="{FF2B5EF4-FFF2-40B4-BE49-F238E27FC236}">
                    <a16:creationId xmlns:a16="http://schemas.microsoft.com/office/drawing/2014/main" id="{2002C561-3656-1835-94D0-F27B557ABFE1}"/>
                  </a:ext>
                </a:extLst>
              </p:cNvPr>
              <p:cNvSpPr/>
              <p:nvPr/>
            </p:nvSpPr>
            <p:spPr>
              <a:xfrm>
                <a:off x="-49996" y="3843615"/>
                <a:ext cx="106189" cy="230455"/>
              </a:xfrm>
              <a:custGeom>
                <a:avLst/>
                <a:gdLst/>
                <a:ahLst/>
                <a:cxnLst/>
                <a:rect l="l" t="t" r="r" b="b"/>
                <a:pathLst>
                  <a:path w="9076" h="19697" extrusionOk="0">
                    <a:moveTo>
                      <a:pt x="1127" y="0"/>
                    </a:moveTo>
                    <a:cubicBezTo>
                      <a:pt x="586" y="0"/>
                      <a:pt x="292" y="259"/>
                      <a:pt x="140" y="660"/>
                    </a:cubicBezTo>
                    <a:cubicBezTo>
                      <a:pt x="95" y="790"/>
                      <a:pt x="62" y="919"/>
                      <a:pt x="43" y="1055"/>
                    </a:cubicBezTo>
                    <a:cubicBezTo>
                      <a:pt x="43" y="1055"/>
                      <a:pt x="43" y="1055"/>
                      <a:pt x="43" y="1055"/>
                    </a:cubicBezTo>
                    <a:cubicBezTo>
                      <a:pt x="30" y="1055"/>
                      <a:pt x="4" y="18726"/>
                      <a:pt x="1" y="18730"/>
                    </a:cubicBezTo>
                    <a:cubicBezTo>
                      <a:pt x="1" y="18730"/>
                      <a:pt x="1" y="18730"/>
                      <a:pt x="1" y="18730"/>
                    </a:cubicBezTo>
                    <a:cubicBezTo>
                      <a:pt x="17" y="18730"/>
                      <a:pt x="3" y="19697"/>
                      <a:pt x="1123" y="19697"/>
                    </a:cubicBezTo>
                    <a:cubicBezTo>
                      <a:pt x="1919" y="19697"/>
                      <a:pt x="2188" y="19128"/>
                      <a:pt x="2236" y="18383"/>
                    </a:cubicBezTo>
                    <a:cubicBezTo>
                      <a:pt x="2441" y="18443"/>
                      <a:pt x="2647" y="18472"/>
                      <a:pt x="2850" y="18472"/>
                    </a:cubicBezTo>
                    <a:cubicBezTo>
                      <a:pt x="3758" y="18472"/>
                      <a:pt x="4600" y="17901"/>
                      <a:pt x="4915" y="17002"/>
                    </a:cubicBezTo>
                    <a:cubicBezTo>
                      <a:pt x="5970" y="16727"/>
                      <a:pt x="6704" y="15776"/>
                      <a:pt x="6704" y="14685"/>
                    </a:cubicBezTo>
                    <a:cubicBezTo>
                      <a:pt x="6704" y="14595"/>
                      <a:pt x="6698" y="14508"/>
                      <a:pt x="6688" y="14417"/>
                    </a:cubicBezTo>
                    <a:cubicBezTo>
                      <a:pt x="8040" y="13725"/>
                      <a:pt x="8412" y="11961"/>
                      <a:pt x="7458" y="10780"/>
                    </a:cubicBezTo>
                    <a:cubicBezTo>
                      <a:pt x="8956" y="9839"/>
                      <a:pt x="9076" y="7697"/>
                      <a:pt x="7691" y="6594"/>
                    </a:cubicBezTo>
                    <a:cubicBezTo>
                      <a:pt x="8183" y="5704"/>
                      <a:pt x="8060" y="4601"/>
                      <a:pt x="7387" y="3841"/>
                    </a:cubicBezTo>
                    <a:cubicBezTo>
                      <a:pt x="6921" y="3315"/>
                      <a:pt x="6264" y="3033"/>
                      <a:pt x="5593" y="3033"/>
                    </a:cubicBezTo>
                    <a:cubicBezTo>
                      <a:pt x="5289" y="3033"/>
                      <a:pt x="4982" y="3091"/>
                      <a:pt x="4689" y="3210"/>
                    </a:cubicBezTo>
                    <a:cubicBezTo>
                      <a:pt x="4692" y="3152"/>
                      <a:pt x="4695" y="3093"/>
                      <a:pt x="4695" y="3035"/>
                    </a:cubicBezTo>
                    <a:cubicBezTo>
                      <a:pt x="4704" y="1804"/>
                      <a:pt x="3702" y="834"/>
                      <a:pt x="2514" y="834"/>
                    </a:cubicBezTo>
                    <a:cubicBezTo>
                      <a:pt x="2400" y="834"/>
                      <a:pt x="2285" y="843"/>
                      <a:pt x="2168" y="861"/>
                    </a:cubicBezTo>
                    <a:cubicBezTo>
                      <a:pt x="2045" y="353"/>
                      <a:pt x="1751" y="0"/>
                      <a:pt x="1127" y="0"/>
                    </a:cubicBezTo>
                    <a:close/>
                  </a:path>
                </a:pathLst>
              </a:custGeom>
              <a:solidFill>
                <a:srgbClr val="405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7598;p84">
                <a:extLst>
                  <a:ext uri="{FF2B5EF4-FFF2-40B4-BE49-F238E27FC236}">
                    <a16:creationId xmlns:a16="http://schemas.microsoft.com/office/drawing/2014/main" id="{BD19FD82-AECD-A1EE-EB09-AAFB32309DE5}"/>
                  </a:ext>
                </a:extLst>
              </p:cNvPr>
              <p:cNvSpPr/>
              <p:nvPr/>
            </p:nvSpPr>
            <p:spPr>
              <a:xfrm>
                <a:off x="-49692" y="3906105"/>
                <a:ext cx="41804" cy="52708"/>
              </a:xfrm>
              <a:custGeom>
                <a:avLst/>
                <a:gdLst/>
                <a:ahLst/>
                <a:cxnLst/>
                <a:rect l="l" t="t" r="r" b="b"/>
                <a:pathLst>
                  <a:path w="3573" h="4505" fill="none" extrusionOk="0">
                    <a:moveTo>
                      <a:pt x="1" y="1"/>
                    </a:moveTo>
                    <a:cubicBezTo>
                      <a:pt x="1" y="1"/>
                      <a:pt x="3572" y="221"/>
                      <a:pt x="2573" y="4504"/>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7599;p84">
                <a:extLst>
                  <a:ext uri="{FF2B5EF4-FFF2-40B4-BE49-F238E27FC236}">
                    <a16:creationId xmlns:a16="http://schemas.microsoft.com/office/drawing/2014/main" id="{04623276-9306-8D88-C62C-6EF6D819FDFC}"/>
                  </a:ext>
                </a:extLst>
              </p:cNvPr>
              <p:cNvSpPr/>
              <p:nvPr/>
            </p:nvSpPr>
            <p:spPr>
              <a:xfrm>
                <a:off x="-49575" y="3875146"/>
                <a:ext cx="27261" cy="25717"/>
              </a:xfrm>
              <a:custGeom>
                <a:avLst/>
                <a:gdLst/>
                <a:ahLst/>
                <a:cxnLst/>
                <a:rect l="l" t="t" r="r" b="b"/>
                <a:pathLst>
                  <a:path w="2330" h="2198" fill="none" extrusionOk="0">
                    <a:moveTo>
                      <a:pt x="2330" y="696"/>
                    </a:moveTo>
                    <a:cubicBezTo>
                      <a:pt x="2330" y="696"/>
                      <a:pt x="0" y="0"/>
                      <a:pt x="0" y="2197"/>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7600;p84">
                <a:extLst>
                  <a:ext uri="{FF2B5EF4-FFF2-40B4-BE49-F238E27FC236}">
                    <a16:creationId xmlns:a16="http://schemas.microsoft.com/office/drawing/2014/main" id="{FDD14023-8965-DFDD-1C9B-0408A36917EE}"/>
                  </a:ext>
                </a:extLst>
              </p:cNvPr>
              <p:cNvSpPr/>
              <p:nvPr/>
            </p:nvSpPr>
            <p:spPr>
              <a:xfrm>
                <a:off x="-4003" y="3879078"/>
                <a:ext cx="8986" cy="21785"/>
              </a:xfrm>
              <a:custGeom>
                <a:avLst/>
                <a:gdLst/>
                <a:ahLst/>
                <a:cxnLst/>
                <a:rect l="l" t="t" r="r" b="b"/>
                <a:pathLst>
                  <a:path w="768" h="1862" fill="none" extrusionOk="0">
                    <a:moveTo>
                      <a:pt x="767" y="1"/>
                    </a:moveTo>
                    <a:cubicBezTo>
                      <a:pt x="767" y="1"/>
                      <a:pt x="767" y="1056"/>
                      <a:pt x="1" y="1861"/>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7601;p84">
                <a:extLst>
                  <a:ext uri="{FF2B5EF4-FFF2-40B4-BE49-F238E27FC236}">
                    <a16:creationId xmlns:a16="http://schemas.microsoft.com/office/drawing/2014/main" id="{89EBCBA0-7098-D42B-B9DD-CD5843CFE795}"/>
                  </a:ext>
                </a:extLst>
              </p:cNvPr>
              <p:cNvSpPr/>
              <p:nvPr/>
            </p:nvSpPr>
            <p:spPr>
              <a:xfrm>
                <a:off x="-13352" y="3908679"/>
                <a:ext cx="53352" cy="15538"/>
              </a:xfrm>
              <a:custGeom>
                <a:avLst/>
                <a:gdLst/>
                <a:ahLst/>
                <a:cxnLst/>
                <a:rect l="l" t="t" r="r" b="b"/>
                <a:pathLst>
                  <a:path w="4560" h="1328" fill="none" extrusionOk="0">
                    <a:moveTo>
                      <a:pt x="4559" y="1030"/>
                    </a:moveTo>
                    <a:cubicBezTo>
                      <a:pt x="3258" y="1"/>
                      <a:pt x="1997" y="1327"/>
                      <a:pt x="1997" y="1327"/>
                    </a:cubicBezTo>
                    <a:cubicBezTo>
                      <a:pt x="1997" y="1327"/>
                      <a:pt x="1731" y="150"/>
                      <a:pt x="1" y="642"/>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7602;p84">
                <a:extLst>
                  <a:ext uri="{FF2B5EF4-FFF2-40B4-BE49-F238E27FC236}">
                    <a16:creationId xmlns:a16="http://schemas.microsoft.com/office/drawing/2014/main" id="{271E2BD1-7B99-54D2-0010-64FB4A48D670}"/>
                  </a:ext>
                </a:extLst>
              </p:cNvPr>
              <p:cNvSpPr/>
              <p:nvPr/>
            </p:nvSpPr>
            <p:spPr>
              <a:xfrm>
                <a:off x="466" y="3963493"/>
                <a:ext cx="28092" cy="51948"/>
              </a:xfrm>
              <a:custGeom>
                <a:avLst/>
                <a:gdLst/>
                <a:ahLst/>
                <a:cxnLst/>
                <a:rect l="l" t="t" r="r" b="b"/>
                <a:pathLst>
                  <a:path w="2401" h="4440" fill="none" extrusionOk="0">
                    <a:moveTo>
                      <a:pt x="2391" y="4439"/>
                    </a:moveTo>
                    <a:cubicBezTo>
                      <a:pt x="2391" y="4439"/>
                      <a:pt x="2401" y="2220"/>
                      <a:pt x="683" y="2437"/>
                    </a:cubicBezTo>
                    <a:cubicBezTo>
                      <a:pt x="683" y="2437"/>
                      <a:pt x="1573" y="1217"/>
                      <a:pt x="0" y="1"/>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7603;p84">
                <a:extLst>
                  <a:ext uri="{FF2B5EF4-FFF2-40B4-BE49-F238E27FC236}">
                    <a16:creationId xmlns:a16="http://schemas.microsoft.com/office/drawing/2014/main" id="{28FC433E-EDB1-8FF2-EF7C-EB6618A79DCB}"/>
                  </a:ext>
                </a:extLst>
              </p:cNvPr>
              <p:cNvSpPr/>
              <p:nvPr/>
            </p:nvSpPr>
            <p:spPr>
              <a:xfrm>
                <a:off x="688" y="4015429"/>
                <a:ext cx="12472" cy="32374"/>
              </a:xfrm>
              <a:custGeom>
                <a:avLst/>
                <a:gdLst/>
                <a:ahLst/>
                <a:cxnLst/>
                <a:rect l="l" t="t" r="r" b="b"/>
                <a:pathLst>
                  <a:path w="1066" h="2767" fill="none" extrusionOk="0">
                    <a:moveTo>
                      <a:pt x="1" y="0"/>
                    </a:moveTo>
                    <a:cubicBezTo>
                      <a:pt x="1" y="0"/>
                      <a:pt x="1065" y="1146"/>
                      <a:pt x="363" y="2767"/>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7604;p84">
                <a:extLst>
                  <a:ext uri="{FF2B5EF4-FFF2-40B4-BE49-F238E27FC236}">
                    <a16:creationId xmlns:a16="http://schemas.microsoft.com/office/drawing/2014/main" id="{D9E9AAC4-02B3-6C4D-7D84-4BEF5006EEF3}"/>
                  </a:ext>
                </a:extLst>
              </p:cNvPr>
              <p:cNvSpPr/>
              <p:nvPr/>
            </p:nvSpPr>
            <p:spPr>
              <a:xfrm>
                <a:off x="-49575" y="4013124"/>
                <a:ext cx="36235" cy="21739"/>
              </a:xfrm>
              <a:custGeom>
                <a:avLst/>
                <a:gdLst/>
                <a:ahLst/>
                <a:cxnLst/>
                <a:rect l="l" t="t" r="r" b="b"/>
                <a:pathLst>
                  <a:path w="3097" h="1858" fill="none" extrusionOk="0">
                    <a:moveTo>
                      <a:pt x="0" y="197"/>
                    </a:moveTo>
                    <a:cubicBezTo>
                      <a:pt x="1631" y="0"/>
                      <a:pt x="2330" y="1579"/>
                      <a:pt x="2330" y="1579"/>
                    </a:cubicBezTo>
                    <a:cubicBezTo>
                      <a:pt x="2330" y="1579"/>
                      <a:pt x="2763" y="1391"/>
                      <a:pt x="3097" y="1857"/>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7605;p84">
                <a:extLst>
                  <a:ext uri="{FF2B5EF4-FFF2-40B4-BE49-F238E27FC236}">
                    <a16:creationId xmlns:a16="http://schemas.microsoft.com/office/drawing/2014/main" id="{6BC6260A-BF68-10B7-37E3-9DC12AFA4DBF}"/>
                  </a:ext>
                </a:extLst>
              </p:cNvPr>
              <p:cNvSpPr/>
              <p:nvPr/>
            </p:nvSpPr>
            <p:spPr>
              <a:xfrm>
                <a:off x="-17517" y="3941357"/>
                <a:ext cx="32000" cy="17913"/>
              </a:xfrm>
              <a:custGeom>
                <a:avLst/>
                <a:gdLst/>
                <a:ahLst/>
                <a:cxnLst/>
                <a:rect l="l" t="t" r="r" b="b"/>
                <a:pathLst>
                  <a:path w="2735" h="1531" fill="none" extrusionOk="0">
                    <a:moveTo>
                      <a:pt x="1" y="0"/>
                    </a:moveTo>
                    <a:cubicBezTo>
                      <a:pt x="1" y="0"/>
                      <a:pt x="1651" y="1530"/>
                      <a:pt x="2734" y="0"/>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7606;p84">
                <a:extLst>
                  <a:ext uri="{FF2B5EF4-FFF2-40B4-BE49-F238E27FC236}">
                    <a16:creationId xmlns:a16="http://schemas.microsoft.com/office/drawing/2014/main" id="{672D99B1-810F-6C92-E1F3-B28FAFB10977}"/>
                  </a:ext>
                </a:extLst>
              </p:cNvPr>
              <p:cNvSpPr/>
              <p:nvPr/>
            </p:nvSpPr>
            <p:spPr>
              <a:xfrm>
                <a:off x="-49575" y="3973672"/>
                <a:ext cx="32070" cy="15807"/>
              </a:xfrm>
              <a:custGeom>
                <a:avLst/>
                <a:gdLst/>
                <a:ahLst/>
                <a:cxnLst/>
                <a:rect l="l" t="t" r="r" b="b"/>
                <a:pathLst>
                  <a:path w="2741" h="1351" fill="none" extrusionOk="0">
                    <a:moveTo>
                      <a:pt x="2741" y="434"/>
                    </a:moveTo>
                    <a:cubicBezTo>
                      <a:pt x="2741" y="434"/>
                      <a:pt x="1032" y="1"/>
                      <a:pt x="0" y="1350"/>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7607;p84">
              <a:extLst>
                <a:ext uri="{FF2B5EF4-FFF2-40B4-BE49-F238E27FC236}">
                  <a16:creationId xmlns:a16="http://schemas.microsoft.com/office/drawing/2014/main" id="{BF4DEE28-03A2-E64C-DFC8-BBE927D56284}"/>
                </a:ext>
              </a:extLst>
            </p:cNvPr>
            <p:cNvGrpSpPr/>
            <p:nvPr/>
          </p:nvGrpSpPr>
          <p:grpSpPr>
            <a:xfrm>
              <a:off x="724986" y="3605478"/>
              <a:ext cx="1368681" cy="682918"/>
              <a:chOff x="724986" y="3605478"/>
              <a:chExt cx="1368681" cy="682918"/>
            </a:xfrm>
          </p:grpSpPr>
          <p:grpSp>
            <p:nvGrpSpPr>
              <p:cNvPr id="20" name="Google Shape;7608;p84">
                <a:extLst>
                  <a:ext uri="{FF2B5EF4-FFF2-40B4-BE49-F238E27FC236}">
                    <a16:creationId xmlns:a16="http://schemas.microsoft.com/office/drawing/2014/main" id="{B5D2CCB1-808D-D578-3BB6-1D0393628EBD}"/>
                  </a:ext>
                </a:extLst>
              </p:cNvPr>
              <p:cNvGrpSpPr/>
              <p:nvPr/>
            </p:nvGrpSpPr>
            <p:grpSpPr>
              <a:xfrm>
                <a:off x="1498221" y="4047614"/>
                <a:ext cx="529172" cy="240783"/>
                <a:chOff x="1498221" y="4047614"/>
                <a:chExt cx="529172" cy="240783"/>
              </a:xfrm>
            </p:grpSpPr>
            <p:grpSp>
              <p:nvGrpSpPr>
                <p:cNvPr id="76" name="Google Shape;7609;p84">
                  <a:extLst>
                    <a:ext uri="{FF2B5EF4-FFF2-40B4-BE49-F238E27FC236}">
                      <a16:creationId xmlns:a16="http://schemas.microsoft.com/office/drawing/2014/main" id="{26377717-9AE9-5E23-8293-6AE9CC3A06A2}"/>
                    </a:ext>
                  </a:extLst>
                </p:cNvPr>
                <p:cNvGrpSpPr/>
                <p:nvPr/>
              </p:nvGrpSpPr>
              <p:grpSpPr>
                <a:xfrm>
                  <a:off x="1826655" y="4224370"/>
                  <a:ext cx="200738" cy="25631"/>
                  <a:chOff x="1826655" y="4224370"/>
                  <a:chExt cx="200738" cy="25631"/>
                </a:xfrm>
              </p:grpSpPr>
              <p:sp>
                <p:nvSpPr>
                  <p:cNvPr id="82" name="Google Shape;7610;p84">
                    <a:extLst>
                      <a:ext uri="{FF2B5EF4-FFF2-40B4-BE49-F238E27FC236}">
                        <a16:creationId xmlns:a16="http://schemas.microsoft.com/office/drawing/2014/main" id="{849F560E-7F55-9EAE-47DA-1B15DD86659C}"/>
                      </a:ext>
                    </a:extLst>
                  </p:cNvPr>
                  <p:cNvSpPr/>
                  <p:nvPr/>
                </p:nvSpPr>
                <p:spPr>
                  <a:xfrm>
                    <a:off x="1826655" y="4238011"/>
                    <a:ext cx="175094" cy="5"/>
                  </a:xfrm>
                  <a:custGeom>
                    <a:avLst/>
                    <a:gdLst/>
                    <a:ahLst/>
                    <a:cxnLst/>
                    <a:rect l="l" t="t" r="r" b="b"/>
                    <a:pathLst>
                      <a:path w="36535" h="1" fill="none" extrusionOk="0">
                        <a:moveTo>
                          <a:pt x="1" y="0"/>
                        </a:moveTo>
                        <a:lnTo>
                          <a:pt x="36535"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7611;p84">
                    <a:extLst>
                      <a:ext uri="{FF2B5EF4-FFF2-40B4-BE49-F238E27FC236}">
                        <a16:creationId xmlns:a16="http://schemas.microsoft.com/office/drawing/2014/main" id="{B9DDD842-F9CE-7226-1608-F952E3BD2E58}"/>
                      </a:ext>
                    </a:extLst>
                  </p:cNvPr>
                  <p:cNvSpPr/>
                  <p:nvPr/>
                </p:nvSpPr>
                <p:spPr>
                  <a:xfrm>
                    <a:off x="2000728" y="4224370"/>
                    <a:ext cx="26665" cy="25631"/>
                  </a:xfrm>
                  <a:custGeom>
                    <a:avLst/>
                    <a:gdLst/>
                    <a:ahLst/>
                    <a:cxnLst/>
                    <a:rect l="l" t="t" r="r" b="b"/>
                    <a:pathLst>
                      <a:path w="5564" h="5351" extrusionOk="0">
                        <a:moveTo>
                          <a:pt x="2887" y="0"/>
                        </a:moveTo>
                        <a:cubicBezTo>
                          <a:pt x="2190" y="0"/>
                          <a:pt x="1506" y="271"/>
                          <a:pt x="996" y="783"/>
                        </a:cubicBezTo>
                        <a:cubicBezTo>
                          <a:pt x="230" y="1550"/>
                          <a:pt x="0" y="2699"/>
                          <a:pt x="416" y="3698"/>
                        </a:cubicBezTo>
                        <a:cubicBezTo>
                          <a:pt x="828" y="4698"/>
                          <a:pt x="1806" y="5351"/>
                          <a:pt x="2886" y="5351"/>
                        </a:cubicBezTo>
                        <a:cubicBezTo>
                          <a:pt x="4363" y="5351"/>
                          <a:pt x="5560" y="4150"/>
                          <a:pt x="5563" y="2677"/>
                        </a:cubicBezTo>
                        <a:cubicBezTo>
                          <a:pt x="5560" y="1593"/>
                          <a:pt x="4911" y="619"/>
                          <a:pt x="3911" y="203"/>
                        </a:cubicBezTo>
                        <a:cubicBezTo>
                          <a:pt x="3580" y="67"/>
                          <a:pt x="3232" y="0"/>
                          <a:pt x="2887" y="0"/>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612;p84">
                  <a:extLst>
                    <a:ext uri="{FF2B5EF4-FFF2-40B4-BE49-F238E27FC236}">
                      <a16:creationId xmlns:a16="http://schemas.microsoft.com/office/drawing/2014/main" id="{72381833-C4E4-EF2E-8B1F-DE425DDCC8AA}"/>
                    </a:ext>
                  </a:extLst>
                </p:cNvPr>
                <p:cNvGrpSpPr/>
                <p:nvPr/>
              </p:nvGrpSpPr>
              <p:grpSpPr>
                <a:xfrm>
                  <a:off x="1498221" y="4047614"/>
                  <a:ext cx="328444" cy="240783"/>
                  <a:chOff x="1498221" y="4047614"/>
                  <a:chExt cx="328444" cy="240783"/>
                </a:xfrm>
              </p:grpSpPr>
              <p:sp>
                <p:nvSpPr>
                  <p:cNvPr id="78" name="Google Shape;7613;p84">
                    <a:extLst>
                      <a:ext uri="{FF2B5EF4-FFF2-40B4-BE49-F238E27FC236}">
                        <a16:creationId xmlns:a16="http://schemas.microsoft.com/office/drawing/2014/main" id="{872226F3-AB80-1AB5-43CA-E66F5928D5FA}"/>
                      </a:ext>
                    </a:extLst>
                  </p:cNvPr>
                  <p:cNvSpPr/>
                  <p:nvPr/>
                </p:nvSpPr>
                <p:spPr>
                  <a:xfrm>
                    <a:off x="1648778" y="4185661"/>
                    <a:ext cx="177888" cy="102736"/>
                  </a:xfrm>
                  <a:custGeom>
                    <a:avLst/>
                    <a:gdLst/>
                    <a:ahLst/>
                    <a:cxnLst/>
                    <a:rect l="l" t="t" r="r" b="b"/>
                    <a:pathLst>
                      <a:path w="37118" h="21448" extrusionOk="0">
                        <a:moveTo>
                          <a:pt x="4950" y="1"/>
                        </a:moveTo>
                        <a:cubicBezTo>
                          <a:pt x="2218" y="1"/>
                          <a:pt x="0" y="2679"/>
                          <a:pt x="0" y="5984"/>
                        </a:cubicBezTo>
                        <a:lnTo>
                          <a:pt x="0" y="15461"/>
                        </a:lnTo>
                        <a:cubicBezTo>
                          <a:pt x="0" y="18766"/>
                          <a:pt x="2218" y="21447"/>
                          <a:pt x="4950" y="21447"/>
                        </a:cubicBezTo>
                        <a:lnTo>
                          <a:pt x="32168" y="21447"/>
                        </a:lnTo>
                        <a:cubicBezTo>
                          <a:pt x="34904" y="21447"/>
                          <a:pt x="37118" y="18766"/>
                          <a:pt x="37118" y="15461"/>
                        </a:cubicBezTo>
                        <a:lnTo>
                          <a:pt x="37118" y="5984"/>
                        </a:lnTo>
                        <a:cubicBezTo>
                          <a:pt x="37118" y="2679"/>
                          <a:pt x="34904" y="1"/>
                          <a:pt x="32168" y="1"/>
                        </a:cubicBezTo>
                        <a:close/>
                      </a:path>
                    </a:pathLst>
                  </a:custGeom>
                  <a:solidFill>
                    <a:srgbClr val="213B55"/>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 name="Google Shape;7614;p84">
                    <a:extLst>
                      <a:ext uri="{FF2B5EF4-FFF2-40B4-BE49-F238E27FC236}">
                        <a16:creationId xmlns:a16="http://schemas.microsoft.com/office/drawing/2014/main" id="{0EE3AD6F-C285-B1B4-A623-69E545050174}"/>
                      </a:ext>
                    </a:extLst>
                  </p:cNvPr>
                  <p:cNvGrpSpPr/>
                  <p:nvPr/>
                </p:nvGrpSpPr>
                <p:grpSpPr>
                  <a:xfrm>
                    <a:off x="1498221" y="4047614"/>
                    <a:ext cx="150566" cy="190416"/>
                    <a:chOff x="1498221" y="4047614"/>
                    <a:chExt cx="150566" cy="190416"/>
                  </a:xfrm>
                </p:grpSpPr>
                <p:sp>
                  <p:nvSpPr>
                    <p:cNvPr id="80" name="Google Shape;7615;p84">
                      <a:extLst>
                        <a:ext uri="{FF2B5EF4-FFF2-40B4-BE49-F238E27FC236}">
                          <a16:creationId xmlns:a16="http://schemas.microsoft.com/office/drawing/2014/main" id="{2D3B2009-76AE-2826-CDDA-EDBADA84A4CA}"/>
                        </a:ext>
                      </a:extLst>
                    </p:cNvPr>
                    <p:cNvSpPr/>
                    <p:nvPr/>
                  </p:nvSpPr>
                  <p:spPr>
                    <a:xfrm>
                      <a:off x="1510686" y="4060421"/>
                      <a:ext cx="138101" cy="177608"/>
                    </a:xfrm>
                    <a:custGeom>
                      <a:avLst/>
                      <a:gdLst/>
                      <a:ahLst/>
                      <a:cxnLst/>
                      <a:rect l="l" t="t" r="r" b="b"/>
                      <a:pathLst>
                        <a:path w="28816" h="37079" fill="none" extrusionOk="0">
                          <a:moveTo>
                            <a:pt x="28815" y="37078"/>
                          </a:moveTo>
                          <a:lnTo>
                            <a:pt x="17922" y="37078"/>
                          </a:lnTo>
                          <a:cubicBezTo>
                            <a:pt x="14829" y="37078"/>
                            <a:pt x="14212" y="33613"/>
                            <a:pt x="14212" y="33613"/>
                          </a:cubicBezTo>
                          <a:lnTo>
                            <a:pt x="14212" y="10631"/>
                          </a:lnTo>
                          <a:lnTo>
                            <a:pt x="0" y="10631"/>
                          </a:lnTo>
                          <a:lnTo>
                            <a:pt x="0"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7616;p84">
                      <a:extLst>
                        <a:ext uri="{FF2B5EF4-FFF2-40B4-BE49-F238E27FC236}">
                          <a16:creationId xmlns:a16="http://schemas.microsoft.com/office/drawing/2014/main" id="{0342943F-B245-620C-DD76-251FFE47F08C}"/>
                        </a:ext>
                      </a:extLst>
                    </p:cNvPr>
                    <p:cNvSpPr/>
                    <p:nvPr/>
                  </p:nvSpPr>
                  <p:spPr>
                    <a:xfrm>
                      <a:off x="1498221" y="4047614"/>
                      <a:ext cx="26646" cy="25622"/>
                    </a:xfrm>
                    <a:custGeom>
                      <a:avLst/>
                      <a:gdLst/>
                      <a:ahLst/>
                      <a:cxnLst/>
                      <a:rect l="l" t="t" r="r" b="b"/>
                      <a:pathLst>
                        <a:path w="5560" h="5349" extrusionOk="0">
                          <a:moveTo>
                            <a:pt x="2886" y="1"/>
                          </a:moveTo>
                          <a:cubicBezTo>
                            <a:pt x="1806" y="1"/>
                            <a:pt x="828" y="654"/>
                            <a:pt x="416" y="1653"/>
                          </a:cubicBezTo>
                          <a:cubicBezTo>
                            <a:pt x="0" y="2649"/>
                            <a:pt x="230" y="3802"/>
                            <a:pt x="996" y="4564"/>
                          </a:cubicBezTo>
                          <a:cubicBezTo>
                            <a:pt x="1506" y="5077"/>
                            <a:pt x="2190" y="5349"/>
                            <a:pt x="2886" y="5349"/>
                          </a:cubicBezTo>
                          <a:cubicBezTo>
                            <a:pt x="3232" y="5349"/>
                            <a:pt x="3580" y="5282"/>
                            <a:pt x="3911" y="5144"/>
                          </a:cubicBezTo>
                          <a:cubicBezTo>
                            <a:pt x="4910" y="4732"/>
                            <a:pt x="5560" y="3758"/>
                            <a:pt x="5560" y="2675"/>
                          </a:cubicBezTo>
                          <a:cubicBezTo>
                            <a:pt x="5560" y="1197"/>
                            <a:pt x="4363" y="1"/>
                            <a:pt x="288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1" name="Google Shape;7617;p84">
                <a:extLst>
                  <a:ext uri="{FF2B5EF4-FFF2-40B4-BE49-F238E27FC236}">
                    <a16:creationId xmlns:a16="http://schemas.microsoft.com/office/drawing/2014/main" id="{16A24A33-7DC1-C72B-9093-41EC7FCCAA5F}"/>
                  </a:ext>
                </a:extLst>
              </p:cNvPr>
              <p:cNvGrpSpPr/>
              <p:nvPr/>
            </p:nvGrpSpPr>
            <p:grpSpPr>
              <a:xfrm>
                <a:off x="1560718" y="3800594"/>
                <a:ext cx="532948" cy="302090"/>
                <a:chOff x="1560718" y="3800594"/>
                <a:chExt cx="532948" cy="302090"/>
              </a:xfrm>
            </p:grpSpPr>
            <p:grpSp>
              <p:nvGrpSpPr>
                <p:cNvPr id="63" name="Google Shape;7618;p84">
                  <a:extLst>
                    <a:ext uri="{FF2B5EF4-FFF2-40B4-BE49-F238E27FC236}">
                      <a16:creationId xmlns:a16="http://schemas.microsoft.com/office/drawing/2014/main" id="{2862F15F-E744-0AC1-86EF-97FF373908D8}"/>
                    </a:ext>
                  </a:extLst>
                </p:cNvPr>
                <p:cNvGrpSpPr/>
                <p:nvPr/>
              </p:nvGrpSpPr>
              <p:grpSpPr>
                <a:xfrm>
                  <a:off x="1912179" y="3827344"/>
                  <a:ext cx="181487" cy="25631"/>
                  <a:chOff x="1912179" y="3827344"/>
                  <a:chExt cx="181487" cy="25631"/>
                </a:xfrm>
              </p:grpSpPr>
              <p:sp>
                <p:nvSpPr>
                  <p:cNvPr id="74" name="Google Shape;7619;p84">
                    <a:extLst>
                      <a:ext uri="{FF2B5EF4-FFF2-40B4-BE49-F238E27FC236}">
                        <a16:creationId xmlns:a16="http://schemas.microsoft.com/office/drawing/2014/main" id="{BEE981C7-1498-BE8C-B441-7B3963C05EAA}"/>
                      </a:ext>
                    </a:extLst>
                  </p:cNvPr>
                  <p:cNvSpPr/>
                  <p:nvPr/>
                </p:nvSpPr>
                <p:spPr>
                  <a:xfrm>
                    <a:off x="2067020" y="3827344"/>
                    <a:ext cx="26646" cy="25631"/>
                  </a:xfrm>
                  <a:custGeom>
                    <a:avLst/>
                    <a:gdLst/>
                    <a:ahLst/>
                    <a:cxnLst/>
                    <a:rect l="l" t="t" r="r" b="b"/>
                    <a:pathLst>
                      <a:path w="5560" h="5351" extrusionOk="0">
                        <a:moveTo>
                          <a:pt x="2886" y="0"/>
                        </a:moveTo>
                        <a:cubicBezTo>
                          <a:pt x="1806" y="0"/>
                          <a:pt x="828" y="653"/>
                          <a:pt x="416" y="1653"/>
                        </a:cubicBezTo>
                        <a:cubicBezTo>
                          <a:pt x="0" y="2652"/>
                          <a:pt x="230" y="3801"/>
                          <a:pt x="993" y="4567"/>
                        </a:cubicBezTo>
                        <a:cubicBezTo>
                          <a:pt x="1505" y="5080"/>
                          <a:pt x="2190" y="5351"/>
                          <a:pt x="2887" y="5351"/>
                        </a:cubicBezTo>
                        <a:cubicBezTo>
                          <a:pt x="3232" y="5351"/>
                          <a:pt x="3580" y="5284"/>
                          <a:pt x="3911" y="5148"/>
                        </a:cubicBezTo>
                        <a:cubicBezTo>
                          <a:pt x="4910" y="4732"/>
                          <a:pt x="5560" y="3758"/>
                          <a:pt x="5560" y="2678"/>
                        </a:cubicBezTo>
                        <a:cubicBezTo>
                          <a:pt x="5560" y="1200"/>
                          <a:pt x="4363" y="0"/>
                          <a:pt x="2886"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620;p84">
                    <a:extLst>
                      <a:ext uri="{FF2B5EF4-FFF2-40B4-BE49-F238E27FC236}">
                        <a16:creationId xmlns:a16="http://schemas.microsoft.com/office/drawing/2014/main" id="{441F7FAE-4F46-78E7-EFBE-D197C4137A29}"/>
                      </a:ext>
                    </a:extLst>
                  </p:cNvPr>
                  <p:cNvSpPr/>
                  <p:nvPr/>
                </p:nvSpPr>
                <p:spPr>
                  <a:xfrm>
                    <a:off x="1912179" y="3842838"/>
                    <a:ext cx="156825" cy="5"/>
                  </a:xfrm>
                  <a:custGeom>
                    <a:avLst/>
                    <a:gdLst/>
                    <a:ahLst/>
                    <a:cxnLst/>
                    <a:rect l="l" t="t" r="r" b="b"/>
                    <a:pathLst>
                      <a:path w="32723" h="1" fill="none" extrusionOk="0">
                        <a:moveTo>
                          <a:pt x="1" y="1"/>
                        </a:moveTo>
                        <a:lnTo>
                          <a:pt x="3272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7621;p84">
                  <a:extLst>
                    <a:ext uri="{FF2B5EF4-FFF2-40B4-BE49-F238E27FC236}">
                      <a16:creationId xmlns:a16="http://schemas.microsoft.com/office/drawing/2014/main" id="{81F0FFBE-64E7-F4E6-5831-282B7BF113BB}"/>
                    </a:ext>
                  </a:extLst>
                </p:cNvPr>
                <p:cNvGrpSpPr/>
                <p:nvPr/>
              </p:nvGrpSpPr>
              <p:grpSpPr>
                <a:xfrm>
                  <a:off x="1912179" y="4044505"/>
                  <a:ext cx="181487" cy="25622"/>
                  <a:chOff x="1912179" y="4044506"/>
                  <a:chExt cx="181487" cy="25622"/>
                </a:xfrm>
              </p:grpSpPr>
              <p:sp>
                <p:nvSpPr>
                  <p:cNvPr id="72" name="Google Shape;7622;p84">
                    <a:extLst>
                      <a:ext uri="{FF2B5EF4-FFF2-40B4-BE49-F238E27FC236}">
                        <a16:creationId xmlns:a16="http://schemas.microsoft.com/office/drawing/2014/main" id="{DC1FCD08-1193-04C2-891F-03A1A90164B3}"/>
                      </a:ext>
                    </a:extLst>
                  </p:cNvPr>
                  <p:cNvSpPr/>
                  <p:nvPr/>
                </p:nvSpPr>
                <p:spPr>
                  <a:xfrm>
                    <a:off x="2067020" y="4044505"/>
                    <a:ext cx="26646" cy="25622"/>
                  </a:xfrm>
                  <a:custGeom>
                    <a:avLst/>
                    <a:gdLst/>
                    <a:ahLst/>
                    <a:cxnLst/>
                    <a:rect l="l" t="t" r="r" b="b"/>
                    <a:pathLst>
                      <a:path w="5560" h="5349" extrusionOk="0">
                        <a:moveTo>
                          <a:pt x="2886" y="0"/>
                        </a:moveTo>
                        <a:cubicBezTo>
                          <a:pt x="1806" y="0"/>
                          <a:pt x="828" y="650"/>
                          <a:pt x="416" y="1649"/>
                        </a:cubicBezTo>
                        <a:cubicBezTo>
                          <a:pt x="0" y="2649"/>
                          <a:pt x="230" y="3802"/>
                          <a:pt x="993" y="4564"/>
                        </a:cubicBezTo>
                        <a:cubicBezTo>
                          <a:pt x="1505" y="5076"/>
                          <a:pt x="2190" y="5349"/>
                          <a:pt x="2887" y="5349"/>
                        </a:cubicBezTo>
                        <a:cubicBezTo>
                          <a:pt x="3232" y="5349"/>
                          <a:pt x="3580" y="5282"/>
                          <a:pt x="3911" y="5144"/>
                        </a:cubicBezTo>
                        <a:cubicBezTo>
                          <a:pt x="4910" y="4732"/>
                          <a:pt x="5560" y="3758"/>
                          <a:pt x="5560" y="2674"/>
                        </a:cubicBezTo>
                        <a:cubicBezTo>
                          <a:pt x="5560" y="1197"/>
                          <a:pt x="4363" y="0"/>
                          <a:pt x="2886"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623;p84">
                    <a:extLst>
                      <a:ext uri="{FF2B5EF4-FFF2-40B4-BE49-F238E27FC236}">
                        <a16:creationId xmlns:a16="http://schemas.microsoft.com/office/drawing/2014/main" id="{74EC2609-E21E-BB2F-FCC2-B8BB865DAC7D}"/>
                      </a:ext>
                    </a:extLst>
                  </p:cNvPr>
                  <p:cNvSpPr/>
                  <p:nvPr/>
                </p:nvSpPr>
                <p:spPr>
                  <a:xfrm>
                    <a:off x="1912179" y="4059966"/>
                    <a:ext cx="156825" cy="5"/>
                  </a:xfrm>
                  <a:custGeom>
                    <a:avLst/>
                    <a:gdLst/>
                    <a:ahLst/>
                    <a:cxnLst/>
                    <a:rect l="l" t="t" r="r" b="b"/>
                    <a:pathLst>
                      <a:path w="32723" h="1" fill="none" extrusionOk="0">
                        <a:moveTo>
                          <a:pt x="32723"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7624;p84">
                  <a:extLst>
                    <a:ext uri="{FF2B5EF4-FFF2-40B4-BE49-F238E27FC236}">
                      <a16:creationId xmlns:a16="http://schemas.microsoft.com/office/drawing/2014/main" id="{3E555F37-27B8-8E3C-012A-0CA75CA27477}"/>
                    </a:ext>
                  </a:extLst>
                </p:cNvPr>
                <p:cNvGrpSpPr/>
                <p:nvPr/>
              </p:nvGrpSpPr>
              <p:grpSpPr>
                <a:xfrm>
                  <a:off x="1560718" y="3800594"/>
                  <a:ext cx="351472" cy="302090"/>
                  <a:chOff x="1560718" y="3800594"/>
                  <a:chExt cx="351472" cy="302090"/>
                </a:xfrm>
              </p:grpSpPr>
              <p:grpSp>
                <p:nvGrpSpPr>
                  <p:cNvPr id="66" name="Google Shape;7625;p84">
                    <a:extLst>
                      <a:ext uri="{FF2B5EF4-FFF2-40B4-BE49-F238E27FC236}">
                        <a16:creationId xmlns:a16="http://schemas.microsoft.com/office/drawing/2014/main" id="{274A56CE-486C-6CAA-C3C0-8E69EFCBDB86}"/>
                      </a:ext>
                    </a:extLst>
                  </p:cNvPr>
                  <p:cNvGrpSpPr/>
                  <p:nvPr/>
                </p:nvGrpSpPr>
                <p:grpSpPr>
                  <a:xfrm>
                    <a:off x="1560718" y="3842857"/>
                    <a:ext cx="173586" cy="217131"/>
                    <a:chOff x="1560718" y="3842857"/>
                    <a:chExt cx="173586" cy="217131"/>
                  </a:xfrm>
                </p:grpSpPr>
                <p:sp>
                  <p:nvSpPr>
                    <p:cNvPr id="69" name="Google Shape;7626;p84">
                      <a:extLst>
                        <a:ext uri="{FF2B5EF4-FFF2-40B4-BE49-F238E27FC236}">
                          <a16:creationId xmlns:a16="http://schemas.microsoft.com/office/drawing/2014/main" id="{D597B3AC-FDC3-5562-BD50-73D8962814C1}"/>
                        </a:ext>
                      </a:extLst>
                    </p:cNvPr>
                    <p:cNvSpPr/>
                    <p:nvPr/>
                  </p:nvSpPr>
                  <p:spPr>
                    <a:xfrm>
                      <a:off x="1560718" y="3951414"/>
                      <a:ext cx="84343" cy="5"/>
                    </a:xfrm>
                    <a:custGeom>
                      <a:avLst/>
                      <a:gdLst/>
                      <a:ahLst/>
                      <a:cxnLst/>
                      <a:rect l="l" t="t" r="r" b="b"/>
                      <a:pathLst>
                        <a:path w="17599" h="1" fill="none" extrusionOk="0">
                          <a:moveTo>
                            <a:pt x="1" y="0"/>
                          </a:moveTo>
                          <a:lnTo>
                            <a:pt x="17598"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627;p84">
                      <a:extLst>
                        <a:ext uri="{FF2B5EF4-FFF2-40B4-BE49-F238E27FC236}">
                          <a16:creationId xmlns:a16="http://schemas.microsoft.com/office/drawing/2014/main" id="{A9D23969-953E-666D-BFBD-EE13AFF2F1E1}"/>
                        </a:ext>
                      </a:extLst>
                    </p:cNvPr>
                    <p:cNvSpPr/>
                    <p:nvPr/>
                  </p:nvSpPr>
                  <p:spPr>
                    <a:xfrm>
                      <a:off x="1631242" y="3936509"/>
                      <a:ext cx="26646" cy="25622"/>
                    </a:xfrm>
                    <a:custGeom>
                      <a:avLst/>
                      <a:gdLst/>
                      <a:ahLst/>
                      <a:cxnLst/>
                      <a:rect l="l" t="t" r="r" b="b"/>
                      <a:pathLst>
                        <a:path w="5560" h="5349" extrusionOk="0">
                          <a:moveTo>
                            <a:pt x="2882" y="1"/>
                          </a:moveTo>
                          <a:cubicBezTo>
                            <a:pt x="1802" y="1"/>
                            <a:pt x="828" y="650"/>
                            <a:pt x="412" y="1649"/>
                          </a:cubicBezTo>
                          <a:cubicBezTo>
                            <a:pt x="0" y="2649"/>
                            <a:pt x="226" y="3798"/>
                            <a:pt x="993" y="4564"/>
                          </a:cubicBezTo>
                          <a:cubicBezTo>
                            <a:pt x="1502" y="5076"/>
                            <a:pt x="2187" y="5349"/>
                            <a:pt x="2883" y="5349"/>
                          </a:cubicBezTo>
                          <a:cubicBezTo>
                            <a:pt x="3228" y="5349"/>
                            <a:pt x="3576" y="5282"/>
                            <a:pt x="3907" y="5144"/>
                          </a:cubicBezTo>
                          <a:cubicBezTo>
                            <a:pt x="4907" y="4732"/>
                            <a:pt x="5556" y="3758"/>
                            <a:pt x="5560" y="2674"/>
                          </a:cubicBezTo>
                          <a:cubicBezTo>
                            <a:pt x="5560" y="1197"/>
                            <a:pt x="4360" y="1"/>
                            <a:pt x="288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628;p84">
                      <a:extLst>
                        <a:ext uri="{FF2B5EF4-FFF2-40B4-BE49-F238E27FC236}">
                          <a16:creationId xmlns:a16="http://schemas.microsoft.com/office/drawing/2014/main" id="{71CC9BB9-2962-6A9D-206E-DFAE54596300}"/>
                        </a:ext>
                      </a:extLst>
                    </p:cNvPr>
                    <p:cNvSpPr/>
                    <p:nvPr/>
                  </p:nvSpPr>
                  <p:spPr>
                    <a:xfrm>
                      <a:off x="1645054" y="3842857"/>
                      <a:ext cx="89251" cy="217131"/>
                    </a:xfrm>
                    <a:custGeom>
                      <a:avLst/>
                      <a:gdLst/>
                      <a:ahLst/>
                      <a:cxnLst/>
                      <a:rect l="l" t="t" r="r" b="b"/>
                      <a:pathLst>
                        <a:path w="18623" h="45330" fill="none" extrusionOk="0">
                          <a:moveTo>
                            <a:pt x="18623" y="45330"/>
                          </a:moveTo>
                          <a:lnTo>
                            <a:pt x="5625" y="45330"/>
                          </a:lnTo>
                          <a:cubicBezTo>
                            <a:pt x="2889" y="45330"/>
                            <a:pt x="0" y="42619"/>
                            <a:pt x="0" y="35634"/>
                          </a:cubicBezTo>
                          <a:lnTo>
                            <a:pt x="0" y="9697"/>
                          </a:lnTo>
                          <a:cubicBezTo>
                            <a:pt x="0" y="2711"/>
                            <a:pt x="2889" y="1"/>
                            <a:pt x="5625" y="1"/>
                          </a:cubicBezTo>
                          <a:lnTo>
                            <a:pt x="1862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 name="Google Shape;7629;p84">
                    <a:extLst>
                      <a:ext uri="{FF2B5EF4-FFF2-40B4-BE49-F238E27FC236}">
                        <a16:creationId xmlns:a16="http://schemas.microsoft.com/office/drawing/2014/main" id="{3325F718-E989-C14D-E7E4-0B02DFBD932C}"/>
                      </a:ext>
                    </a:extLst>
                  </p:cNvPr>
                  <p:cNvSpPr/>
                  <p:nvPr/>
                </p:nvSpPr>
                <p:spPr>
                  <a:xfrm>
                    <a:off x="1733808" y="3800594"/>
                    <a:ext cx="177874" cy="102731"/>
                  </a:xfrm>
                  <a:custGeom>
                    <a:avLst/>
                    <a:gdLst/>
                    <a:ahLst/>
                    <a:cxnLst/>
                    <a:rect l="l" t="t" r="r" b="b"/>
                    <a:pathLst>
                      <a:path w="37115" h="21447" extrusionOk="0">
                        <a:moveTo>
                          <a:pt x="4951" y="0"/>
                        </a:moveTo>
                        <a:cubicBezTo>
                          <a:pt x="2215" y="0"/>
                          <a:pt x="1" y="2678"/>
                          <a:pt x="1" y="5983"/>
                        </a:cubicBezTo>
                        <a:lnTo>
                          <a:pt x="1" y="15460"/>
                        </a:lnTo>
                        <a:cubicBezTo>
                          <a:pt x="1" y="18765"/>
                          <a:pt x="2215" y="21446"/>
                          <a:pt x="4951" y="21446"/>
                        </a:cubicBezTo>
                        <a:lnTo>
                          <a:pt x="32168" y="21446"/>
                        </a:lnTo>
                        <a:cubicBezTo>
                          <a:pt x="34901" y="21446"/>
                          <a:pt x="37115" y="18765"/>
                          <a:pt x="37115" y="15460"/>
                        </a:cubicBezTo>
                        <a:lnTo>
                          <a:pt x="37115" y="5983"/>
                        </a:lnTo>
                        <a:cubicBezTo>
                          <a:pt x="37115" y="2678"/>
                          <a:pt x="34901" y="0"/>
                          <a:pt x="32168" y="0"/>
                        </a:cubicBezTo>
                        <a:close/>
                      </a:path>
                    </a:pathLst>
                  </a:custGeom>
                  <a:solidFill>
                    <a:srgbClr val="445D73"/>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7630;p84">
                    <a:extLst>
                      <a:ext uri="{FF2B5EF4-FFF2-40B4-BE49-F238E27FC236}">
                        <a16:creationId xmlns:a16="http://schemas.microsoft.com/office/drawing/2014/main" id="{7ACB30E5-002C-B7A5-D788-9473941F63E0}"/>
                      </a:ext>
                    </a:extLst>
                  </p:cNvPr>
                  <p:cNvSpPr/>
                  <p:nvPr/>
                </p:nvSpPr>
                <p:spPr>
                  <a:xfrm>
                    <a:off x="1734297" y="3999967"/>
                    <a:ext cx="177893" cy="102717"/>
                  </a:xfrm>
                  <a:custGeom>
                    <a:avLst/>
                    <a:gdLst/>
                    <a:ahLst/>
                    <a:cxnLst/>
                    <a:rect l="l" t="t" r="r" b="b"/>
                    <a:pathLst>
                      <a:path w="37119" h="21444" extrusionOk="0">
                        <a:moveTo>
                          <a:pt x="4951" y="1"/>
                        </a:moveTo>
                        <a:cubicBezTo>
                          <a:pt x="2219" y="1"/>
                          <a:pt x="1" y="2678"/>
                          <a:pt x="1" y="5983"/>
                        </a:cubicBezTo>
                        <a:lnTo>
                          <a:pt x="1" y="15461"/>
                        </a:lnTo>
                        <a:cubicBezTo>
                          <a:pt x="1" y="18766"/>
                          <a:pt x="2219" y="21443"/>
                          <a:pt x="4951" y="21443"/>
                        </a:cubicBezTo>
                        <a:lnTo>
                          <a:pt x="32168" y="21443"/>
                        </a:lnTo>
                        <a:cubicBezTo>
                          <a:pt x="34901" y="21443"/>
                          <a:pt x="37119" y="18766"/>
                          <a:pt x="37119" y="15461"/>
                        </a:cubicBezTo>
                        <a:lnTo>
                          <a:pt x="37119" y="5983"/>
                        </a:lnTo>
                        <a:cubicBezTo>
                          <a:pt x="37119" y="2678"/>
                          <a:pt x="34901" y="1"/>
                          <a:pt x="32168" y="1"/>
                        </a:cubicBezTo>
                        <a:close/>
                      </a:path>
                    </a:pathLst>
                  </a:custGeom>
                  <a:solidFill>
                    <a:srgbClr val="869FB1"/>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7631;p84">
                <a:extLst>
                  <a:ext uri="{FF2B5EF4-FFF2-40B4-BE49-F238E27FC236}">
                    <a16:creationId xmlns:a16="http://schemas.microsoft.com/office/drawing/2014/main" id="{82C0D986-9DE0-118A-0F47-A5940C5F129F}"/>
                  </a:ext>
                </a:extLst>
              </p:cNvPr>
              <p:cNvSpPr/>
              <p:nvPr/>
            </p:nvSpPr>
            <p:spPr>
              <a:xfrm>
                <a:off x="1258451" y="3798060"/>
                <a:ext cx="302718" cy="302541"/>
              </a:xfrm>
              <a:custGeom>
                <a:avLst/>
                <a:gdLst/>
                <a:ahLst/>
                <a:cxnLst/>
                <a:rect l="l" t="t" r="r" b="b"/>
                <a:pathLst>
                  <a:path w="63165" h="63161" fill="none" extrusionOk="0">
                    <a:moveTo>
                      <a:pt x="63165" y="31580"/>
                    </a:moveTo>
                    <a:cubicBezTo>
                      <a:pt x="63165" y="49021"/>
                      <a:pt x="49025" y="63161"/>
                      <a:pt x="31585" y="63161"/>
                    </a:cubicBezTo>
                    <a:cubicBezTo>
                      <a:pt x="14140" y="63161"/>
                      <a:pt x="1" y="49021"/>
                      <a:pt x="1" y="31580"/>
                    </a:cubicBezTo>
                    <a:cubicBezTo>
                      <a:pt x="1" y="14140"/>
                      <a:pt x="14140" y="0"/>
                      <a:pt x="31585" y="0"/>
                    </a:cubicBezTo>
                    <a:cubicBezTo>
                      <a:pt x="49025" y="0"/>
                      <a:pt x="63165" y="14140"/>
                      <a:pt x="63165" y="31580"/>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7632;p84">
                <a:extLst>
                  <a:ext uri="{FF2B5EF4-FFF2-40B4-BE49-F238E27FC236}">
                    <a16:creationId xmlns:a16="http://schemas.microsoft.com/office/drawing/2014/main" id="{DD0794B5-6FDB-F014-F07C-A5CBB50467A8}"/>
                  </a:ext>
                </a:extLst>
              </p:cNvPr>
              <p:cNvGrpSpPr/>
              <p:nvPr/>
            </p:nvGrpSpPr>
            <p:grpSpPr>
              <a:xfrm>
                <a:off x="785350" y="3605478"/>
                <a:ext cx="535311" cy="249245"/>
                <a:chOff x="785350" y="3605478"/>
                <a:chExt cx="535311" cy="249245"/>
              </a:xfrm>
            </p:grpSpPr>
            <p:grpSp>
              <p:nvGrpSpPr>
                <p:cNvPr id="56" name="Google Shape;7633;p84">
                  <a:extLst>
                    <a:ext uri="{FF2B5EF4-FFF2-40B4-BE49-F238E27FC236}">
                      <a16:creationId xmlns:a16="http://schemas.microsoft.com/office/drawing/2014/main" id="{04B562CD-6432-501D-3F0B-91C7D9286FC2}"/>
                    </a:ext>
                  </a:extLst>
                </p:cNvPr>
                <p:cNvGrpSpPr/>
                <p:nvPr/>
              </p:nvGrpSpPr>
              <p:grpSpPr>
                <a:xfrm>
                  <a:off x="785350" y="3605478"/>
                  <a:ext cx="376191" cy="102736"/>
                  <a:chOff x="785350" y="3605478"/>
                  <a:chExt cx="376191" cy="102736"/>
                </a:xfrm>
              </p:grpSpPr>
              <p:sp>
                <p:nvSpPr>
                  <p:cNvPr id="60" name="Google Shape;7634;p84">
                    <a:extLst>
                      <a:ext uri="{FF2B5EF4-FFF2-40B4-BE49-F238E27FC236}">
                        <a16:creationId xmlns:a16="http://schemas.microsoft.com/office/drawing/2014/main" id="{47285985-758F-EDD4-4943-C28A00F7023D}"/>
                      </a:ext>
                    </a:extLst>
                  </p:cNvPr>
                  <p:cNvSpPr/>
                  <p:nvPr/>
                </p:nvSpPr>
                <p:spPr>
                  <a:xfrm>
                    <a:off x="808023" y="3655851"/>
                    <a:ext cx="175636" cy="5"/>
                  </a:xfrm>
                  <a:custGeom>
                    <a:avLst/>
                    <a:gdLst/>
                    <a:ahLst/>
                    <a:cxnLst/>
                    <a:rect l="l" t="t" r="r" b="b"/>
                    <a:pathLst>
                      <a:path w="36648" h="1" fill="none" extrusionOk="0">
                        <a:moveTo>
                          <a:pt x="36648"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7635;p84">
                    <a:extLst>
                      <a:ext uri="{FF2B5EF4-FFF2-40B4-BE49-F238E27FC236}">
                        <a16:creationId xmlns:a16="http://schemas.microsoft.com/office/drawing/2014/main" id="{7B1D74CC-BDD6-DCDD-7339-0CF665A0C7A0}"/>
                      </a:ext>
                    </a:extLst>
                  </p:cNvPr>
                  <p:cNvSpPr/>
                  <p:nvPr/>
                </p:nvSpPr>
                <p:spPr>
                  <a:xfrm>
                    <a:off x="785350" y="3643867"/>
                    <a:ext cx="25635" cy="25622"/>
                  </a:xfrm>
                  <a:custGeom>
                    <a:avLst/>
                    <a:gdLst/>
                    <a:ahLst/>
                    <a:cxnLst/>
                    <a:rect l="l" t="t" r="r" b="b"/>
                    <a:pathLst>
                      <a:path w="5349" h="5349" extrusionOk="0">
                        <a:moveTo>
                          <a:pt x="2674" y="0"/>
                        </a:moveTo>
                        <a:cubicBezTo>
                          <a:pt x="1197" y="0"/>
                          <a:pt x="0" y="1197"/>
                          <a:pt x="0" y="2674"/>
                        </a:cubicBezTo>
                        <a:cubicBezTo>
                          <a:pt x="0" y="4152"/>
                          <a:pt x="1197" y="5348"/>
                          <a:pt x="2674" y="5348"/>
                        </a:cubicBezTo>
                        <a:cubicBezTo>
                          <a:pt x="4152" y="5348"/>
                          <a:pt x="5348" y="4152"/>
                          <a:pt x="5348" y="2674"/>
                        </a:cubicBezTo>
                        <a:cubicBezTo>
                          <a:pt x="5348" y="1197"/>
                          <a:pt x="4152" y="0"/>
                          <a:pt x="2674"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7636;p84">
                    <a:extLst>
                      <a:ext uri="{FF2B5EF4-FFF2-40B4-BE49-F238E27FC236}">
                        <a16:creationId xmlns:a16="http://schemas.microsoft.com/office/drawing/2014/main" id="{7ECC0CA9-6CB6-2409-71D1-D16939ED7E09}"/>
                      </a:ext>
                    </a:extLst>
                  </p:cNvPr>
                  <p:cNvSpPr/>
                  <p:nvPr/>
                </p:nvSpPr>
                <p:spPr>
                  <a:xfrm>
                    <a:off x="983648" y="3605478"/>
                    <a:ext cx="177893" cy="102736"/>
                  </a:xfrm>
                  <a:custGeom>
                    <a:avLst/>
                    <a:gdLst/>
                    <a:ahLst/>
                    <a:cxnLst/>
                    <a:rect l="l" t="t" r="r" b="b"/>
                    <a:pathLst>
                      <a:path w="37119" h="21448" extrusionOk="0">
                        <a:moveTo>
                          <a:pt x="4951" y="1"/>
                        </a:moveTo>
                        <a:cubicBezTo>
                          <a:pt x="2219" y="1"/>
                          <a:pt x="1" y="2682"/>
                          <a:pt x="1" y="5987"/>
                        </a:cubicBezTo>
                        <a:lnTo>
                          <a:pt x="1" y="15464"/>
                        </a:lnTo>
                        <a:cubicBezTo>
                          <a:pt x="1" y="18769"/>
                          <a:pt x="2219" y="21447"/>
                          <a:pt x="4951" y="21447"/>
                        </a:cubicBezTo>
                        <a:lnTo>
                          <a:pt x="32172" y="21447"/>
                        </a:lnTo>
                        <a:cubicBezTo>
                          <a:pt x="34904" y="21447"/>
                          <a:pt x="37119" y="18769"/>
                          <a:pt x="37119" y="15464"/>
                        </a:cubicBezTo>
                        <a:lnTo>
                          <a:pt x="37119" y="5987"/>
                        </a:lnTo>
                        <a:cubicBezTo>
                          <a:pt x="37119" y="2682"/>
                          <a:pt x="34904" y="1"/>
                          <a:pt x="32172" y="1"/>
                        </a:cubicBezTo>
                        <a:close/>
                      </a:path>
                    </a:pathLst>
                  </a:custGeom>
                  <a:solidFill>
                    <a:srgbClr val="E3E9ED"/>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7637;p84">
                  <a:extLst>
                    <a:ext uri="{FF2B5EF4-FFF2-40B4-BE49-F238E27FC236}">
                      <a16:creationId xmlns:a16="http://schemas.microsoft.com/office/drawing/2014/main" id="{883551BC-6134-06FE-B84C-DFECDE592111}"/>
                    </a:ext>
                  </a:extLst>
                </p:cNvPr>
                <p:cNvGrpSpPr/>
                <p:nvPr/>
              </p:nvGrpSpPr>
              <p:grpSpPr>
                <a:xfrm>
                  <a:off x="1161530" y="3655851"/>
                  <a:ext cx="159131" cy="198872"/>
                  <a:chOff x="1161530" y="3655851"/>
                  <a:chExt cx="159131" cy="198872"/>
                </a:xfrm>
              </p:grpSpPr>
              <p:sp>
                <p:nvSpPr>
                  <p:cNvPr id="58" name="Google Shape;7638;p84">
                    <a:extLst>
                      <a:ext uri="{FF2B5EF4-FFF2-40B4-BE49-F238E27FC236}">
                        <a16:creationId xmlns:a16="http://schemas.microsoft.com/office/drawing/2014/main" id="{BCAE5E35-FA99-155A-7E6B-5CEC173E1509}"/>
                      </a:ext>
                    </a:extLst>
                  </p:cNvPr>
                  <p:cNvSpPr/>
                  <p:nvPr/>
                </p:nvSpPr>
                <p:spPr>
                  <a:xfrm>
                    <a:off x="1161530" y="3655851"/>
                    <a:ext cx="146440" cy="186082"/>
                  </a:xfrm>
                  <a:custGeom>
                    <a:avLst/>
                    <a:gdLst/>
                    <a:ahLst/>
                    <a:cxnLst/>
                    <a:rect l="l" t="t" r="r" b="b"/>
                    <a:pathLst>
                      <a:path w="30556" h="38848" fill="none" extrusionOk="0">
                        <a:moveTo>
                          <a:pt x="1" y="1"/>
                        </a:moveTo>
                        <a:lnTo>
                          <a:pt x="12633" y="1"/>
                        </a:lnTo>
                        <a:cubicBezTo>
                          <a:pt x="15723" y="1"/>
                          <a:pt x="16343" y="3466"/>
                          <a:pt x="16343" y="3466"/>
                        </a:cubicBezTo>
                        <a:lnTo>
                          <a:pt x="16343" y="26448"/>
                        </a:lnTo>
                        <a:lnTo>
                          <a:pt x="30556" y="26448"/>
                        </a:lnTo>
                        <a:lnTo>
                          <a:pt x="30556" y="38848"/>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7639;p84">
                    <a:extLst>
                      <a:ext uri="{FF2B5EF4-FFF2-40B4-BE49-F238E27FC236}">
                        <a16:creationId xmlns:a16="http://schemas.microsoft.com/office/drawing/2014/main" id="{4AEDDC88-6569-8803-E98C-D8CFF6E026FE}"/>
                      </a:ext>
                    </a:extLst>
                  </p:cNvPr>
                  <p:cNvSpPr/>
                  <p:nvPr/>
                </p:nvSpPr>
                <p:spPr>
                  <a:xfrm>
                    <a:off x="1293991" y="3829092"/>
                    <a:ext cx="26670" cy="25631"/>
                  </a:xfrm>
                  <a:custGeom>
                    <a:avLst/>
                    <a:gdLst/>
                    <a:ahLst/>
                    <a:cxnLst/>
                    <a:rect l="l" t="t" r="r" b="b"/>
                    <a:pathLst>
                      <a:path w="5565" h="5351" extrusionOk="0">
                        <a:moveTo>
                          <a:pt x="2890" y="0"/>
                        </a:moveTo>
                        <a:cubicBezTo>
                          <a:pt x="1807" y="0"/>
                          <a:pt x="833" y="653"/>
                          <a:pt x="417" y="1653"/>
                        </a:cubicBezTo>
                        <a:cubicBezTo>
                          <a:pt x="1" y="2652"/>
                          <a:pt x="231" y="3801"/>
                          <a:pt x="997" y="4567"/>
                        </a:cubicBezTo>
                        <a:cubicBezTo>
                          <a:pt x="1509" y="5080"/>
                          <a:pt x="2193" y="5350"/>
                          <a:pt x="2888" y="5350"/>
                        </a:cubicBezTo>
                        <a:cubicBezTo>
                          <a:pt x="3233" y="5350"/>
                          <a:pt x="3580" y="5284"/>
                          <a:pt x="3912" y="5147"/>
                        </a:cubicBezTo>
                        <a:cubicBezTo>
                          <a:pt x="4911" y="4731"/>
                          <a:pt x="5564" y="3757"/>
                          <a:pt x="5564" y="2678"/>
                        </a:cubicBezTo>
                        <a:cubicBezTo>
                          <a:pt x="5564" y="1200"/>
                          <a:pt x="4364" y="0"/>
                          <a:pt x="289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 name="Google Shape;7640;p84">
                <a:extLst>
                  <a:ext uri="{FF2B5EF4-FFF2-40B4-BE49-F238E27FC236}">
                    <a16:creationId xmlns:a16="http://schemas.microsoft.com/office/drawing/2014/main" id="{6063B290-3B76-0CD4-4391-E5CDFB1F5DC7}"/>
                  </a:ext>
                </a:extLst>
              </p:cNvPr>
              <p:cNvGrpSpPr/>
              <p:nvPr/>
            </p:nvGrpSpPr>
            <p:grpSpPr>
              <a:xfrm>
                <a:off x="785350" y="4047614"/>
                <a:ext cx="535311" cy="240783"/>
                <a:chOff x="785350" y="4047614"/>
                <a:chExt cx="535311" cy="240783"/>
              </a:xfrm>
            </p:grpSpPr>
            <p:grpSp>
              <p:nvGrpSpPr>
                <p:cNvPr id="49" name="Google Shape;7641;p84">
                  <a:extLst>
                    <a:ext uri="{FF2B5EF4-FFF2-40B4-BE49-F238E27FC236}">
                      <a16:creationId xmlns:a16="http://schemas.microsoft.com/office/drawing/2014/main" id="{9C925F05-EC47-342B-6B87-80E15E261F11}"/>
                    </a:ext>
                  </a:extLst>
                </p:cNvPr>
                <p:cNvGrpSpPr/>
                <p:nvPr/>
              </p:nvGrpSpPr>
              <p:grpSpPr>
                <a:xfrm>
                  <a:off x="1161636" y="4047614"/>
                  <a:ext cx="159025" cy="190415"/>
                  <a:chOff x="1161636" y="4047614"/>
                  <a:chExt cx="159025" cy="190415"/>
                </a:xfrm>
              </p:grpSpPr>
              <p:sp>
                <p:nvSpPr>
                  <p:cNvPr id="54" name="Google Shape;7642;p84">
                    <a:extLst>
                      <a:ext uri="{FF2B5EF4-FFF2-40B4-BE49-F238E27FC236}">
                        <a16:creationId xmlns:a16="http://schemas.microsoft.com/office/drawing/2014/main" id="{B8278F38-9952-DEC8-74DB-6FC2F954055A}"/>
                      </a:ext>
                    </a:extLst>
                  </p:cNvPr>
                  <p:cNvSpPr/>
                  <p:nvPr/>
                </p:nvSpPr>
                <p:spPr>
                  <a:xfrm>
                    <a:off x="1293991" y="4047614"/>
                    <a:ext cx="26670" cy="25631"/>
                  </a:xfrm>
                  <a:custGeom>
                    <a:avLst/>
                    <a:gdLst/>
                    <a:ahLst/>
                    <a:cxnLst/>
                    <a:rect l="l" t="t" r="r" b="b"/>
                    <a:pathLst>
                      <a:path w="5565" h="5351" extrusionOk="0">
                        <a:moveTo>
                          <a:pt x="2890" y="1"/>
                        </a:moveTo>
                        <a:cubicBezTo>
                          <a:pt x="1807" y="1"/>
                          <a:pt x="833" y="654"/>
                          <a:pt x="417" y="1653"/>
                        </a:cubicBezTo>
                        <a:cubicBezTo>
                          <a:pt x="1" y="2653"/>
                          <a:pt x="231" y="3802"/>
                          <a:pt x="997" y="4568"/>
                        </a:cubicBezTo>
                        <a:cubicBezTo>
                          <a:pt x="1510" y="5078"/>
                          <a:pt x="2195" y="5350"/>
                          <a:pt x="2891" y="5350"/>
                        </a:cubicBezTo>
                        <a:cubicBezTo>
                          <a:pt x="3235" y="5350"/>
                          <a:pt x="3581" y="5284"/>
                          <a:pt x="3912" y="5148"/>
                        </a:cubicBezTo>
                        <a:cubicBezTo>
                          <a:pt x="4911" y="4732"/>
                          <a:pt x="5564" y="3758"/>
                          <a:pt x="5564" y="2675"/>
                        </a:cubicBezTo>
                        <a:cubicBezTo>
                          <a:pt x="5564" y="1197"/>
                          <a:pt x="4364" y="1"/>
                          <a:pt x="2890"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7643;p84">
                    <a:extLst>
                      <a:ext uri="{FF2B5EF4-FFF2-40B4-BE49-F238E27FC236}">
                        <a16:creationId xmlns:a16="http://schemas.microsoft.com/office/drawing/2014/main" id="{FA882D50-2C05-B818-58AF-9ED1849C2E90}"/>
                      </a:ext>
                    </a:extLst>
                  </p:cNvPr>
                  <p:cNvSpPr/>
                  <p:nvPr/>
                </p:nvSpPr>
                <p:spPr>
                  <a:xfrm>
                    <a:off x="1161636" y="4073229"/>
                    <a:ext cx="146334" cy="164800"/>
                  </a:xfrm>
                  <a:custGeom>
                    <a:avLst/>
                    <a:gdLst/>
                    <a:ahLst/>
                    <a:cxnLst/>
                    <a:rect l="l" t="t" r="r" b="b"/>
                    <a:pathLst>
                      <a:path w="30534" h="34405" fill="none" extrusionOk="0">
                        <a:moveTo>
                          <a:pt x="0" y="34404"/>
                        </a:moveTo>
                        <a:lnTo>
                          <a:pt x="12611" y="34404"/>
                        </a:lnTo>
                        <a:cubicBezTo>
                          <a:pt x="15705" y="34404"/>
                          <a:pt x="16325" y="30939"/>
                          <a:pt x="16325" y="30939"/>
                        </a:cubicBezTo>
                        <a:lnTo>
                          <a:pt x="16325" y="7957"/>
                        </a:lnTo>
                        <a:lnTo>
                          <a:pt x="30534" y="7957"/>
                        </a:lnTo>
                        <a:lnTo>
                          <a:pt x="30534"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7644;p84">
                  <a:extLst>
                    <a:ext uri="{FF2B5EF4-FFF2-40B4-BE49-F238E27FC236}">
                      <a16:creationId xmlns:a16="http://schemas.microsoft.com/office/drawing/2014/main" id="{190397D8-A4BE-FCBD-A064-4A75050F2423}"/>
                    </a:ext>
                  </a:extLst>
                </p:cNvPr>
                <p:cNvGrpSpPr/>
                <p:nvPr/>
              </p:nvGrpSpPr>
              <p:grpSpPr>
                <a:xfrm>
                  <a:off x="785350" y="4185661"/>
                  <a:ext cx="376191" cy="102736"/>
                  <a:chOff x="785350" y="4185661"/>
                  <a:chExt cx="376191" cy="102736"/>
                </a:xfrm>
              </p:grpSpPr>
              <p:sp>
                <p:nvSpPr>
                  <p:cNvPr id="51" name="Google Shape;7645;p84">
                    <a:extLst>
                      <a:ext uri="{FF2B5EF4-FFF2-40B4-BE49-F238E27FC236}">
                        <a16:creationId xmlns:a16="http://schemas.microsoft.com/office/drawing/2014/main" id="{46077E15-7340-43BE-8D9A-DF22913BF0F5}"/>
                      </a:ext>
                    </a:extLst>
                  </p:cNvPr>
                  <p:cNvSpPr/>
                  <p:nvPr/>
                </p:nvSpPr>
                <p:spPr>
                  <a:xfrm>
                    <a:off x="808023" y="4238011"/>
                    <a:ext cx="175636" cy="5"/>
                  </a:xfrm>
                  <a:custGeom>
                    <a:avLst/>
                    <a:gdLst/>
                    <a:ahLst/>
                    <a:cxnLst/>
                    <a:rect l="l" t="t" r="r" b="b"/>
                    <a:pathLst>
                      <a:path w="36648" h="1" fill="none" extrusionOk="0">
                        <a:moveTo>
                          <a:pt x="36648" y="0"/>
                        </a:moveTo>
                        <a:lnTo>
                          <a:pt x="1"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7646;p84">
                    <a:extLst>
                      <a:ext uri="{FF2B5EF4-FFF2-40B4-BE49-F238E27FC236}">
                        <a16:creationId xmlns:a16="http://schemas.microsoft.com/office/drawing/2014/main" id="{EF048158-0EBD-4605-6470-7B9535A4F3AF}"/>
                      </a:ext>
                    </a:extLst>
                  </p:cNvPr>
                  <p:cNvSpPr/>
                  <p:nvPr/>
                </p:nvSpPr>
                <p:spPr>
                  <a:xfrm>
                    <a:off x="983648" y="4185661"/>
                    <a:ext cx="177893" cy="102736"/>
                  </a:xfrm>
                  <a:custGeom>
                    <a:avLst/>
                    <a:gdLst/>
                    <a:ahLst/>
                    <a:cxnLst/>
                    <a:rect l="l" t="t" r="r" b="b"/>
                    <a:pathLst>
                      <a:path w="37119" h="21448" extrusionOk="0">
                        <a:moveTo>
                          <a:pt x="4951" y="1"/>
                        </a:moveTo>
                        <a:cubicBezTo>
                          <a:pt x="2219" y="1"/>
                          <a:pt x="1" y="2679"/>
                          <a:pt x="1" y="5984"/>
                        </a:cubicBezTo>
                        <a:lnTo>
                          <a:pt x="1" y="15461"/>
                        </a:lnTo>
                        <a:cubicBezTo>
                          <a:pt x="1" y="18766"/>
                          <a:pt x="2219" y="21447"/>
                          <a:pt x="4951" y="21447"/>
                        </a:cubicBezTo>
                        <a:lnTo>
                          <a:pt x="32172" y="21447"/>
                        </a:lnTo>
                        <a:cubicBezTo>
                          <a:pt x="34904" y="21447"/>
                          <a:pt x="37119" y="18766"/>
                          <a:pt x="37119" y="15461"/>
                        </a:cubicBezTo>
                        <a:lnTo>
                          <a:pt x="37119" y="5984"/>
                        </a:lnTo>
                        <a:cubicBezTo>
                          <a:pt x="37119" y="2679"/>
                          <a:pt x="34904" y="1"/>
                          <a:pt x="32172" y="1"/>
                        </a:cubicBezTo>
                        <a:close/>
                      </a:path>
                    </a:pathLst>
                  </a:custGeom>
                  <a:solidFill>
                    <a:srgbClr val="E4E9ED"/>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7647;p84">
                    <a:extLst>
                      <a:ext uri="{FF2B5EF4-FFF2-40B4-BE49-F238E27FC236}">
                        <a16:creationId xmlns:a16="http://schemas.microsoft.com/office/drawing/2014/main" id="{AC71BD2D-BEB5-93EE-E953-5E3CD0645BAF}"/>
                      </a:ext>
                    </a:extLst>
                  </p:cNvPr>
                  <p:cNvSpPr/>
                  <p:nvPr/>
                </p:nvSpPr>
                <p:spPr>
                  <a:xfrm>
                    <a:off x="785350" y="4224370"/>
                    <a:ext cx="26646" cy="25631"/>
                  </a:xfrm>
                  <a:custGeom>
                    <a:avLst/>
                    <a:gdLst/>
                    <a:ahLst/>
                    <a:cxnLst/>
                    <a:rect l="l" t="t" r="r" b="b"/>
                    <a:pathLst>
                      <a:path w="5560" h="5351" extrusionOk="0">
                        <a:moveTo>
                          <a:pt x="2674" y="0"/>
                        </a:moveTo>
                        <a:cubicBezTo>
                          <a:pt x="2328" y="0"/>
                          <a:pt x="1980" y="67"/>
                          <a:pt x="1649" y="203"/>
                        </a:cubicBezTo>
                        <a:cubicBezTo>
                          <a:pt x="650" y="619"/>
                          <a:pt x="0" y="1593"/>
                          <a:pt x="0" y="2677"/>
                        </a:cubicBezTo>
                        <a:cubicBezTo>
                          <a:pt x="0" y="4150"/>
                          <a:pt x="1197" y="5351"/>
                          <a:pt x="2674" y="5351"/>
                        </a:cubicBezTo>
                        <a:cubicBezTo>
                          <a:pt x="3754" y="5351"/>
                          <a:pt x="4732" y="4698"/>
                          <a:pt x="5144" y="3698"/>
                        </a:cubicBezTo>
                        <a:cubicBezTo>
                          <a:pt x="5560" y="2699"/>
                          <a:pt x="5330" y="1550"/>
                          <a:pt x="4568" y="783"/>
                        </a:cubicBezTo>
                        <a:cubicBezTo>
                          <a:pt x="4055" y="271"/>
                          <a:pt x="3370" y="0"/>
                          <a:pt x="2674" y="0"/>
                        </a:cubicBezTo>
                        <a:close/>
                      </a:path>
                    </a:pathLst>
                  </a:custGeom>
                  <a:solidFill>
                    <a:srgbClr val="E4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 name="Google Shape;7648;p84">
                <a:extLst>
                  <a:ext uri="{FF2B5EF4-FFF2-40B4-BE49-F238E27FC236}">
                    <a16:creationId xmlns:a16="http://schemas.microsoft.com/office/drawing/2014/main" id="{246EB59E-E9FF-7875-7E04-29F7666BC040}"/>
                  </a:ext>
                </a:extLst>
              </p:cNvPr>
              <p:cNvGrpSpPr/>
              <p:nvPr/>
            </p:nvGrpSpPr>
            <p:grpSpPr>
              <a:xfrm>
                <a:off x="1501054" y="3605478"/>
                <a:ext cx="526340" cy="249240"/>
                <a:chOff x="1501054" y="3605478"/>
                <a:chExt cx="526340" cy="249240"/>
              </a:xfrm>
            </p:grpSpPr>
            <p:grpSp>
              <p:nvGrpSpPr>
                <p:cNvPr id="41" name="Google Shape;7649;p84">
                  <a:extLst>
                    <a:ext uri="{FF2B5EF4-FFF2-40B4-BE49-F238E27FC236}">
                      <a16:creationId xmlns:a16="http://schemas.microsoft.com/office/drawing/2014/main" id="{C709E352-7F43-53F5-2294-45F9FAC6248E}"/>
                    </a:ext>
                  </a:extLst>
                </p:cNvPr>
                <p:cNvGrpSpPr/>
                <p:nvPr/>
              </p:nvGrpSpPr>
              <p:grpSpPr>
                <a:xfrm>
                  <a:off x="1834208" y="3643867"/>
                  <a:ext cx="193185" cy="25622"/>
                  <a:chOff x="1834208" y="3643867"/>
                  <a:chExt cx="193185" cy="25622"/>
                </a:xfrm>
              </p:grpSpPr>
              <p:sp>
                <p:nvSpPr>
                  <p:cNvPr id="47" name="Google Shape;7650;p84">
                    <a:extLst>
                      <a:ext uri="{FF2B5EF4-FFF2-40B4-BE49-F238E27FC236}">
                        <a16:creationId xmlns:a16="http://schemas.microsoft.com/office/drawing/2014/main" id="{04063DD2-8D67-8BC4-11DB-3C45BDD6A516}"/>
                      </a:ext>
                    </a:extLst>
                  </p:cNvPr>
                  <p:cNvSpPr/>
                  <p:nvPr/>
                </p:nvSpPr>
                <p:spPr>
                  <a:xfrm>
                    <a:off x="1834208" y="3655851"/>
                    <a:ext cx="167541" cy="5"/>
                  </a:xfrm>
                  <a:custGeom>
                    <a:avLst/>
                    <a:gdLst/>
                    <a:ahLst/>
                    <a:cxnLst/>
                    <a:rect l="l" t="t" r="r" b="b"/>
                    <a:pathLst>
                      <a:path w="34959" h="1" fill="none" extrusionOk="0">
                        <a:moveTo>
                          <a:pt x="1" y="1"/>
                        </a:moveTo>
                        <a:lnTo>
                          <a:pt x="34959"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7651;p84">
                    <a:extLst>
                      <a:ext uri="{FF2B5EF4-FFF2-40B4-BE49-F238E27FC236}">
                        <a16:creationId xmlns:a16="http://schemas.microsoft.com/office/drawing/2014/main" id="{678FCDE5-A7DB-9D8A-EB76-9D9F22B0E5EE}"/>
                      </a:ext>
                    </a:extLst>
                  </p:cNvPr>
                  <p:cNvSpPr/>
                  <p:nvPr/>
                </p:nvSpPr>
                <p:spPr>
                  <a:xfrm>
                    <a:off x="2000728" y="3643867"/>
                    <a:ext cx="26665" cy="25622"/>
                  </a:xfrm>
                  <a:custGeom>
                    <a:avLst/>
                    <a:gdLst/>
                    <a:ahLst/>
                    <a:cxnLst/>
                    <a:rect l="l" t="t" r="r" b="b"/>
                    <a:pathLst>
                      <a:path w="5564" h="5349" extrusionOk="0">
                        <a:moveTo>
                          <a:pt x="2886" y="0"/>
                        </a:moveTo>
                        <a:cubicBezTo>
                          <a:pt x="1806" y="0"/>
                          <a:pt x="828" y="650"/>
                          <a:pt x="416" y="1649"/>
                        </a:cubicBezTo>
                        <a:cubicBezTo>
                          <a:pt x="0" y="2649"/>
                          <a:pt x="230" y="3802"/>
                          <a:pt x="996" y="4564"/>
                        </a:cubicBezTo>
                        <a:cubicBezTo>
                          <a:pt x="1506" y="5076"/>
                          <a:pt x="2190" y="5349"/>
                          <a:pt x="2887" y="5349"/>
                        </a:cubicBezTo>
                        <a:cubicBezTo>
                          <a:pt x="3232" y="5349"/>
                          <a:pt x="3580" y="5282"/>
                          <a:pt x="3911" y="5144"/>
                        </a:cubicBezTo>
                        <a:cubicBezTo>
                          <a:pt x="4911" y="4732"/>
                          <a:pt x="5560" y="3758"/>
                          <a:pt x="5563" y="2674"/>
                        </a:cubicBezTo>
                        <a:cubicBezTo>
                          <a:pt x="5560" y="1197"/>
                          <a:pt x="4363" y="0"/>
                          <a:pt x="2886"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7652;p84">
                  <a:extLst>
                    <a:ext uri="{FF2B5EF4-FFF2-40B4-BE49-F238E27FC236}">
                      <a16:creationId xmlns:a16="http://schemas.microsoft.com/office/drawing/2014/main" id="{6E8EDB56-793F-BDD0-B8BB-38B8C2BF24CA}"/>
                    </a:ext>
                  </a:extLst>
                </p:cNvPr>
                <p:cNvGrpSpPr/>
                <p:nvPr/>
              </p:nvGrpSpPr>
              <p:grpSpPr>
                <a:xfrm>
                  <a:off x="1501054" y="3605478"/>
                  <a:ext cx="333165" cy="249240"/>
                  <a:chOff x="1501054" y="3605478"/>
                  <a:chExt cx="333165" cy="249240"/>
                </a:xfrm>
              </p:grpSpPr>
              <p:sp>
                <p:nvSpPr>
                  <p:cNvPr id="43" name="Google Shape;7653;p84">
                    <a:extLst>
                      <a:ext uri="{FF2B5EF4-FFF2-40B4-BE49-F238E27FC236}">
                        <a16:creationId xmlns:a16="http://schemas.microsoft.com/office/drawing/2014/main" id="{A5536810-9C99-3EB3-5242-801CA9E11B54}"/>
                      </a:ext>
                    </a:extLst>
                  </p:cNvPr>
                  <p:cNvSpPr/>
                  <p:nvPr/>
                </p:nvSpPr>
                <p:spPr>
                  <a:xfrm>
                    <a:off x="1656330" y="3605478"/>
                    <a:ext cx="177888" cy="102736"/>
                  </a:xfrm>
                  <a:custGeom>
                    <a:avLst/>
                    <a:gdLst/>
                    <a:ahLst/>
                    <a:cxnLst/>
                    <a:rect l="l" t="t" r="r" b="b"/>
                    <a:pathLst>
                      <a:path w="37118" h="21448" extrusionOk="0">
                        <a:moveTo>
                          <a:pt x="4947" y="1"/>
                        </a:moveTo>
                        <a:cubicBezTo>
                          <a:pt x="2214" y="1"/>
                          <a:pt x="0" y="2682"/>
                          <a:pt x="0" y="5987"/>
                        </a:cubicBezTo>
                        <a:lnTo>
                          <a:pt x="0" y="15464"/>
                        </a:lnTo>
                        <a:cubicBezTo>
                          <a:pt x="0" y="18769"/>
                          <a:pt x="2214" y="21447"/>
                          <a:pt x="4950" y="21447"/>
                        </a:cubicBezTo>
                        <a:lnTo>
                          <a:pt x="32168" y="21447"/>
                        </a:lnTo>
                        <a:cubicBezTo>
                          <a:pt x="34900" y="21447"/>
                          <a:pt x="37118" y="18769"/>
                          <a:pt x="37118" y="15464"/>
                        </a:cubicBezTo>
                        <a:lnTo>
                          <a:pt x="37118" y="5987"/>
                        </a:lnTo>
                        <a:cubicBezTo>
                          <a:pt x="37118" y="2682"/>
                          <a:pt x="34900" y="1"/>
                          <a:pt x="32168" y="1"/>
                        </a:cubicBezTo>
                        <a:close/>
                      </a:path>
                    </a:pathLst>
                  </a:custGeom>
                  <a:solidFill>
                    <a:srgbClr val="A5B7C5"/>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 name="Google Shape;7654;p84">
                    <a:extLst>
                      <a:ext uri="{FF2B5EF4-FFF2-40B4-BE49-F238E27FC236}">
                        <a16:creationId xmlns:a16="http://schemas.microsoft.com/office/drawing/2014/main" id="{C6BA4290-8D4E-2EC8-D8C6-F2E5779D7661}"/>
                      </a:ext>
                    </a:extLst>
                  </p:cNvPr>
                  <p:cNvGrpSpPr/>
                  <p:nvPr/>
                </p:nvGrpSpPr>
                <p:grpSpPr>
                  <a:xfrm>
                    <a:off x="1501054" y="3655851"/>
                    <a:ext cx="155286" cy="198867"/>
                    <a:chOff x="1501054" y="3655851"/>
                    <a:chExt cx="155286" cy="198867"/>
                  </a:xfrm>
                </p:grpSpPr>
                <p:sp>
                  <p:nvSpPr>
                    <p:cNvPr id="45" name="Google Shape;7655;p84">
                      <a:extLst>
                        <a:ext uri="{FF2B5EF4-FFF2-40B4-BE49-F238E27FC236}">
                          <a16:creationId xmlns:a16="http://schemas.microsoft.com/office/drawing/2014/main" id="{9FF609C5-0BEE-55BF-EFAB-C0953CAC4427}"/>
                        </a:ext>
                      </a:extLst>
                    </p:cNvPr>
                    <p:cNvSpPr/>
                    <p:nvPr/>
                  </p:nvSpPr>
                  <p:spPr>
                    <a:xfrm>
                      <a:off x="1516351" y="3655851"/>
                      <a:ext cx="139989" cy="186082"/>
                    </a:xfrm>
                    <a:custGeom>
                      <a:avLst/>
                      <a:gdLst/>
                      <a:ahLst/>
                      <a:cxnLst/>
                      <a:rect l="l" t="t" r="r" b="b"/>
                      <a:pathLst>
                        <a:path w="29210" h="38848" fill="none" extrusionOk="0">
                          <a:moveTo>
                            <a:pt x="29209" y="1"/>
                          </a:moveTo>
                          <a:lnTo>
                            <a:pt x="17922" y="1"/>
                          </a:lnTo>
                          <a:cubicBezTo>
                            <a:pt x="14829" y="1"/>
                            <a:pt x="14209" y="3466"/>
                            <a:pt x="14209" y="3466"/>
                          </a:cubicBezTo>
                          <a:lnTo>
                            <a:pt x="14209" y="26448"/>
                          </a:lnTo>
                          <a:lnTo>
                            <a:pt x="0" y="26448"/>
                          </a:lnTo>
                          <a:lnTo>
                            <a:pt x="0" y="38848"/>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7656;p84">
                      <a:extLst>
                        <a:ext uri="{FF2B5EF4-FFF2-40B4-BE49-F238E27FC236}">
                          <a16:creationId xmlns:a16="http://schemas.microsoft.com/office/drawing/2014/main" id="{B800CEFD-91A7-F29C-3D3A-D35951D5E003}"/>
                        </a:ext>
                      </a:extLst>
                    </p:cNvPr>
                    <p:cNvSpPr/>
                    <p:nvPr/>
                  </p:nvSpPr>
                  <p:spPr>
                    <a:xfrm>
                      <a:off x="1501054" y="3829092"/>
                      <a:ext cx="26646" cy="25626"/>
                    </a:xfrm>
                    <a:custGeom>
                      <a:avLst/>
                      <a:gdLst/>
                      <a:ahLst/>
                      <a:cxnLst/>
                      <a:rect l="l" t="t" r="r" b="b"/>
                      <a:pathLst>
                        <a:path w="5560" h="5350" extrusionOk="0">
                          <a:moveTo>
                            <a:pt x="2886" y="0"/>
                          </a:moveTo>
                          <a:cubicBezTo>
                            <a:pt x="1806" y="0"/>
                            <a:pt x="828" y="653"/>
                            <a:pt x="416" y="1653"/>
                          </a:cubicBezTo>
                          <a:cubicBezTo>
                            <a:pt x="0" y="2652"/>
                            <a:pt x="230" y="3801"/>
                            <a:pt x="996" y="4567"/>
                          </a:cubicBezTo>
                          <a:cubicBezTo>
                            <a:pt x="1507" y="5078"/>
                            <a:pt x="2192" y="5350"/>
                            <a:pt x="2890" y="5350"/>
                          </a:cubicBezTo>
                          <a:cubicBezTo>
                            <a:pt x="3234" y="5350"/>
                            <a:pt x="3581" y="5283"/>
                            <a:pt x="3911" y="5147"/>
                          </a:cubicBezTo>
                          <a:cubicBezTo>
                            <a:pt x="4910" y="4731"/>
                            <a:pt x="5560" y="3757"/>
                            <a:pt x="5560" y="2678"/>
                          </a:cubicBezTo>
                          <a:cubicBezTo>
                            <a:pt x="5560" y="1200"/>
                            <a:pt x="4363" y="0"/>
                            <a:pt x="288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6" name="Google Shape;7657;p84">
                <a:extLst>
                  <a:ext uri="{FF2B5EF4-FFF2-40B4-BE49-F238E27FC236}">
                    <a16:creationId xmlns:a16="http://schemas.microsoft.com/office/drawing/2014/main" id="{0377D09C-D7F5-A875-A120-FD83FF978E76}"/>
                  </a:ext>
                </a:extLst>
              </p:cNvPr>
              <p:cNvGrpSpPr/>
              <p:nvPr/>
            </p:nvGrpSpPr>
            <p:grpSpPr>
              <a:xfrm>
                <a:off x="724986" y="3800594"/>
                <a:ext cx="532950" cy="302090"/>
                <a:chOff x="724986" y="3800594"/>
                <a:chExt cx="532950" cy="302090"/>
              </a:xfrm>
            </p:grpSpPr>
            <p:grpSp>
              <p:nvGrpSpPr>
                <p:cNvPr id="27" name="Google Shape;7658;p84">
                  <a:extLst>
                    <a:ext uri="{FF2B5EF4-FFF2-40B4-BE49-F238E27FC236}">
                      <a16:creationId xmlns:a16="http://schemas.microsoft.com/office/drawing/2014/main" id="{A3FC2495-62AB-19D4-A90A-E6BC692F10EF}"/>
                    </a:ext>
                  </a:extLst>
                </p:cNvPr>
                <p:cNvGrpSpPr/>
                <p:nvPr/>
              </p:nvGrpSpPr>
              <p:grpSpPr>
                <a:xfrm>
                  <a:off x="724986" y="4044367"/>
                  <a:ext cx="181314" cy="25626"/>
                  <a:chOff x="724986" y="4044367"/>
                  <a:chExt cx="181314" cy="25626"/>
                </a:xfrm>
              </p:grpSpPr>
              <p:sp>
                <p:nvSpPr>
                  <p:cNvPr id="39" name="Google Shape;7659;p84">
                    <a:extLst>
                      <a:ext uri="{FF2B5EF4-FFF2-40B4-BE49-F238E27FC236}">
                        <a16:creationId xmlns:a16="http://schemas.microsoft.com/office/drawing/2014/main" id="{1C211140-689D-ECFE-8B9A-C0E851F387E4}"/>
                      </a:ext>
                    </a:extLst>
                  </p:cNvPr>
                  <p:cNvSpPr/>
                  <p:nvPr/>
                </p:nvSpPr>
                <p:spPr>
                  <a:xfrm>
                    <a:off x="746695" y="4059966"/>
                    <a:ext cx="159605" cy="5"/>
                  </a:xfrm>
                  <a:custGeom>
                    <a:avLst/>
                    <a:gdLst/>
                    <a:ahLst/>
                    <a:cxnLst/>
                    <a:rect l="l" t="t" r="r" b="b"/>
                    <a:pathLst>
                      <a:path w="33303" h="1" fill="none" extrusionOk="0">
                        <a:moveTo>
                          <a:pt x="1" y="1"/>
                        </a:moveTo>
                        <a:lnTo>
                          <a:pt x="3330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7660;p84">
                    <a:extLst>
                      <a:ext uri="{FF2B5EF4-FFF2-40B4-BE49-F238E27FC236}">
                        <a16:creationId xmlns:a16="http://schemas.microsoft.com/office/drawing/2014/main" id="{9F4FFB28-FAB9-C611-C857-56377B16738F}"/>
                      </a:ext>
                    </a:extLst>
                  </p:cNvPr>
                  <p:cNvSpPr/>
                  <p:nvPr/>
                </p:nvSpPr>
                <p:spPr>
                  <a:xfrm>
                    <a:off x="724986" y="4044367"/>
                    <a:ext cx="26646" cy="25626"/>
                  </a:xfrm>
                  <a:custGeom>
                    <a:avLst/>
                    <a:gdLst/>
                    <a:ahLst/>
                    <a:cxnLst/>
                    <a:rect l="l" t="t" r="r" b="b"/>
                    <a:pathLst>
                      <a:path w="5560" h="5350" extrusionOk="0">
                        <a:moveTo>
                          <a:pt x="2674" y="0"/>
                        </a:moveTo>
                        <a:cubicBezTo>
                          <a:pt x="1197" y="0"/>
                          <a:pt x="0" y="1197"/>
                          <a:pt x="0" y="2674"/>
                        </a:cubicBezTo>
                        <a:cubicBezTo>
                          <a:pt x="0" y="3758"/>
                          <a:pt x="653" y="4732"/>
                          <a:pt x="1653" y="5147"/>
                        </a:cubicBezTo>
                        <a:cubicBezTo>
                          <a:pt x="1983" y="5284"/>
                          <a:pt x="2329" y="5350"/>
                          <a:pt x="2673" y="5350"/>
                        </a:cubicBezTo>
                        <a:cubicBezTo>
                          <a:pt x="3369" y="5350"/>
                          <a:pt x="4054" y="5078"/>
                          <a:pt x="4567" y="4567"/>
                        </a:cubicBezTo>
                        <a:cubicBezTo>
                          <a:pt x="5330" y="3801"/>
                          <a:pt x="5559" y="2649"/>
                          <a:pt x="5147" y="1653"/>
                        </a:cubicBezTo>
                        <a:cubicBezTo>
                          <a:pt x="4731" y="653"/>
                          <a:pt x="3757" y="0"/>
                          <a:pt x="2674"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7661;p84">
                  <a:extLst>
                    <a:ext uri="{FF2B5EF4-FFF2-40B4-BE49-F238E27FC236}">
                      <a16:creationId xmlns:a16="http://schemas.microsoft.com/office/drawing/2014/main" id="{13113B23-B454-BB87-410C-0E788B6D9A53}"/>
                    </a:ext>
                  </a:extLst>
                </p:cNvPr>
                <p:cNvGrpSpPr/>
                <p:nvPr/>
              </p:nvGrpSpPr>
              <p:grpSpPr>
                <a:xfrm>
                  <a:off x="906290" y="3800594"/>
                  <a:ext cx="351646" cy="302090"/>
                  <a:chOff x="906290" y="3800594"/>
                  <a:chExt cx="351646" cy="302090"/>
                </a:xfrm>
              </p:grpSpPr>
              <p:grpSp>
                <p:nvGrpSpPr>
                  <p:cNvPr id="32" name="Google Shape;7662;p84">
                    <a:extLst>
                      <a:ext uri="{FF2B5EF4-FFF2-40B4-BE49-F238E27FC236}">
                        <a16:creationId xmlns:a16="http://schemas.microsoft.com/office/drawing/2014/main" id="{11D18E24-4F89-1222-E447-56EDE5D7F871}"/>
                      </a:ext>
                    </a:extLst>
                  </p:cNvPr>
                  <p:cNvGrpSpPr/>
                  <p:nvPr/>
                </p:nvGrpSpPr>
                <p:grpSpPr>
                  <a:xfrm>
                    <a:off x="1084172" y="3842857"/>
                    <a:ext cx="173764" cy="217131"/>
                    <a:chOff x="1084172" y="3842857"/>
                    <a:chExt cx="173764" cy="217131"/>
                  </a:xfrm>
                </p:grpSpPr>
                <p:grpSp>
                  <p:nvGrpSpPr>
                    <p:cNvPr id="35" name="Google Shape;7663;p84">
                      <a:extLst>
                        <a:ext uri="{FF2B5EF4-FFF2-40B4-BE49-F238E27FC236}">
                          <a16:creationId xmlns:a16="http://schemas.microsoft.com/office/drawing/2014/main" id="{8CCF75E1-CE0B-64B2-CF91-6F0295643941}"/>
                        </a:ext>
                      </a:extLst>
                    </p:cNvPr>
                    <p:cNvGrpSpPr/>
                    <p:nvPr/>
                  </p:nvGrpSpPr>
                  <p:grpSpPr>
                    <a:xfrm>
                      <a:off x="1156862" y="3936509"/>
                      <a:ext cx="101073" cy="25622"/>
                      <a:chOff x="1156862" y="3936509"/>
                      <a:chExt cx="101073" cy="25622"/>
                    </a:xfrm>
                  </p:grpSpPr>
                  <p:sp>
                    <p:nvSpPr>
                      <p:cNvPr id="37" name="Google Shape;7664;p84">
                        <a:extLst>
                          <a:ext uri="{FF2B5EF4-FFF2-40B4-BE49-F238E27FC236}">
                            <a16:creationId xmlns:a16="http://schemas.microsoft.com/office/drawing/2014/main" id="{13108DE1-2D0F-266C-F679-626A3A236A9B}"/>
                          </a:ext>
                        </a:extLst>
                      </p:cNvPr>
                      <p:cNvSpPr/>
                      <p:nvPr/>
                    </p:nvSpPr>
                    <p:spPr>
                      <a:xfrm>
                        <a:off x="1156862" y="3936509"/>
                        <a:ext cx="26651" cy="25622"/>
                      </a:xfrm>
                      <a:custGeom>
                        <a:avLst/>
                        <a:gdLst/>
                        <a:ahLst/>
                        <a:cxnLst/>
                        <a:rect l="l" t="t" r="r" b="b"/>
                        <a:pathLst>
                          <a:path w="5561" h="5349" extrusionOk="0">
                            <a:moveTo>
                              <a:pt x="2886" y="1"/>
                            </a:moveTo>
                            <a:cubicBezTo>
                              <a:pt x="1803" y="1"/>
                              <a:pt x="829" y="650"/>
                              <a:pt x="413" y="1649"/>
                            </a:cubicBezTo>
                            <a:cubicBezTo>
                              <a:pt x="1" y="2649"/>
                              <a:pt x="227" y="3798"/>
                              <a:pt x="993" y="4564"/>
                            </a:cubicBezTo>
                            <a:cubicBezTo>
                              <a:pt x="1505" y="5076"/>
                              <a:pt x="2189" y="5349"/>
                              <a:pt x="2884" y="5349"/>
                            </a:cubicBezTo>
                            <a:cubicBezTo>
                              <a:pt x="3229" y="5349"/>
                              <a:pt x="3576" y="5282"/>
                              <a:pt x="3908" y="5144"/>
                            </a:cubicBezTo>
                            <a:cubicBezTo>
                              <a:pt x="4907" y="4732"/>
                              <a:pt x="5560" y="3758"/>
                              <a:pt x="5560" y="2674"/>
                            </a:cubicBezTo>
                            <a:cubicBezTo>
                              <a:pt x="5560" y="1197"/>
                              <a:pt x="4364" y="1"/>
                              <a:pt x="288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7665;p84">
                        <a:extLst>
                          <a:ext uri="{FF2B5EF4-FFF2-40B4-BE49-F238E27FC236}">
                            <a16:creationId xmlns:a16="http://schemas.microsoft.com/office/drawing/2014/main" id="{DCC45554-FA7D-A266-580B-731A3EE020A3}"/>
                          </a:ext>
                        </a:extLst>
                      </p:cNvPr>
                      <p:cNvSpPr/>
                      <p:nvPr/>
                    </p:nvSpPr>
                    <p:spPr>
                      <a:xfrm>
                        <a:off x="1173592" y="3951414"/>
                        <a:ext cx="84343" cy="5"/>
                      </a:xfrm>
                      <a:custGeom>
                        <a:avLst/>
                        <a:gdLst/>
                        <a:ahLst/>
                        <a:cxnLst/>
                        <a:rect l="l" t="t" r="r" b="b"/>
                        <a:pathLst>
                          <a:path w="17599" h="1" fill="none" extrusionOk="0">
                            <a:moveTo>
                              <a:pt x="17598" y="0"/>
                            </a:moveTo>
                            <a:lnTo>
                              <a:pt x="1"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7666;p84">
                      <a:extLst>
                        <a:ext uri="{FF2B5EF4-FFF2-40B4-BE49-F238E27FC236}">
                          <a16:creationId xmlns:a16="http://schemas.microsoft.com/office/drawing/2014/main" id="{39A303FB-2071-79A2-9B38-CA4FD0324EE8}"/>
                        </a:ext>
                      </a:extLst>
                    </p:cNvPr>
                    <p:cNvSpPr/>
                    <p:nvPr/>
                  </p:nvSpPr>
                  <p:spPr>
                    <a:xfrm>
                      <a:off x="1084172" y="3842857"/>
                      <a:ext cx="86476" cy="217131"/>
                    </a:xfrm>
                    <a:custGeom>
                      <a:avLst/>
                      <a:gdLst/>
                      <a:ahLst/>
                      <a:cxnLst/>
                      <a:rect l="l" t="t" r="r" b="b"/>
                      <a:pathLst>
                        <a:path w="18044" h="45330" fill="none" extrusionOk="0">
                          <a:moveTo>
                            <a:pt x="0" y="45330"/>
                          </a:moveTo>
                          <a:lnTo>
                            <a:pt x="12418" y="45330"/>
                          </a:lnTo>
                          <a:cubicBezTo>
                            <a:pt x="15150" y="45330"/>
                            <a:pt x="18043" y="42619"/>
                            <a:pt x="18043" y="35634"/>
                          </a:cubicBezTo>
                          <a:lnTo>
                            <a:pt x="18043" y="9697"/>
                          </a:lnTo>
                          <a:cubicBezTo>
                            <a:pt x="18043" y="2711"/>
                            <a:pt x="15150" y="1"/>
                            <a:pt x="12418" y="1"/>
                          </a:cubicBezTo>
                          <a:lnTo>
                            <a:pt x="1715"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7667;p84">
                    <a:extLst>
                      <a:ext uri="{FF2B5EF4-FFF2-40B4-BE49-F238E27FC236}">
                        <a16:creationId xmlns:a16="http://schemas.microsoft.com/office/drawing/2014/main" id="{5DEC2626-EF07-668C-1A95-51DB1A193887}"/>
                      </a:ext>
                    </a:extLst>
                  </p:cNvPr>
                  <p:cNvSpPr/>
                  <p:nvPr/>
                </p:nvSpPr>
                <p:spPr>
                  <a:xfrm>
                    <a:off x="906290" y="3999967"/>
                    <a:ext cx="177893" cy="102717"/>
                  </a:xfrm>
                  <a:custGeom>
                    <a:avLst/>
                    <a:gdLst/>
                    <a:ahLst/>
                    <a:cxnLst/>
                    <a:rect l="l" t="t" r="r" b="b"/>
                    <a:pathLst>
                      <a:path w="37119" h="21444" extrusionOk="0">
                        <a:moveTo>
                          <a:pt x="4947" y="1"/>
                        </a:moveTo>
                        <a:cubicBezTo>
                          <a:pt x="2215" y="1"/>
                          <a:pt x="1" y="2678"/>
                          <a:pt x="1" y="5983"/>
                        </a:cubicBezTo>
                        <a:lnTo>
                          <a:pt x="1" y="15461"/>
                        </a:lnTo>
                        <a:cubicBezTo>
                          <a:pt x="1" y="18766"/>
                          <a:pt x="2215" y="21443"/>
                          <a:pt x="4947" y="21443"/>
                        </a:cubicBezTo>
                        <a:lnTo>
                          <a:pt x="32168" y="21443"/>
                        </a:lnTo>
                        <a:cubicBezTo>
                          <a:pt x="34901" y="21443"/>
                          <a:pt x="37118" y="18766"/>
                          <a:pt x="37118" y="15461"/>
                        </a:cubicBezTo>
                        <a:lnTo>
                          <a:pt x="37118" y="5983"/>
                        </a:lnTo>
                        <a:cubicBezTo>
                          <a:pt x="37118" y="2678"/>
                          <a:pt x="34901" y="1"/>
                          <a:pt x="32168" y="1"/>
                        </a:cubicBezTo>
                        <a:close/>
                      </a:path>
                    </a:pathLst>
                  </a:custGeom>
                  <a:solidFill>
                    <a:srgbClr val="667E92"/>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7668;p84">
                    <a:extLst>
                      <a:ext uri="{FF2B5EF4-FFF2-40B4-BE49-F238E27FC236}">
                        <a16:creationId xmlns:a16="http://schemas.microsoft.com/office/drawing/2014/main" id="{5655F069-B1A7-79DF-A83F-7DA722EB5EEB}"/>
                      </a:ext>
                    </a:extLst>
                  </p:cNvPr>
                  <p:cNvSpPr/>
                  <p:nvPr/>
                </p:nvSpPr>
                <p:spPr>
                  <a:xfrm>
                    <a:off x="914509" y="3800594"/>
                    <a:ext cx="177888" cy="102731"/>
                  </a:xfrm>
                  <a:custGeom>
                    <a:avLst/>
                    <a:gdLst/>
                    <a:ahLst/>
                    <a:cxnLst/>
                    <a:rect l="l" t="t" r="r" b="b"/>
                    <a:pathLst>
                      <a:path w="37118" h="21447" extrusionOk="0">
                        <a:moveTo>
                          <a:pt x="4951" y="0"/>
                        </a:moveTo>
                        <a:cubicBezTo>
                          <a:pt x="2218" y="0"/>
                          <a:pt x="0" y="2678"/>
                          <a:pt x="0" y="5983"/>
                        </a:cubicBezTo>
                        <a:lnTo>
                          <a:pt x="0" y="15460"/>
                        </a:lnTo>
                        <a:cubicBezTo>
                          <a:pt x="0" y="18765"/>
                          <a:pt x="2215" y="21446"/>
                          <a:pt x="4951" y="21446"/>
                        </a:cubicBezTo>
                        <a:lnTo>
                          <a:pt x="32168" y="21446"/>
                        </a:lnTo>
                        <a:cubicBezTo>
                          <a:pt x="34900" y="21446"/>
                          <a:pt x="37118" y="18765"/>
                          <a:pt x="37118" y="15460"/>
                        </a:cubicBezTo>
                        <a:lnTo>
                          <a:pt x="37118" y="5983"/>
                        </a:lnTo>
                        <a:cubicBezTo>
                          <a:pt x="37118" y="2678"/>
                          <a:pt x="34900" y="0"/>
                          <a:pt x="32168" y="0"/>
                        </a:cubicBezTo>
                        <a:close/>
                      </a:path>
                    </a:pathLst>
                  </a:custGeom>
                  <a:solidFill>
                    <a:srgbClr val="E6EBEF"/>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7669;p84">
                  <a:extLst>
                    <a:ext uri="{FF2B5EF4-FFF2-40B4-BE49-F238E27FC236}">
                      <a16:creationId xmlns:a16="http://schemas.microsoft.com/office/drawing/2014/main" id="{8ADFD710-9D68-9599-87DB-025C71B333BA}"/>
                    </a:ext>
                  </a:extLst>
                </p:cNvPr>
                <p:cNvGrpSpPr/>
                <p:nvPr/>
              </p:nvGrpSpPr>
              <p:grpSpPr>
                <a:xfrm>
                  <a:off x="724986" y="3830189"/>
                  <a:ext cx="189533" cy="25626"/>
                  <a:chOff x="724986" y="3830189"/>
                  <a:chExt cx="189533" cy="25626"/>
                </a:xfrm>
              </p:grpSpPr>
              <p:sp>
                <p:nvSpPr>
                  <p:cNvPr id="30" name="Google Shape;7670;p84">
                    <a:extLst>
                      <a:ext uri="{FF2B5EF4-FFF2-40B4-BE49-F238E27FC236}">
                        <a16:creationId xmlns:a16="http://schemas.microsoft.com/office/drawing/2014/main" id="{5761654D-CB69-6CCD-5F40-4ED24CBD3A9F}"/>
                      </a:ext>
                    </a:extLst>
                  </p:cNvPr>
                  <p:cNvSpPr/>
                  <p:nvPr/>
                </p:nvSpPr>
                <p:spPr>
                  <a:xfrm>
                    <a:off x="724986" y="3830189"/>
                    <a:ext cx="26646" cy="25626"/>
                  </a:xfrm>
                  <a:custGeom>
                    <a:avLst/>
                    <a:gdLst/>
                    <a:ahLst/>
                    <a:cxnLst/>
                    <a:rect l="l" t="t" r="r" b="b"/>
                    <a:pathLst>
                      <a:path w="5560" h="5350" extrusionOk="0">
                        <a:moveTo>
                          <a:pt x="2674" y="1"/>
                        </a:moveTo>
                        <a:cubicBezTo>
                          <a:pt x="1197" y="1"/>
                          <a:pt x="0" y="1197"/>
                          <a:pt x="0" y="2675"/>
                        </a:cubicBezTo>
                        <a:cubicBezTo>
                          <a:pt x="0" y="3758"/>
                          <a:pt x="653" y="4732"/>
                          <a:pt x="1653" y="5144"/>
                        </a:cubicBezTo>
                        <a:cubicBezTo>
                          <a:pt x="1984" y="5282"/>
                          <a:pt x="2331" y="5349"/>
                          <a:pt x="2676" y="5349"/>
                        </a:cubicBezTo>
                        <a:cubicBezTo>
                          <a:pt x="3371" y="5349"/>
                          <a:pt x="4055" y="5077"/>
                          <a:pt x="4567" y="4564"/>
                        </a:cubicBezTo>
                        <a:cubicBezTo>
                          <a:pt x="5330" y="3802"/>
                          <a:pt x="5559" y="2649"/>
                          <a:pt x="5147" y="1650"/>
                        </a:cubicBezTo>
                        <a:cubicBezTo>
                          <a:pt x="4731" y="650"/>
                          <a:pt x="3757" y="1"/>
                          <a:pt x="2674" y="1"/>
                        </a:cubicBezTo>
                        <a:close/>
                      </a:path>
                    </a:pathLst>
                  </a:custGeom>
                  <a:solidFill>
                    <a:srgbClr val="E6E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7671;p84">
                    <a:extLst>
                      <a:ext uri="{FF2B5EF4-FFF2-40B4-BE49-F238E27FC236}">
                        <a16:creationId xmlns:a16="http://schemas.microsoft.com/office/drawing/2014/main" id="{01B60447-89A0-2494-6F2F-5E0D9CD0F05E}"/>
                      </a:ext>
                    </a:extLst>
                  </p:cNvPr>
                  <p:cNvSpPr/>
                  <p:nvPr/>
                </p:nvSpPr>
                <p:spPr>
                  <a:xfrm>
                    <a:off x="746695" y="3842838"/>
                    <a:ext cx="167824" cy="5"/>
                  </a:xfrm>
                  <a:custGeom>
                    <a:avLst/>
                    <a:gdLst/>
                    <a:ahLst/>
                    <a:cxnLst/>
                    <a:rect l="l" t="t" r="r" b="b"/>
                    <a:pathLst>
                      <a:path w="35018" h="1" fill="none" extrusionOk="0">
                        <a:moveTo>
                          <a:pt x="35017"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spTree>
    <p:extLst>
      <p:ext uri="{BB962C8B-B14F-4D97-AF65-F5344CB8AC3E}">
        <p14:creationId xmlns:p14="http://schemas.microsoft.com/office/powerpoint/2010/main" val="2423262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3EC4C3B-CA5A-86C0-0E58-DC25EA9A8B66}"/>
              </a:ext>
            </a:extLst>
          </p:cNvPr>
          <p:cNvSpPr>
            <a:spLocks noGrp="1"/>
          </p:cNvSpPr>
          <p:nvPr>
            <p:ph type="title"/>
          </p:nvPr>
        </p:nvSpPr>
        <p:spPr>
          <a:xfrm>
            <a:off x="311786" y="201600"/>
            <a:ext cx="7704000" cy="676800"/>
          </a:xfrm>
        </p:spPr>
        <p:txBody>
          <a:bodyPr/>
          <a:lstStyle/>
          <a:p>
            <a:r>
              <a:rPr lang="en-IN" u="sng" dirty="0">
                <a:solidFill>
                  <a:schemeClr val="accent6">
                    <a:lumMod val="85000"/>
                  </a:schemeClr>
                </a:solidFill>
              </a:rPr>
              <a:t>REQUIREMENT :</a:t>
            </a:r>
          </a:p>
        </p:txBody>
      </p:sp>
      <p:sp>
        <p:nvSpPr>
          <p:cNvPr id="5" name="Text Placeholder 4">
            <a:extLst>
              <a:ext uri="{FF2B5EF4-FFF2-40B4-BE49-F238E27FC236}">
                <a16:creationId xmlns:a16="http://schemas.microsoft.com/office/drawing/2014/main" id="{35991F67-8BB5-DB6F-F88F-F48F2FB1E507}"/>
              </a:ext>
            </a:extLst>
          </p:cNvPr>
          <p:cNvSpPr>
            <a:spLocks noGrp="1"/>
          </p:cNvSpPr>
          <p:nvPr>
            <p:ph type="body" idx="1"/>
          </p:nvPr>
        </p:nvSpPr>
        <p:spPr>
          <a:xfrm>
            <a:off x="385265" y="878400"/>
            <a:ext cx="7704000" cy="3386700"/>
          </a:xfrm>
        </p:spPr>
        <p:txBody>
          <a:bodyPr/>
          <a:lstStyle/>
          <a:p>
            <a:pPr marL="139700" indent="0">
              <a:buNone/>
            </a:pPr>
            <a:r>
              <a:rPr lang="en-IN" sz="1800" b="1" u="sng" dirty="0">
                <a:solidFill>
                  <a:schemeClr val="accent6">
                    <a:lumMod val="85000"/>
                  </a:schemeClr>
                </a:solidFill>
              </a:rPr>
              <a:t>SOFTWARE REQUIREMENT : </a:t>
            </a:r>
            <a:r>
              <a:rPr lang="en-IN" sz="1600" dirty="0">
                <a:solidFill>
                  <a:schemeClr val="accent6">
                    <a:lumMod val="85000"/>
                  </a:schemeClr>
                </a:solidFill>
              </a:rPr>
              <a:t>During this project, we have used some software tools to perform the tasks of the modules.</a:t>
            </a:r>
          </a:p>
          <a:p>
            <a:pPr marL="425450" indent="-285750">
              <a:buFont typeface="Arial" panose="020B0604020202020204" pitchFamily="34" charset="0"/>
              <a:buChar char="•"/>
            </a:pPr>
            <a:r>
              <a:rPr lang="en-IN" sz="1600" dirty="0">
                <a:solidFill>
                  <a:schemeClr val="accent6">
                    <a:lumMod val="85000"/>
                  </a:schemeClr>
                </a:solidFill>
              </a:rPr>
              <a:t>Jupyter Notebook</a:t>
            </a:r>
          </a:p>
          <a:p>
            <a:pPr marL="425450" indent="-285750">
              <a:buFont typeface="Arial" panose="020B0604020202020204" pitchFamily="34" charset="0"/>
              <a:buChar char="•"/>
            </a:pPr>
            <a:r>
              <a:rPr lang="en-IN" sz="1600" dirty="0">
                <a:solidFill>
                  <a:schemeClr val="accent6">
                    <a:lumMod val="85000"/>
                  </a:schemeClr>
                </a:solidFill>
              </a:rPr>
              <a:t>PyCharm</a:t>
            </a:r>
          </a:p>
          <a:p>
            <a:pPr marL="425450" indent="-285750">
              <a:buFont typeface="Arial" panose="020B0604020202020204" pitchFamily="34" charset="0"/>
              <a:buChar char="•"/>
            </a:pPr>
            <a:r>
              <a:rPr lang="en-IN" sz="1600" dirty="0">
                <a:solidFill>
                  <a:schemeClr val="accent6">
                    <a:lumMod val="85000"/>
                  </a:schemeClr>
                </a:solidFill>
              </a:rPr>
              <a:t>Spyder</a:t>
            </a:r>
          </a:p>
          <a:p>
            <a:pPr marL="139700" indent="0">
              <a:buNone/>
            </a:pPr>
            <a:endParaRPr lang="en-IN" sz="1600" dirty="0">
              <a:solidFill>
                <a:schemeClr val="accent6">
                  <a:lumMod val="85000"/>
                </a:schemeClr>
              </a:solidFill>
            </a:endParaRPr>
          </a:p>
          <a:p>
            <a:pPr marL="139700" indent="0">
              <a:buNone/>
            </a:pPr>
            <a:r>
              <a:rPr lang="en-IN" sz="1800" b="1" u="sng" dirty="0">
                <a:solidFill>
                  <a:schemeClr val="accent6">
                    <a:lumMod val="85000"/>
                  </a:schemeClr>
                </a:solidFill>
              </a:rPr>
              <a:t>HARDWARE REQUIREMENT : </a:t>
            </a:r>
            <a:r>
              <a:rPr lang="en-IN" sz="1600" dirty="0">
                <a:solidFill>
                  <a:schemeClr val="accent6">
                    <a:lumMod val="85000"/>
                  </a:schemeClr>
                </a:solidFill>
              </a:rPr>
              <a:t>We performed this project based on some hardware requirements to better performance of the project.</a:t>
            </a:r>
          </a:p>
          <a:p>
            <a:pPr marL="425450" indent="-285750" algn="just">
              <a:buFont typeface="Arial" panose="020B0604020202020204" pitchFamily="34" charset="0"/>
              <a:buChar char="•"/>
            </a:pPr>
            <a:r>
              <a:rPr lang="en-IN" sz="1600" dirty="0">
                <a:solidFill>
                  <a:schemeClr val="accent6">
                    <a:lumMod val="85000"/>
                  </a:schemeClr>
                </a:solidFill>
              </a:rPr>
              <a:t>RAM                         :   4 GB</a:t>
            </a:r>
          </a:p>
          <a:p>
            <a:pPr marL="425450" indent="-285750" algn="just">
              <a:buFont typeface="Arial" panose="020B0604020202020204" pitchFamily="34" charset="0"/>
              <a:buChar char="•"/>
            </a:pPr>
            <a:r>
              <a:rPr lang="en-IN" sz="1600" dirty="0">
                <a:solidFill>
                  <a:schemeClr val="accent6">
                    <a:lumMod val="85000"/>
                  </a:schemeClr>
                </a:solidFill>
              </a:rPr>
              <a:t>ROM                         :   20 GB</a:t>
            </a:r>
          </a:p>
          <a:p>
            <a:pPr marL="425450" indent="-285750" algn="just">
              <a:buFont typeface="Arial" panose="020B0604020202020204" pitchFamily="34" charset="0"/>
              <a:buChar char="•"/>
            </a:pPr>
            <a:r>
              <a:rPr lang="en-IN" sz="1600" dirty="0">
                <a:solidFill>
                  <a:schemeClr val="accent6">
                    <a:lumMod val="85000"/>
                  </a:schemeClr>
                </a:solidFill>
              </a:rPr>
              <a:t>PROCESSOR          :   i5</a:t>
            </a:r>
          </a:p>
          <a:p>
            <a:pPr marL="425450" indent="-285750" algn="just">
              <a:buFont typeface="Arial" panose="020B0604020202020204" pitchFamily="34" charset="0"/>
              <a:buChar char="•"/>
            </a:pPr>
            <a:r>
              <a:rPr lang="en-IN" sz="1600" dirty="0">
                <a:solidFill>
                  <a:schemeClr val="accent6">
                    <a:lumMod val="85000"/>
                  </a:schemeClr>
                </a:solidFill>
              </a:rPr>
              <a:t>ARCHITECTURE    :   4 Core</a:t>
            </a:r>
          </a:p>
        </p:txBody>
      </p:sp>
      <p:grpSp>
        <p:nvGrpSpPr>
          <p:cNvPr id="6" name="Google Shape;18156;p94">
            <a:extLst>
              <a:ext uri="{FF2B5EF4-FFF2-40B4-BE49-F238E27FC236}">
                <a16:creationId xmlns:a16="http://schemas.microsoft.com/office/drawing/2014/main" id="{BBB6CFFD-63CF-0FD5-F378-1013A2A6FB7E}"/>
              </a:ext>
            </a:extLst>
          </p:cNvPr>
          <p:cNvGrpSpPr/>
          <p:nvPr/>
        </p:nvGrpSpPr>
        <p:grpSpPr>
          <a:xfrm>
            <a:off x="5412921" y="3294175"/>
            <a:ext cx="1224643" cy="804296"/>
            <a:chOff x="6988887" y="1538854"/>
            <a:chExt cx="499920" cy="300136"/>
          </a:xfrm>
        </p:grpSpPr>
        <p:sp>
          <p:nvSpPr>
            <p:cNvPr id="7" name="Google Shape;18157;p94">
              <a:extLst>
                <a:ext uri="{FF2B5EF4-FFF2-40B4-BE49-F238E27FC236}">
                  <a16:creationId xmlns:a16="http://schemas.microsoft.com/office/drawing/2014/main" id="{FD757C25-7A60-F866-9112-4697892D4A74}"/>
                </a:ext>
              </a:extLst>
            </p:cNvPr>
            <p:cNvSpPr/>
            <p:nvPr/>
          </p:nvSpPr>
          <p:spPr>
            <a:xfrm>
              <a:off x="7052826" y="1538854"/>
              <a:ext cx="372777" cy="247155"/>
            </a:xfrm>
            <a:custGeom>
              <a:avLst/>
              <a:gdLst/>
              <a:ahLst/>
              <a:cxnLst/>
              <a:rect l="l" t="t" r="r" b="b"/>
              <a:pathLst>
                <a:path w="14220" h="9428" extrusionOk="0">
                  <a:moveTo>
                    <a:pt x="622" y="1"/>
                  </a:moveTo>
                  <a:cubicBezTo>
                    <a:pt x="275" y="1"/>
                    <a:pt x="1" y="290"/>
                    <a:pt x="1" y="636"/>
                  </a:cubicBezTo>
                  <a:lnTo>
                    <a:pt x="1" y="9427"/>
                  </a:lnTo>
                  <a:lnTo>
                    <a:pt x="14220" y="9427"/>
                  </a:lnTo>
                  <a:lnTo>
                    <a:pt x="14220" y="636"/>
                  </a:lnTo>
                  <a:cubicBezTo>
                    <a:pt x="14220" y="290"/>
                    <a:pt x="13931" y="1"/>
                    <a:pt x="13585" y="1"/>
                  </a:cubicBezTo>
                  <a:close/>
                </a:path>
              </a:pathLst>
            </a:custGeom>
            <a:solidFill>
              <a:srgbClr val="6D81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8158;p94">
              <a:extLst>
                <a:ext uri="{FF2B5EF4-FFF2-40B4-BE49-F238E27FC236}">
                  <a16:creationId xmlns:a16="http://schemas.microsoft.com/office/drawing/2014/main" id="{6E74603A-548A-9523-159A-A8B8D686D93C}"/>
                </a:ext>
              </a:extLst>
            </p:cNvPr>
            <p:cNvSpPr/>
            <p:nvPr/>
          </p:nvSpPr>
          <p:spPr>
            <a:xfrm>
              <a:off x="6988887" y="1773872"/>
              <a:ext cx="499920" cy="33319"/>
            </a:xfrm>
            <a:custGeom>
              <a:avLst/>
              <a:gdLst/>
              <a:ahLst/>
              <a:cxnLst/>
              <a:rect l="l" t="t" r="r" b="b"/>
              <a:pathLst>
                <a:path w="19070" h="1271" extrusionOk="0">
                  <a:moveTo>
                    <a:pt x="2425" y="0"/>
                  </a:moveTo>
                  <a:lnTo>
                    <a:pt x="0" y="924"/>
                  </a:lnTo>
                  <a:lnTo>
                    <a:pt x="0" y="1271"/>
                  </a:lnTo>
                  <a:lnTo>
                    <a:pt x="19069" y="1271"/>
                  </a:lnTo>
                  <a:lnTo>
                    <a:pt x="19069" y="924"/>
                  </a:lnTo>
                  <a:lnTo>
                    <a:pt x="16659"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8159;p94">
              <a:extLst>
                <a:ext uri="{FF2B5EF4-FFF2-40B4-BE49-F238E27FC236}">
                  <a16:creationId xmlns:a16="http://schemas.microsoft.com/office/drawing/2014/main" id="{CCDA481F-094F-C221-8911-5B6FBF854B02}"/>
                </a:ext>
              </a:extLst>
            </p:cNvPr>
            <p:cNvSpPr/>
            <p:nvPr/>
          </p:nvSpPr>
          <p:spPr>
            <a:xfrm>
              <a:off x="6988887" y="1798095"/>
              <a:ext cx="499920" cy="40895"/>
            </a:xfrm>
            <a:custGeom>
              <a:avLst/>
              <a:gdLst/>
              <a:ahLst/>
              <a:cxnLst/>
              <a:rect l="l" t="t" r="r" b="b"/>
              <a:pathLst>
                <a:path w="19070" h="1560" extrusionOk="0">
                  <a:moveTo>
                    <a:pt x="0" y="0"/>
                  </a:moveTo>
                  <a:lnTo>
                    <a:pt x="0" y="347"/>
                  </a:lnTo>
                  <a:cubicBezTo>
                    <a:pt x="0" y="1011"/>
                    <a:pt x="549" y="1559"/>
                    <a:pt x="1227" y="1559"/>
                  </a:cubicBezTo>
                  <a:lnTo>
                    <a:pt x="17842" y="1559"/>
                  </a:lnTo>
                  <a:cubicBezTo>
                    <a:pt x="18521" y="1559"/>
                    <a:pt x="19069" y="1011"/>
                    <a:pt x="19069" y="347"/>
                  </a:cubicBezTo>
                  <a:lnTo>
                    <a:pt x="19069" y="0"/>
                  </a:lnTo>
                  <a:close/>
                </a:path>
              </a:pathLst>
            </a:custGeom>
            <a:solidFill>
              <a:srgbClr val="F2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8160;p94">
              <a:extLst>
                <a:ext uri="{FF2B5EF4-FFF2-40B4-BE49-F238E27FC236}">
                  <a16:creationId xmlns:a16="http://schemas.microsoft.com/office/drawing/2014/main" id="{4FE9EAFB-0144-E1EC-F267-B662A1965CA1}"/>
                </a:ext>
              </a:extLst>
            </p:cNvPr>
            <p:cNvSpPr/>
            <p:nvPr/>
          </p:nvSpPr>
          <p:spPr>
            <a:xfrm>
              <a:off x="7149323" y="1798095"/>
              <a:ext cx="180543" cy="29544"/>
            </a:xfrm>
            <a:custGeom>
              <a:avLst/>
              <a:gdLst/>
              <a:ahLst/>
              <a:cxnLst/>
              <a:rect l="l" t="t" r="r" b="b"/>
              <a:pathLst>
                <a:path w="6887" h="1127" extrusionOk="0">
                  <a:moveTo>
                    <a:pt x="1" y="0"/>
                  </a:moveTo>
                  <a:lnTo>
                    <a:pt x="1040" y="1039"/>
                  </a:lnTo>
                  <a:cubicBezTo>
                    <a:pt x="1083" y="1097"/>
                    <a:pt x="1156" y="1126"/>
                    <a:pt x="1242" y="1126"/>
                  </a:cubicBezTo>
                  <a:lnTo>
                    <a:pt x="5645" y="1126"/>
                  </a:lnTo>
                  <a:cubicBezTo>
                    <a:pt x="5717" y="1126"/>
                    <a:pt x="5804" y="1097"/>
                    <a:pt x="5847" y="1039"/>
                  </a:cubicBezTo>
                  <a:lnTo>
                    <a:pt x="6887" y="0"/>
                  </a:lnTo>
                  <a:lnTo>
                    <a:pt x="6064" y="0"/>
                  </a:lnTo>
                  <a:lnTo>
                    <a:pt x="5515" y="549"/>
                  </a:lnTo>
                  <a:lnTo>
                    <a:pt x="1358" y="549"/>
                  </a:lnTo>
                  <a:lnTo>
                    <a:pt x="809" y="0"/>
                  </a:lnTo>
                  <a:close/>
                </a:path>
              </a:pathLst>
            </a:custGeom>
            <a:solidFill>
              <a:srgbClr val="94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8161;p94">
              <a:extLst>
                <a:ext uri="{FF2B5EF4-FFF2-40B4-BE49-F238E27FC236}">
                  <a16:creationId xmlns:a16="http://schemas.microsoft.com/office/drawing/2014/main" id="{7C276BF9-5C39-6B03-BD20-D07009DA48F5}"/>
                </a:ext>
              </a:extLst>
            </p:cNvPr>
            <p:cNvSpPr/>
            <p:nvPr/>
          </p:nvSpPr>
          <p:spPr>
            <a:xfrm>
              <a:off x="7052826" y="1562317"/>
              <a:ext cx="372777" cy="188119"/>
            </a:xfrm>
            <a:custGeom>
              <a:avLst/>
              <a:gdLst/>
              <a:ahLst/>
              <a:cxnLst/>
              <a:rect l="l" t="t" r="r" b="b"/>
              <a:pathLst>
                <a:path w="14220" h="7176" extrusionOk="0">
                  <a:moveTo>
                    <a:pt x="1" y="1"/>
                  </a:moveTo>
                  <a:lnTo>
                    <a:pt x="1" y="7175"/>
                  </a:lnTo>
                  <a:lnTo>
                    <a:pt x="14220" y="7175"/>
                  </a:lnTo>
                  <a:lnTo>
                    <a:pt x="14220" y="1"/>
                  </a:lnTo>
                  <a:close/>
                </a:path>
              </a:pathLst>
            </a:custGeom>
            <a:solidFill>
              <a:srgbClr val="91A2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8162;p94">
              <a:extLst>
                <a:ext uri="{FF2B5EF4-FFF2-40B4-BE49-F238E27FC236}">
                  <a16:creationId xmlns:a16="http://schemas.microsoft.com/office/drawing/2014/main" id="{3A80E6E4-EA4D-6425-1CAC-BEA16E0C5CD2}"/>
                </a:ext>
              </a:extLst>
            </p:cNvPr>
            <p:cNvSpPr/>
            <p:nvPr/>
          </p:nvSpPr>
          <p:spPr>
            <a:xfrm>
              <a:off x="7052826" y="1562317"/>
              <a:ext cx="139674" cy="188119"/>
            </a:xfrm>
            <a:custGeom>
              <a:avLst/>
              <a:gdLst/>
              <a:ahLst/>
              <a:cxnLst/>
              <a:rect l="l" t="t" r="r" b="b"/>
              <a:pathLst>
                <a:path w="5328" h="7176" extrusionOk="0">
                  <a:moveTo>
                    <a:pt x="1" y="1"/>
                  </a:moveTo>
                  <a:lnTo>
                    <a:pt x="1" y="7175"/>
                  </a:lnTo>
                  <a:lnTo>
                    <a:pt x="5327" y="7175"/>
                  </a:lnTo>
                  <a:lnTo>
                    <a:pt x="5327"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8163;p94">
              <a:extLst>
                <a:ext uri="{FF2B5EF4-FFF2-40B4-BE49-F238E27FC236}">
                  <a16:creationId xmlns:a16="http://schemas.microsoft.com/office/drawing/2014/main" id="{FEAFD285-C0D4-2C5B-87A4-42083E2BA5E5}"/>
                </a:ext>
              </a:extLst>
            </p:cNvPr>
            <p:cNvSpPr/>
            <p:nvPr/>
          </p:nvSpPr>
          <p:spPr>
            <a:xfrm>
              <a:off x="7087639" y="1601692"/>
              <a:ext cx="44697" cy="25376"/>
            </a:xfrm>
            <a:custGeom>
              <a:avLst/>
              <a:gdLst/>
              <a:ahLst/>
              <a:cxnLst/>
              <a:rect l="l" t="t" r="r" b="b"/>
              <a:pathLst>
                <a:path w="1705" h="968" extrusionOk="0">
                  <a:moveTo>
                    <a:pt x="189" y="0"/>
                  </a:moveTo>
                  <a:cubicBezTo>
                    <a:pt x="87" y="0"/>
                    <a:pt x="1" y="72"/>
                    <a:pt x="1" y="173"/>
                  </a:cubicBezTo>
                  <a:lnTo>
                    <a:pt x="1" y="794"/>
                  </a:lnTo>
                  <a:cubicBezTo>
                    <a:pt x="1" y="881"/>
                    <a:pt x="87" y="967"/>
                    <a:pt x="189" y="967"/>
                  </a:cubicBezTo>
                  <a:lnTo>
                    <a:pt x="1517" y="967"/>
                  </a:lnTo>
                  <a:cubicBezTo>
                    <a:pt x="1618" y="967"/>
                    <a:pt x="1704" y="881"/>
                    <a:pt x="1704" y="794"/>
                  </a:cubicBezTo>
                  <a:lnTo>
                    <a:pt x="1704" y="173"/>
                  </a:lnTo>
                  <a:cubicBezTo>
                    <a:pt x="1704" y="72"/>
                    <a:pt x="1618" y="0"/>
                    <a:pt x="1517" y="0"/>
                  </a:cubicBezTo>
                  <a:close/>
                </a:path>
              </a:pathLst>
            </a:custGeom>
            <a:solidFill>
              <a:srgbClr val="F2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8164;p94">
              <a:extLst>
                <a:ext uri="{FF2B5EF4-FFF2-40B4-BE49-F238E27FC236}">
                  <a16:creationId xmlns:a16="http://schemas.microsoft.com/office/drawing/2014/main" id="{648A577F-216C-71D8-B398-DA209009243C}"/>
                </a:ext>
              </a:extLst>
            </p:cNvPr>
            <p:cNvSpPr/>
            <p:nvPr/>
          </p:nvSpPr>
          <p:spPr>
            <a:xfrm>
              <a:off x="7077442" y="1642561"/>
              <a:ext cx="100299" cy="15152"/>
            </a:xfrm>
            <a:custGeom>
              <a:avLst/>
              <a:gdLst/>
              <a:ahLst/>
              <a:cxnLst/>
              <a:rect l="l" t="t" r="r" b="b"/>
              <a:pathLst>
                <a:path w="3826" h="578" extrusionOk="0">
                  <a:moveTo>
                    <a:pt x="390" y="0"/>
                  </a:moveTo>
                  <a:cubicBezTo>
                    <a:pt x="0" y="0"/>
                    <a:pt x="0" y="578"/>
                    <a:pt x="390" y="578"/>
                  </a:cubicBezTo>
                  <a:lnTo>
                    <a:pt x="3436" y="578"/>
                  </a:lnTo>
                  <a:cubicBezTo>
                    <a:pt x="3825" y="578"/>
                    <a:pt x="3825" y="0"/>
                    <a:pt x="3436" y="0"/>
                  </a:cubicBezTo>
                  <a:close/>
                </a:path>
              </a:pathLst>
            </a:custGeom>
            <a:solidFill>
              <a:srgbClr val="F2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8165;p94">
              <a:extLst>
                <a:ext uri="{FF2B5EF4-FFF2-40B4-BE49-F238E27FC236}">
                  <a16:creationId xmlns:a16="http://schemas.microsoft.com/office/drawing/2014/main" id="{193E0898-C7F9-39C5-F66B-2263C136B807}"/>
                </a:ext>
              </a:extLst>
            </p:cNvPr>
            <p:cNvSpPr/>
            <p:nvPr/>
          </p:nvSpPr>
          <p:spPr>
            <a:xfrm>
              <a:off x="7122846" y="1671686"/>
              <a:ext cx="44670" cy="25769"/>
            </a:xfrm>
            <a:custGeom>
              <a:avLst/>
              <a:gdLst/>
              <a:ahLst/>
              <a:cxnLst/>
              <a:rect l="l" t="t" r="r" b="b"/>
              <a:pathLst>
                <a:path w="1704" h="983" extrusionOk="0">
                  <a:moveTo>
                    <a:pt x="188" y="1"/>
                  </a:moveTo>
                  <a:cubicBezTo>
                    <a:pt x="87" y="1"/>
                    <a:pt x="0" y="87"/>
                    <a:pt x="0" y="188"/>
                  </a:cubicBezTo>
                  <a:lnTo>
                    <a:pt x="0" y="795"/>
                  </a:lnTo>
                  <a:cubicBezTo>
                    <a:pt x="0" y="896"/>
                    <a:pt x="87" y="982"/>
                    <a:pt x="188" y="982"/>
                  </a:cubicBezTo>
                  <a:lnTo>
                    <a:pt x="1516" y="982"/>
                  </a:lnTo>
                  <a:cubicBezTo>
                    <a:pt x="1617" y="982"/>
                    <a:pt x="1704" y="896"/>
                    <a:pt x="1704" y="795"/>
                  </a:cubicBezTo>
                  <a:lnTo>
                    <a:pt x="1704" y="188"/>
                  </a:lnTo>
                  <a:cubicBezTo>
                    <a:pt x="1704" y="87"/>
                    <a:pt x="1617" y="1"/>
                    <a:pt x="1516" y="1"/>
                  </a:cubicBezTo>
                  <a:close/>
                </a:path>
              </a:pathLst>
            </a:custGeom>
            <a:solidFill>
              <a:srgbClr val="F2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8166;p94">
              <a:extLst>
                <a:ext uri="{FF2B5EF4-FFF2-40B4-BE49-F238E27FC236}">
                  <a16:creationId xmlns:a16="http://schemas.microsoft.com/office/drawing/2014/main" id="{6827DE1B-1822-1B3F-574D-52FCEFBCEA3A}"/>
                </a:ext>
              </a:extLst>
            </p:cNvPr>
            <p:cNvSpPr/>
            <p:nvPr/>
          </p:nvSpPr>
          <p:spPr>
            <a:xfrm>
              <a:off x="7077442" y="1712948"/>
              <a:ext cx="100299" cy="15152"/>
            </a:xfrm>
            <a:custGeom>
              <a:avLst/>
              <a:gdLst/>
              <a:ahLst/>
              <a:cxnLst/>
              <a:rect l="l" t="t" r="r" b="b"/>
              <a:pathLst>
                <a:path w="3826" h="578" extrusionOk="0">
                  <a:moveTo>
                    <a:pt x="390" y="0"/>
                  </a:moveTo>
                  <a:cubicBezTo>
                    <a:pt x="0" y="0"/>
                    <a:pt x="0" y="578"/>
                    <a:pt x="390" y="578"/>
                  </a:cubicBezTo>
                  <a:lnTo>
                    <a:pt x="3436" y="578"/>
                  </a:lnTo>
                  <a:cubicBezTo>
                    <a:pt x="3825" y="578"/>
                    <a:pt x="3825" y="0"/>
                    <a:pt x="3436" y="0"/>
                  </a:cubicBezTo>
                  <a:close/>
                </a:path>
              </a:pathLst>
            </a:custGeom>
            <a:solidFill>
              <a:srgbClr val="F2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8167;p94">
              <a:extLst>
                <a:ext uri="{FF2B5EF4-FFF2-40B4-BE49-F238E27FC236}">
                  <a16:creationId xmlns:a16="http://schemas.microsoft.com/office/drawing/2014/main" id="{11B5F03E-C303-9BA0-DFBF-0DA26E4BB573}"/>
                </a:ext>
              </a:extLst>
            </p:cNvPr>
            <p:cNvSpPr/>
            <p:nvPr/>
          </p:nvSpPr>
          <p:spPr>
            <a:xfrm>
              <a:off x="7228807" y="1623922"/>
              <a:ext cx="51041" cy="79589"/>
            </a:xfrm>
            <a:custGeom>
              <a:avLst/>
              <a:gdLst/>
              <a:ahLst/>
              <a:cxnLst/>
              <a:rect l="l" t="t" r="r" b="b"/>
              <a:pathLst>
                <a:path w="1947" h="3036" extrusionOk="0">
                  <a:moveTo>
                    <a:pt x="1529" y="1"/>
                  </a:moveTo>
                  <a:cubicBezTo>
                    <a:pt x="1462" y="1"/>
                    <a:pt x="1392" y="27"/>
                    <a:pt x="1328" y="90"/>
                  </a:cubicBezTo>
                  <a:lnTo>
                    <a:pt x="116" y="1317"/>
                  </a:lnTo>
                  <a:cubicBezTo>
                    <a:pt x="0" y="1433"/>
                    <a:pt x="0" y="1606"/>
                    <a:pt x="116" y="1722"/>
                  </a:cubicBezTo>
                  <a:lnTo>
                    <a:pt x="1328" y="2949"/>
                  </a:lnTo>
                  <a:cubicBezTo>
                    <a:pt x="1386" y="2992"/>
                    <a:pt x="1458" y="3035"/>
                    <a:pt x="1530" y="3035"/>
                  </a:cubicBezTo>
                  <a:cubicBezTo>
                    <a:pt x="1790" y="3035"/>
                    <a:pt x="1920" y="2718"/>
                    <a:pt x="1747" y="2544"/>
                  </a:cubicBezTo>
                  <a:lnTo>
                    <a:pt x="722" y="1520"/>
                  </a:lnTo>
                  <a:lnTo>
                    <a:pt x="1747" y="495"/>
                  </a:lnTo>
                  <a:cubicBezTo>
                    <a:pt x="1947" y="295"/>
                    <a:pt x="1754" y="1"/>
                    <a:pt x="1529" y="1"/>
                  </a:cubicBezTo>
                  <a:close/>
                </a:path>
              </a:pathLst>
            </a:custGeom>
            <a:solidFill>
              <a:srgbClr val="F2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168;p94">
              <a:extLst>
                <a:ext uri="{FF2B5EF4-FFF2-40B4-BE49-F238E27FC236}">
                  <a16:creationId xmlns:a16="http://schemas.microsoft.com/office/drawing/2014/main" id="{AE777C8D-1CD9-3435-294D-0A658C98976B}"/>
                </a:ext>
              </a:extLst>
            </p:cNvPr>
            <p:cNvSpPr/>
            <p:nvPr/>
          </p:nvSpPr>
          <p:spPr>
            <a:xfrm>
              <a:off x="7342449" y="1624079"/>
              <a:ext cx="50988" cy="79431"/>
            </a:xfrm>
            <a:custGeom>
              <a:avLst/>
              <a:gdLst/>
              <a:ahLst/>
              <a:cxnLst/>
              <a:rect l="l" t="t" r="r" b="b"/>
              <a:pathLst>
                <a:path w="1945" h="3030" extrusionOk="0">
                  <a:moveTo>
                    <a:pt x="420" y="1"/>
                  </a:moveTo>
                  <a:cubicBezTo>
                    <a:pt x="194" y="1"/>
                    <a:pt x="0" y="291"/>
                    <a:pt x="212" y="503"/>
                  </a:cubicBezTo>
                  <a:lnTo>
                    <a:pt x="1223" y="1514"/>
                  </a:lnTo>
                  <a:lnTo>
                    <a:pt x="212" y="2538"/>
                  </a:lnTo>
                  <a:cubicBezTo>
                    <a:pt x="25" y="2712"/>
                    <a:pt x="155" y="3029"/>
                    <a:pt x="415" y="3029"/>
                  </a:cubicBezTo>
                  <a:cubicBezTo>
                    <a:pt x="487" y="3029"/>
                    <a:pt x="559" y="2986"/>
                    <a:pt x="617" y="2943"/>
                  </a:cubicBezTo>
                  <a:lnTo>
                    <a:pt x="1844" y="1716"/>
                  </a:lnTo>
                  <a:cubicBezTo>
                    <a:pt x="1945" y="1600"/>
                    <a:pt x="1945" y="1427"/>
                    <a:pt x="1844" y="1311"/>
                  </a:cubicBezTo>
                  <a:lnTo>
                    <a:pt x="617" y="84"/>
                  </a:lnTo>
                  <a:cubicBezTo>
                    <a:pt x="555" y="26"/>
                    <a:pt x="486" y="1"/>
                    <a:pt x="420" y="1"/>
                  </a:cubicBezTo>
                  <a:close/>
                </a:path>
              </a:pathLst>
            </a:custGeom>
            <a:solidFill>
              <a:srgbClr val="F2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8169;p94">
              <a:extLst>
                <a:ext uri="{FF2B5EF4-FFF2-40B4-BE49-F238E27FC236}">
                  <a16:creationId xmlns:a16="http://schemas.microsoft.com/office/drawing/2014/main" id="{B8D5283C-B95C-3858-CE6D-4D2156FA928B}"/>
                </a:ext>
              </a:extLst>
            </p:cNvPr>
            <p:cNvSpPr/>
            <p:nvPr/>
          </p:nvSpPr>
          <p:spPr>
            <a:xfrm>
              <a:off x="7287450" y="1614485"/>
              <a:ext cx="48734" cy="98490"/>
            </a:xfrm>
            <a:custGeom>
              <a:avLst/>
              <a:gdLst/>
              <a:ahLst/>
              <a:cxnLst/>
              <a:rect l="l" t="t" r="r" b="b"/>
              <a:pathLst>
                <a:path w="1859" h="3757" extrusionOk="0">
                  <a:moveTo>
                    <a:pt x="1494" y="1"/>
                  </a:moveTo>
                  <a:cubicBezTo>
                    <a:pt x="1388" y="1"/>
                    <a:pt x="1281" y="57"/>
                    <a:pt x="1228" y="191"/>
                  </a:cubicBezTo>
                  <a:lnTo>
                    <a:pt x="73" y="3366"/>
                  </a:lnTo>
                  <a:cubicBezTo>
                    <a:pt x="1" y="3554"/>
                    <a:pt x="131" y="3742"/>
                    <a:pt x="333" y="3756"/>
                  </a:cubicBezTo>
                  <a:cubicBezTo>
                    <a:pt x="463" y="3756"/>
                    <a:pt x="564" y="3684"/>
                    <a:pt x="607" y="3568"/>
                  </a:cubicBezTo>
                  <a:lnTo>
                    <a:pt x="1776" y="393"/>
                  </a:lnTo>
                  <a:cubicBezTo>
                    <a:pt x="1858" y="165"/>
                    <a:pt x="1676" y="1"/>
                    <a:pt x="1494" y="1"/>
                  </a:cubicBezTo>
                  <a:close/>
                </a:path>
              </a:pathLst>
            </a:custGeom>
            <a:solidFill>
              <a:srgbClr val="F2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82457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ADB1D2-16A6-5F85-305E-D0A8C118B6B4}"/>
              </a:ext>
            </a:extLst>
          </p:cNvPr>
          <p:cNvSpPr>
            <a:spLocks noGrp="1"/>
          </p:cNvSpPr>
          <p:nvPr>
            <p:ph type="title"/>
          </p:nvPr>
        </p:nvSpPr>
        <p:spPr>
          <a:xfrm>
            <a:off x="221978" y="131786"/>
            <a:ext cx="7704000" cy="676800"/>
          </a:xfrm>
        </p:spPr>
        <p:txBody>
          <a:bodyPr/>
          <a:lstStyle/>
          <a:p>
            <a:r>
              <a:rPr lang="en-US" u="sng" dirty="0">
                <a:solidFill>
                  <a:schemeClr val="accent6">
                    <a:lumMod val="85000"/>
                  </a:schemeClr>
                </a:solidFill>
              </a:rPr>
              <a:t>ANALYSIS OF CURRENCY : </a:t>
            </a:r>
            <a:endParaRPr lang="en-IN" u="sng" dirty="0">
              <a:solidFill>
                <a:schemeClr val="accent6">
                  <a:lumMod val="85000"/>
                </a:schemeClr>
              </a:solidFill>
            </a:endParaRPr>
          </a:p>
        </p:txBody>
      </p:sp>
      <p:pic>
        <p:nvPicPr>
          <p:cNvPr id="11" name="Picture 10">
            <a:extLst>
              <a:ext uri="{FF2B5EF4-FFF2-40B4-BE49-F238E27FC236}">
                <a16:creationId xmlns:a16="http://schemas.microsoft.com/office/drawing/2014/main" id="{D4BF316A-0F9C-F14B-9AC1-37C4FD81EDC1}"/>
              </a:ext>
            </a:extLst>
          </p:cNvPr>
          <p:cNvPicPr>
            <a:picLocks noChangeAspect="1"/>
          </p:cNvPicPr>
          <p:nvPr/>
        </p:nvPicPr>
        <p:blipFill>
          <a:blip r:embed="rId2"/>
          <a:stretch>
            <a:fillRect/>
          </a:stretch>
        </p:blipFill>
        <p:spPr>
          <a:xfrm>
            <a:off x="367395" y="944990"/>
            <a:ext cx="3453491" cy="1447145"/>
          </a:xfrm>
          <a:prstGeom prst="rect">
            <a:avLst/>
          </a:prstGeom>
        </p:spPr>
      </p:pic>
      <p:pic>
        <p:nvPicPr>
          <p:cNvPr id="13" name="Picture 12">
            <a:extLst>
              <a:ext uri="{FF2B5EF4-FFF2-40B4-BE49-F238E27FC236}">
                <a16:creationId xmlns:a16="http://schemas.microsoft.com/office/drawing/2014/main" id="{F7E2C851-C32D-AB91-07A0-16B6974F2137}"/>
              </a:ext>
            </a:extLst>
          </p:cNvPr>
          <p:cNvPicPr>
            <a:picLocks noChangeAspect="1"/>
          </p:cNvPicPr>
          <p:nvPr/>
        </p:nvPicPr>
        <p:blipFill>
          <a:blip r:embed="rId3"/>
          <a:stretch>
            <a:fillRect/>
          </a:stretch>
        </p:blipFill>
        <p:spPr>
          <a:xfrm>
            <a:off x="367395" y="2751366"/>
            <a:ext cx="3453492" cy="1447146"/>
          </a:xfrm>
          <a:prstGeom prst="rect">
            <a:avLst/>
          </a:prstGeom>
        </p:spPr>
      </p:pic>
      <p:sp>
        <p:nvSpPr>
          <p:cNvPr id="14" name="TextBox 13">
            <a:extLst>
              <a:ext uri="{FF2B5EF4-FFF2-40B4-BE49-F238E27FC236}">
                <a16:creationId xmlns:a16="http://schemas.microsoft.com/office/drawing/2014/main" id="{71EA7126-56E5-1C6D-29F2-9CC794C36261}"/>
              </a:ext>
            </a:extLst>
          </p:cNvPr>
          <p:cNvSpPr txBox="1"/>
          <p:nvPr/>
        </p:nvSpPr>
        <p:spPr>
          <a:xfrm>
            <a:off x="1289957" y="2392135"/>
            <a:ext cx="1877786" cy="307777"/>
          </a:xfrm>
          <a:prstGeom prst="rect">
            <a:avLst/>
          </a:prstGeom>
          <a:noFill/>
        </p:spPr>
        <p:txBody>
          <a:bodyPr wrap="square" rtlCol="0">
            <a:spAutoFit/>
          </a:bodyPr>
          <a:lstStyle/>
          <a:p>
            <a:r>
              <a:rPr lang="en-US" dirty="0">
                <a:solidFill>
                  <a:schemeClr val="accent6">
                    <a:lumMod val="85000"/>
                  </a:schemeClr>
                </a:solidFill>
              </a:rPr>
              <a:t>500 /- Rupee Note</a:t>
            </a:r>
            <a:endParaRPr lang="en-IN" dirty="0">
              <a:solidFill>
                <a:schemeClr val="accent6">
                  <a:lumMod val="85000"/>
                </a:schemeClr>
              </a:solidFill>
            </a:endParaRPr>
          </a:p>
        </p:txBody>
      </p:sp>
      <p:sp>
        <p:nvSpPr>
          <p:cNvPr id="15" name="TextBox 14">
            <a:extLst>
              <a:ext uri="{FF2B5EF4-FFF2-40B4-BE49-F238E27FC236}">
                <a16:creationId xmlns:a16="http://schemas.microsoft.com/office/drawing/2014/main" id="{AA0526E6-7BB9-C822-18B0-4D7016DE12C3}"/>
              </a:ext>
            </a:extLst>
          </p:cNvPr>
          <p:cNvSpPr txBox="1"/>
          <p:nvPr/>
        </p:nvSpPr>
        <p:spPr>
          <a:xfrm>
            <a:off x="1289957" y="4310743"/>
            <a:ext cx="1934936" cy="307777"/>
          </a:xfrm>
          <a:prstGeom prst="rect">
            <a:avLst/>
          </a:prstGeom>
          <a:noFill/>
        </p:spPr>
        <p:txBody>
          <a:bodyPr wrap="square" rtlCol="0">
            <a:spAutoFit/>
          </a:bodyPr>
          <a:lstStyle/>
          <a:p>
            <a:r>
              <a:rPr lang="en-US" dirty="0">
                <a:solidFill>
                  <a:schemeClr val="accent6">
                    <a:lumMod val="85000"/>
                  </a:schemeClr>
                </a:solidFill>
              </a:rPr>
              <a:t>2000 /- Rupee Note</a:t>
            </a:r>
            <a:endParaRPr lang="en-IN" dirty="0">
              <a:solidFill>
                <a:schemeClr val="accent6">
                  <a:lumMod val="85000"/>
                </a:schemeClr>
              </a:solidFill>
            </a:endParaRPr>
          </a:p>
        </p:txBody>
      </p:sp>
      <p:sp>
        <p:nvSpPr>
          <p:cNvPr id="16" name="TextBox 15">
            <a:extLst>
              <a:ext uri="{FF2B5EF4-FFF2-40B4-BE49-F238E27FC236}">
                <a16:creationId xmlns:a16="http://schemas.microsoft.com/office/drawing/2014/main" id="{BDBF23C2-92D9-94CC-4409-65B31F16789C}"/>
              </a:ext>
            </a:extLst>
          </p:cNvPr>
          <p:cNvSpPr txBox="1"/>
          <p:nvPr/>
        </p:nvSpPr>
        <p:spPr>
          <a:xfrm>
            <a:off x="4572000" y="858540"/>
            <a:ext cx="3861707" cy="3785652"/>
          </a:xfrm>
          <a:prstGeom prst="rect">
            <a:avLst/>
          </a:prstGeom>
          <a:noFill/>
        </p:spPr>
        <p:txBody>
          <a:bodyPr wrap="square" rtlCol="0">
            <a:spAutoFit/>
          </a:bodyPr>
          <a:lstStyle/>
          <a:p>
            <a:r>
              <a:rPr lang="en-US" sz="1500" dirty="0">
                <a:solidFill>
                  <a:schemeClr val="accent6">
                    <a:lumMod val="85000"/>
                  </a:schemeClr>
                </a:solidFill>
              </a:rPr>
              <a:t>We had taken some parameters to analyze the currency such as….</a:t>
            </a:r>
          </a:p>
          <a:p>
            <a:pPr marL="285750" indent="-285750" algn="just">
              <a:buFont typeface="Wingdings" panose="05000000000000000000" pitchFamily="2" charset="2"/>
              <a:buChar char="ü"/>
            </a:pPr>
            <a:r>
              <a:rPr lang="en-US" sz="1500" b="0" i="0" dirty="0">
                <a:solidFill>
                  <a:schemeClr val="accent6">
                    <a:lumMod val="85000"/>
                  </a:schemeClr>
                </a:solidFill>
                <a:effectLst/>
                <a:latin typeface="robotoregular"/>
              </a:rPr>
              <a:t>Towards the right side, you will find the signature of RBI Governor Urjit Patel with promise clause and the RBI emblem.</a:t>
            </a:r>
          </a:p>
          <a:p>
            <a:pPr marL="285750" indent="-285750" algn="just">
              <a:buFont typeface="Wingdings" panose="05000000000000000000" pitchFamily="2" charset="2"/>
              <a:buChar char="ü"/>
            </a:pPr>
            <a:r>
              <a:rPr lang="en-US" sz="1500" b="0" i="0" dirty="0">
                <a:solidFill>
                  <a:schemeClr val="accent6">
                    <a:lumMod val="85000"/>
                  </a:schemeClr>
                </a:solidFill>
                <a:effectLst/>
                <a:latin typeface="robotoregular"/>
              </a:rPr>
              <a:t>To the left hand side of the Mahatma Gandhi portrait, you will see the number 2000 printed in Devnagari script.</a:t>
            </a:r>
          </a:p>
          <a:p>
            <a:pPr marL="285750" indent="-285750" algn="just">
              <a:buFont typeface="Wingdings" panose="05000000000000000000" pitchFamily="2" charset="2"/>
              <a:buChar char="ü"/>
            </a:pPr>
            <a:r>
              <a:rPr lang="en-US" sz="1500" b="0" i="0" dirty="0">
                <a:solidFill>
                  <a:schemeClr val="accent6">
                    <a:lumMod val="85000"/>
                  </a:schemeClr>
                </a:solidFill>
                <a:effectLst/>
                <a:latin typeface="robotoregular"/>
              </a:rPr>
              <a:t>The security thread woven into the note is a multicolor one that carries the words ‘RBI’ and ‘Bharat’ in Devanagari and the numeral ‘2000’ when viewed from different angles.</a:t>
            </a:r>
          </a:p>
          <a:p>
            <a:pPr algn="just"/>
            <a:r>
              <a:rPr lang="en-US" sz="1500" dirty="0">
                <a:solidFill>
                  <a:schemeClr val="accent6">
                    <a:lumMod val="85000"/>
                  </a:schemeClr>
                </a:solidFill>
                <a:latin typeface="robotoregular"/>
              </a:rPr>
              <a:t>Based on these parameters we will be predicting the currency notes.</a:t>
            </a:r>
            <a:endParaRPr lang="en-IN" sz="1500" dirty="0">
              <a:solidFill>
                <a:schemeClr val="accent6">
                  <a:lumMod val="85000"/>
                </a:schemeClr>
              </a:solidFill>
            </a:endParaRPr>
          </a:p>
        </p:txBody>
      </p:sp>
    </p:spTree>
    <p:extLst>
      <p:ext uri="{BB962C8B-B14F-4D97-AF65-F5344CB8AC3E}">
        <p14:creationId xmlns:p14="http://schemas.microsoft.com/office/powerpoint/2010/main" val="2589245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B4CCFA7-C1F1-DA66-8D96-BA5131FFE546}"/>
              </a:ext>
            </a:extLst>
          </p:cNvPr>
          <p:cNvSpPr>
            <a:spLocks noGrp="1"/>
          </p:cNvSpPr>
          <p:nvPr>
            <p:ph type="title"/>
          </p:nvPr>
        </p:nvSpPr>
        <p:spPr>
          <a:xfrm>
            <a:off x="189321" y="123622"/>
            <a:ext cx="7704000" cy="676800"/>
          </a:xfrm>
        </p:spPr>
        <p:txBody>
          <a:bodyPr/>
          <a:lstStyle/>
          <a:p>
            <a:r>
              <a:rPr lang="en-IN" sz="3000" u="sng" dirty="0">
                <a:solidFill>
                  <a:schemeClr val="accent6">
                    <a:lumMod val="85000"/>
                  </a:schemeClr>
                </a:solidFill>
              </a:rPr>
              <a:t>EXISTING SYSTEM :</a:t>
            </a:r>
          </a:p>
        </p:txBody>
      </p:sp>
      <p:sp>
        <p:nvSpPr>
          <p:cNvPr id="5" name="Text Placeholder 4">
            <a:extLst>
              <a:ext uri="{FF2B5EF4-FFF2-40B4-BE49-F238E27FC236}">
                <a16:creationId xmlns:a16="http://schemas.microsoft.com/office/drawing/2014/main" id="{1DD4C5C1-0755-B6AF-6274-F9AA74C9F900}"/>
              </a:ext>
            </a:extLst>
          </p:cNvPr>
          <p:cNvSpPr>
            <a:spLocks noGrp="1"/>
          </p:cNvSpPr>
          <p:nvPr>
            <p:ph type="body" idx="1"/>
          </p:nvPr>
        </p:nvSpPr>
        <p:spPr>
          <a:xfrm>
            <a:off x="66857" y="878400"/>
            <a:ext cx="7704000" cy="3386700"/>
          </a:xfrm>
        </p:spPr>
        <p:txBody>
          <a:bodyPr/>
          <a:lstStyle/>
          <a:p>
            <a:pPr marL="139700" indent="0">
              <a:buNone/>
            </a:pPr>
            <a:r>
              <a:rPr lang="en-US" sz="1600" b="0" i="0" dirty="0">
                <a:solidFill>
                  <a:schemeClr val="accent6">
                    <a:lumMod val="85000"/>
                  </a:schemeClr>
                </a:solidFill>
                <a:effectLst/>
                <a:latin typeface="Arial" panose="020B0604020202020204" pitchFamily="34" charset="0"/>
              </a:rPr>
              <a:t>In existing system, Image processing Is being used with legacy version of machine learning algorithm. Also, they are using local database which reduces the portability of system and because of their system is limited to PC device user friendliness is not good.</a:t>
            </a:r>
          </a:p>
          <a:p>
            <a:pPr marL="139700" indent="0">
              <a:buNone/>
            </a:pPr>
            <a:endParaRPr lang="en-US" sz="1600" dirty="0">
              <a:solidFill>
                <a:schemeClr val="accent6">
                  <a:lumMod val="85000"/>
                </a:schemeClr>
              </a:solidFill>
              <a:latin typeface="Arial" panose="020B0604020202020204" pitchFamily="34" charset="0"/>
            </a:endParaRPr>
          </a:p>
          <a:p>
            <a:pPr marL="139700" indent="0">
              <a:buNone/>
            </a:pPr>
            <a:r>
              <a:rPr lang="en-US" sz="3000" u="sng" dirty="0">
                <a:solidFill>
                  <a:schemeClr val="accent6">
                    <a:lumMod val="85000"/>
                  </a:schemeClr>
                </a:solidFill>
                <a:latin typeface="Francois One" panose="020B0604020202020204" charset="0"/>
              </a:rPr>
              <a:t>PROPOSED SYSTEM :</a:t>
            </a:r>
          </a:p>
          <a:p>
            <a:pPr marL="139700" indent="0">
              <a:buNone/>
            </a:pPr>
            <a:r>
              <a:rPr lang="en-US" sz="1600" b="0" i="0" dirty="0">
                <a:solidFill>
                  <a:schemeClr val="accent6">
                    <a:lumMod val="85000"/>
                  </a:schemeClr>
                </a:solidFill>
                <a:effectLst/>
                <a:latin typeface="Arial" panose="020B0604020202020204" pitchFamily="34" charset="0"/>
              </a:rPr>
              <a:t>In proposed work, we will develop a system that would perfectly assess the features of fake note and real notes based on the paper by Prof. </a:t>
            </a:r>
            <a:r>
              <a:rPr lang="en-US" sz="1600" dirty="0">
                <a:solidFill>
                  <a:schemeClr val="accent6">
                    <a:lumMod val="85000"/>
                  </a:schemeClr>
                </a:solidFill>
                <a:latin typeface="Arial" panose="020B0604020202020204" pitchFamily="34" charset="0"/>
              </a:rPr>
              <a:t>Anju Yadav</a:t>
            </a:r>
            <a:r>
              <a:rPr lang="en-US" sz="1600" b="0" i="0" dirty="0">
                <a:solidFill>
                  <a:schemeClr val="accent6">
                    <a:lumMod val="85000"/>
                  </a:schemeClr>
                </a:solidFill>
                <a:effectLst/>
                <a:latin typeface="Arial" panose="020B0604020202020204" pitchFamily="34" charset="0"/>
              </a:rPr>
              <a:t>, Prof. </a:t>
            </a:r>
            <a:r>
              <a:rPr lang="en-US" sz="1600" dirty="0">
                <a:solidFill>
                  <a:schemeClr val="accent6">
                    <a:lumMod val="85000"/>
                  </a:schemeClr>
                </a:solidFill>
                <a:latin typeface="Arial" panose="020B0604020202020204" pitchFamily="34" charset="0"/>
              </a:rPr>
              <a:t>Tarun Jain</a:t>
            </a:r>
            <a:r>
              <a:rPr lang="en-US" sz="1600" b="0" i="0" dirty="0">
                <a:solidFill>
                  <a:schemeClr val="accent6">
                    <a:lumMod val="85000"/>
                  </a:schemeClr>
                </a:solidFill>
                <a:effectLst/>
                <a:latin typeface="Arial" panose="020B0604020202020204" pitchFamily="34" charset="0"/>
              </a:rPr>
              <a:t>, Prof. </a:t>
            </a:r>
            <a:r>
              <a:rPr lang="en-US" sz="1600" dirty="0">
                <a:solidFill>
                  <a:schemeClr val="accent6">
                    <a:lumMod val="85000"/>
                  </a:schemeClr>
                </a:solidFill>
                <a:latin typeface="Arial" panose="020B0604020202020204" pitchFamily="34" charset="0"/>
              </a:rPr>
              <a:t>Vivek Kumar Varma, Prof. Vipin Paul</a:t>
            </a:r>
            <a:r>
              <a:rPr lang="en-US" sz="1600" b="0" i="0" dirty="0">
                <a:solidFill>
                  <a:schemeClr val="accent6">
                    <a:lumMod val="85000"/>
                  </a:schemeClr>
                </a:solidFill>
                <a:effectLst/>
                <a:latin typeface="Arial" panose="020B0604020202020204" pitchFamily="34" charset="0"/>
              </a:rPr>
              <a:t>. Our proposed system will be capable of performing real time detection of fake currency as we are using SVM, Logistic Regression, Random Forest.</a:t>
            </a:r>
          </a:p>
          <a:p>
            <a:pPr marL="139700" indent="0">
              <a:buNone/>
            </a:pPr>
            <a:endParaRPr lang="en-US" sz="2000" b="1" u="sng" dirty="0">
              <a:latin typeface="Francois One" panose="020B0604020202020204" charset="0"/>
            </a:endParaRPr>
          </a:p>
          <a:p>
            <a:pPr marL="139700" indent="0">
              <a:buNone/>
            </a:pPr>
            <a:endParaRPr lang="en-IN" sz="3000" u="sng" dirty="0">
              <a:latin typeface="Francois One" panose="020B0604020202020204" charset="0"/>
            </a:endParaRPr>
          </a:p>
        </p:txBody>
      </p:sp>
    </p:spTree>
    <p:extLst>
      <p:ext uri="{BB962C8B-B14F-4D97-AF65-F5344CB8AC3E}">
        <p14:creationId xmlns:p14="http://schemas.microsoft.com/office/powerpoint/2010/main" val="2377027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65B7BF-DAAF-9FF2-FD10-F568625C5C67}"/>
              </a:ext>
            </a:extLst>
          </p:cNvPr>
          <p:cNvSpPr>
            <a:spLocks noGrp="1"/>
          </p:cNvSpPr>
          <p:nvPr>
            <p:ph type="title"/>
          </p:nvPr>
        </p:nvSpPr>
        <p:spPr>
          <a:xfrm>
            <a:off x="368936" y="286907"/>
            <a:ext cx="7704000" cy="676800"/>
          </a:xfrm>
        </p:spPr>
        <p:txBody>
          <a:bodyPr/>
          <a:lstStyle/>
          <a:p>
            <a:r>
              <a:rPr lang="en-IN" u="sng" dirty="0">
                <a:solidFill>
                  <a:schemeClr val="accent6">
                    <a:lumMod val="85000"/>
                  </a:schemeClr>
                </a:solidFill>
              </a:rPr>
              <a:t>CONCLUSION AND FUTURE SCOPE </a:t>
            </a:r>
            <a:r>
              <a:rPr lang="en-IN" dirty="0"/>
              <a:t>:</a:t>
            </a:r>
          </a:p>
        </p:txBody>
      </p:sp>
      <p:sp>
        <p:nvSpPr>
          <p:cNvPr id="6" name="Text Placeholder 5">
            <a:extLst>
              <a:ext uri="{FF2B5EF4-FFF2-40B4-BE49-F238E27FC236}">
                <a16:creationId xmlns:a16="http://schemas.microsoft.com/office/drawing/2014/main" id="{D1FF9AA7-5083-9FDB-B5C0-C2FB9F3A12E5}"/>
              </a:ext>
            </a:extLst>
          </p:cNvPr>
          <p:cNvSpPr>
            <a:spLocks noGrp="1"/>
          </p:cNvSpPr>
          <p:nvPr>
            <p:ph type="body" idx="1"/>
          </p:nvPr>
        </p:nvSpPr>
        <p:spPr>
          <a:xfrm>
            <a:off x="148500" y="625307"/>
            <a:ext cx="7704000" cy="3386700"/>
          </a:xfrm>
        </p:spPr>
        <p:txBody>
          <a:bodyPr/>
          <a:lstStyle/>
          <a:p>
            <a:pPr algn="just"/>
            <a:r>
              <a:rPr lang="en-US" sz="1600" b="0" i="0" dirty="0">
                <a:solidFill>
                  <a:schemeClr val="accent6">
                    <a:lumMod val="85000"/>
                  </a:schemeClr>
                </a:solidFill>
                <a:effectLst/>
                <a:latin typeface="Arial" panose="020B0604020202020204" pitchFamily="34" charset="0"/>
              </a:rPr>
              <a:t>Our System will be helpful for the regular peoples who are technically not involved in daily life with background processes. A smartphone app will provide its user an concise way to perform a very necessary task.</a:t>
            </a:r>
          </a:p>
          <a:p>
            <a:pPr algn="just"/>
            <a:r>
              <a:rPr lang="en-US" sz="1600" b="0" i="0" dirty="0">
                <a:solidFill>
                  <a:schemeClr val="accent6">
                    <a:lumMod val="85000"/>
                  </a:schemeClr>
                </a:solidFill>
                <a:effectLst/>
                <a:latin typeface="Arial" panose="020B0604020202020204" pitchFamily="34" charset="0"/>
              </a:rPr>
              <a:t>In forthcoming future, we will be able to embed this application in smart phones using OCR(Optical Character Recognition) hence there is no need for a user to go somewhere to verify whether the currency is real or forged.</a:t>
            </a:r>
          </a:p>
          <a:p>
            <a:pPr algn="just"/>
            <a:r>
              <a:rPr lang="en-US" sz="1600" dirty="0">
                <a:solidFill>
                  <a:schemeClr val="accent6">
                    <a:lumMod val="85000"/>
                  </a:schemeClr>
                </a:solidFill>
                <a:latin typeface="Arial" panose="020B0604020202020204" pitchFamily="34" charset="0"/>
              </a:rPr>
              <a:t>In upcoming future, we will be able to apply the methodologies for foreign currencies such as dollars ,yens , etc..,</a:t>
            </a:r>
          </a:p>
          <a:p>
            <a:pPr algn="just"/>
            <a:endParaRPr lang="en-US" sz="1600" dirty="0">
              <a:latin typeface="Arial" panose="020B0604020202020204" pitchFamily="34" charset="0"/>
            </a:endParaRPr>
          </a:p>
        </p:txBody>
      </p:sp>
      <p:grpSp>
        <p:nvGrpSpPr>
          <p:cNvPr id="7" name="Google Shape;19340;p94">
            <a:extLst>
              <a:ext uri="{FF2B5EF4-FFF2-40B4-BE49-F238E27FC236}">
                <a16:creationId xmlns:a16="http://schemas.microsoft.com/office/drawing/2014/main" id="{C0E93EC1-6728-DD6D-A17C-E7D71366C913}"/>
              </a:ext>
            </a:extLst>
          </p:cNvPr>
          <p:cNvGrpSpPr/>
          <p:nvPr/>
        </p:nvGrpSpPr>
        <p:grpSpPr>
          <a:xfrm>
            <a:off x="5901052" y="4475747"/>
            <a:ext cx="362553" cy="356498"/>
            <a:chOff x="6540821" y="3367036"/>
            <a:chExt cx="362553" cy="356498"/>
          </a:xfrm>
        </p:grpSpPr>
        <p:sp>
          <p:nvSpPr>
            <p:cNvPr id="8" name="Google Shape;19341;p94">
              <a:extLst>
                <a:ext uri="{FF2B5EF4-FFF2-40B4-BE49-F238E27FC236}">
                  <a16:creationId xmlns:a16="http://schemas.microsoft.com/office/drawing/2014/main" id="{8FF1C46D-DC3B-1BC5-CFCB-B7211393DC77}"/>
                </a:ext>
              </a:extLst>
            </p:cNvPr>
            <p:cNvSpPr/>
            <p:nvPr/>
          </p:nvSpPr>
          <p:spPr>
            <a:xfrm>
              <a:off x="6540821" y="3367036"/>
              <a:ext cx="356498" cy="356498"/>
            </a:xfrm>
            <a:custGeom>
              <a:avLst/>
              <a:gdLst/>
              <a:ahLst/>
              <a:cxnLst/>
              <a:rect l="l" t="t" r="r" b="b"/>
              <a:pathLst>
                <a:path w="13599" h="13599" extrusionOk="0">
                  <a:moveTo>
                    <a:pt x="6800" y="0"/>
                  </a:moveTo>
                  <a:cubicBezTo>
                    <a:pt x="3046" y="0"/>
                    <a:pt x="1" y="3046"/>
                    <a:pt x="1" y="6799"/>
                  </a:cubicBezTo>
                  <a:cubicBezTo>
                    <a:pt x="1" y="10552"/>
                    <a:pt x="3046" y="13598"/>
                    <a:pt x="6800" y="13598"/>
                  </a:cubicBezTo>
                  <a:cubicBezTo>
                    <a:pt x="10553" y="13598"/>
                    <a:pt x="13599" y="10552"/>
                    <a:pt x="13599" y="6799"/>
                  </a:cubicBezTo>
                  <a:cubicBezTo>
                    <a:pt x="13599" y="3046"/>
                    <a:pt x="10553" y="0"/>
                    <a:pt x="6800" y="0"/>
                  </a:cubicBezTo>
                  <a:close/>
                </a:path>
              </a:pathLst>
            </a:custGeom>
            <a:solidFill>
              <a:srgbClr val="EFF1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342;p94">
              <a:extLst>
                <a:ext uri="{FF2B5EF4-FFF2-40B4-BE49-F238E27FC236}">
                  <a16:creationId xmlns:a16="http://schemas.microsoft.com/office/drawing/2014/main" id="{ECDBA7A4-0707-FEE4-2EE5-2A403FA972BD}"/>
                </a:ext>
              </a:extLst>
            </p:cNvPr>
            <p:cNvSpPr/>
            <p:nvPr/>
          </p:nvSpPr>
          <p:spPr>
            <a:xfrm>
              <a:off x="6695987" y="3367036"/>
              <a:ext cx="207387" cy="356472"/>
            </a:xfrm>
            <a:custGeom>
              <a:avLst/>
              <a:gdLst/>
              <a:ahLst/>
              <a:cxnLst/>
              <a:rect l="l" t="t" r="r" b="b"/>
              <a:pathLst>
                <a:path w="7911" h="13598" extrusionOk="0">
                  <a:moveTo>
                    <a:pt x="881" y="0"/>
                  </a:moveTo>
                  <a:cubicBezTo>
                    <a:pt x="578" y="0"/>
                    <a:pt x="289" y="15"/>
                    <a:pt x="0" y="58"/>
                  </a:cubicBezTo>
                  <a:cubicBezTo>
                    <a:pt x="3378" y="505"/>
                    <a:pt x="5904" y="3392"/>
                    <a:pt x="5904" y="6799"/>
                  </a:cubicBezTo>
                  <a:cubicBezTo>
                    <a:pt x="5904" y="10206"/>
                    <a:pt x="3378" y="13093"/>
                    <a:pt x="0" y="13540"/>
                  </a:cubicBezTo>
                  <a:cubicBezTo>
                    <a:pt x="297" y="13579"/>
                    <a:pt x="592" y="13598"/>
                    <a:pt x="884" y="13598"/>
                  </a:cubicBezTo>
                  <a:cubicBezTo>
                    <a:pt x="4403" y="13598"/>
                    <a:pt x="7425" y="10859"/>
                    <a:pt x="7665" y="7247"/>
                  </a:cubicBezTo>
                  <a:cubicBezTo>
                    <a:pt x="7911" y="3320"/>
                    <a:pt x="4807" y="0"/>
                    <a:pt x="881" y="0"/>
                  </a:cubicBezTo>
                  <a:close/>
                </a:path>
              </a:pathLst>
            </a:custGeom>
            <a:solidFill>
              <a:srgbClr val="C2C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343;p94">
              <a:extLst>
                <a:ext uri="{FF2B5EF4-FFF2-40B4-BE49-F238E27FC236}">
                  <a16:creationId xmlns:a16="http://schemas.microsoft.com/office/drawing/2014/main" id="{CAA45C7B-93FF-B99F-75CA-C8DF4D8D4E6E}"/>
                </a:ext>
              </a:extLst>
            </p:cNvPr>
            <p:cNvSpPr/>
            <p:nvPr/>
          </p:nvSpPr>
          <p:spPr>
            <a:xfrm>
              <a:off x="6579802" y="3405992"/>
              <a:ext cx="278534" cy="278561"/>
            </a:xfrm>
            <a:custGeom>
              <a:avLst/>
              <a:gdLst/>
              <a:ahLst/>
              <a:cxnLst/>
              <a:rect l="l" t="t" r="r" b="b"/>
              <a:pathLst>
                <a:path w="10625" h="10626" extrusionOk="0">
                  <a:moveTo>
                    <a:pt x="5313" y="1"/>
                  </a:moveTo>
                  <a:cubicBezTo>
                    <a:pt x="2382" y="1"/>
                    <a:pt x="0" y="2383"/>
                    <a:pt x="0" y="5313"/>
                  </a:cubicBezTo>
                  <a:cubicBezTo>
                    <a:pt x="0" y="8244"/>
                    <a:pt x="2382" y="10625"/>
                    <a:pt x="5313" y="10625"/>
                  </a:cubicBezTo>
                  <a:cubicBezTo>
                    <a:pt x="8243" y="10625"/>
                    <a:pt x="10625" y="8244"/>
                    <a:pt x="10625" y="5313"/>
                  </a:cubicBezTo>
                  <a:cubicBezTo>
                    <a:pt x="10625" y="2383"/>
                    <a:pt x="8243" y="1"/>
                    <a:pt x="53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344;p94">
              <a:extLst>
                <a:ext uri="{FF2B5EF4-FFF2-40B4-BE49-F238E27FC236}">
                  <a16:creationId xmlns:a16="http://schemas.microsoft.com/office/drawing/2014/main" id="{40A75A11-30FE-95BC-53FF-0B9DC88A0112}"/>
                </a:ext>
              </a:extLst>
            </p:cNvPr>
            <p:cNvSpPr/>
            <p:nvPr/>
          </p:nvSpPr>
          <p:spPr>
            <a:xfrm>
              <a:off x="6672892" y="3510563"/>
              <a:ext cx="80637" cy="69155"/>
            </a:xfrm>
            <a:custGeom>
              <a:avLst/>
              <a:gdLst/>
              <a:ahLst/>
              <a:cxnLst/>
              <a:rect l="l" t="t" r="r" b="b"/>
              <a:pathLst>
                <a:path w="3076" h="2638" extrusionOk="0">
                  <a:moveTo>
                    <a:pt x="1750" y="0"/>
                  </a:moveTo>
                  <a:cubicBezTo>
                    <a:pt x="1425" y="0"/>
                    <a:pt x="1094" y="120"/>
                    <a:pt x="823" y="386"/>
                  </a:cubicBezTo>
                  <a:cubicBezTo>
                    <a:pt x="1" y="1223"/>
                    <a:pt x="592" y="2638"/>
                    <a:pt x="1762" y="2638"/>
                  </a:cubicBezTo>
                  <a:cubicBezTo>
                    <a:pt x="2483" y="2638"/>
                    <a:pt x="3075" y="2046"/>
                    <a:pt x="3075" y="1324"/>
                  </a:cubicBezTo>
                  <a:cubicBezTo>
                    <a:pt x="3075" y="523"/>
                    <a:pt x="2428" y="0"/>
                    <a:pt x="1750" y="0"/>
                  </a:cubicBezTo>
                  <a:close/>
                </a:path>
              </a:pathLst>
            </a:custGeom>
            <a:solidFill>
              <a:srgbClr val="8AA2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9345;p94">
              <a:extLst>
                <a:ext uri="{FF2B5EF4-FFF2-40B4-BE49-F238E27FC236}">
                  <a16:creationId xmlns:a16="http://schemas.microsoft.com/office/drawing/2014/main" id="{DBF550C8-C0A5-9B14-0DA1-966E8A44D698}"/>
                </a:ext>
              </a:extLst>
            </p:cNvPr>
            <p:cNvSpPr/>
            <p:nvPr/>
          </p:nvSpPr>
          <p:spPr>
            <a:xfrm>
              <a:off x="6541581" y="3458605"/>
              <a:ext cx="213469" cy="225187"/>
            </a:xfrm>
            <a:custGeom>
              <a:avLst/>
              <a:gdLst/>
              <a:ahLst/>
              <a:cxnLst/>
              <a:rect l="l" t="t" r="r" b="b"/>
              <a:pathLst>
                <a:path w="8143" h="8590" extrusionOk="0">
                  <a:moveTo>
                    <a:pt x="2613" y="0"/>
                  </a:moveTo>
                  <a:cubicBezTo>
                    <a:pt x="0" y="3277"/>
                    <a:pt x="2036" y="8156"/>
                    <a:pt x="6222" y="8590"/>
                  </a:cubicBezTo>
                  <a:lnTo>
                    <a:pt x="8142" y="4952"/>
                  </a:lnTo>
                  <a:lnTo>
                    <a:pt x="8142" y="4952"/>
                  </a:lnTo>
                  <a:cubicBezTo>
                    <a:pt x="7767" y="5269"/>
                    <a:pt x="7276" y="5443"/>
                    <a:pt x="6771" y="5443"/>
                  </a:cubicBezTo>
                  <a:cubicBezTo>
                    <a:pt x="5645" y="5443"/>
                    <a:pt x="4721" y="4576"/>
                    <a:pt x="4634" y="3465"/>
                  </a:cubicBezTo>
                  <a:lnTo>
                    <a:pt x="2613" y="0"/>
                  </a:lnTo>
                  <a:close/>
                </a:path>
              </a:pathLst>
            </a:custGeom>
            <a:solidFill>
              <a:srgbClr val="92A9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9346;p94">
              <a:extLst>
                <a:ext uri="{FF2B5EF4-FFF2-40B4-BE49-F238E27FC236}">
                  <a16:creationId xmlns:a16="http://schemas.microsoft.com/office/drawing/2014/main" id="{B0769820-D759-754D-8189-398462B732CA}"/>
                </a:ext>
              </a:extLst>
            </p:cNvPr>
            <p:cNvSpPr/>
            <p:nvPr/>
          </p:nvSpPr>
          <p:spPr>
            <a:xfrm>
              <a:off x="6609687" y="3405965"/>
              <a:ext cx="237691" cy="143475"/>
            </a:xfrm>
            <a:custGeom>
              <a:avLst/>
              <a:gdLst/>
              <a:ahLst/>
              <a:cxnLst/>
              <a:rect l="l" t="t" r="r" b="b"/>
              <a:pathLst>
                <a:path w="9067" h="5473" extrusionOk="0">
                  <a:moveTo>
                    <a:pt x="4154" y="1"/>
                  </a:moveTo>
                  <a:cubicBezTo>
                    <a:pt x="2621" y="1"/>
                    <a:pt x="1078" y="654"/>
                    <a:pt x="1" y="2023"/>
                  </a:cubicBezTo>
                  <a:lnTo>
                    <a:pt x="2036" y="5473"/>
                  </a:lnTo>
                  <a:cubicBezTo>
                    <a:pt x="2036" y="5430"/>
                    <a:pt x="2036" y="5372"/>
                    <a:pt x="2036" y="5314"/>
                  </a:cubicBezTo>
                  <a:cubicBezTo>
                    <a:pt x="2024" y="4102"/>
                    <a:pt x="3019" y="3171"/>
                    <a:pt x="4157" y="3171"/>
                  </a:cubicBezTo>
                  <a:cubicBezTo>
                    <a:pt x="4362" y="3171"/>
                    <a:pt x="4571" y="3201"/>
                    <a:pt x="4779" y="3264"/>
                  </a:cubicBezTo>
                  <a:lnTo>
                    <a:pt x="9066" y="3264"/>
                  </a:lnTo>
                  <a:cubicBezTo>
                    <a:pt x="8179" y="1137"/>
                    <a:pt x="6176" y="1"/>
                    <a:pt x="4154" y="1"/>
                  </a:cubicBezTo>
                  <a:close/>
                </a:path>
              </a:pathLst>
            </a:custGeom>
            <a:solidFill>
              <a:srgbClr val="8CA4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9347;p94">
              <a:extLst>
                <a:ext uri="{FF2B5EF4-FFF2-40B4-BE49-F238E27FC236}">
                  <a16:creationId xmlns:a16="http://schemas.microsoft.com/office/drawing/2014/main" id="{771C0293-D907-0D16-DF86-77515A894F6C}"/>
                </a:ext>
              </a:extLst>
            </p:cNvPr>
            <p:cNvSpPr/>
            <p:nvPr/>
          </p:nvSpPr>
          <p:spPr>
            <a:xfrm>
              <a:off x="6703537" y="3490771"/>
              <a:ext cx="154800" cy="193860"/>
            </a:xfrm>
            <a:custGeom>
              <a:avLst/>
              <a:gdLst/>
              <a:ahLst/>
              <a:cxnLst/>
              <a:rect l="l" t="t" r="r" b="b"/>
              <a:pathLst>
                <a:path w="5905" h="7395" extrusionOk="0">
                  <a:moveTo>
                    <a:pt x="5486" y="0"/>
                  </a:moveTo>
                  <a:lnTo>
                    <a:pt x="1228" y="29"/>
                  </a:lnTo>
                  <a:lnTo>
                    <a:pt x="1242" y="29"/>
                  </a:lnTo>
                  <a:cubicBezTo>
                    <a:pt x="2859" y="549"/>
                    <a:pt x="3263" y="2642"/>
                    <a:pt x="1964" y="3725"/>
                  </a:cubicBezTo>
                  <a:lnTo>
                    <a:pt x="1" y="7363"/>
                  </a:lnTo>
                  <a:cubicBezTo>
                    <a:pt x="199" y="7384"/>
                    <a:pt x="396" y="7395"/>
                    <a:pt x="591" y="7395"/>
                  </a:cubicBezTo>
                  <a:cubicBezTo>
                    <a:pt x="3484" y="7395"/>
                    <a:pt x="5905" y="5041"/>
                    <a:pt x="5905" y="2079"/>
                  </a:cubicBezTo>
                  <a:cubicBezTo>
                    <a:pt x="5905" y="1357"/>
                    <a:pt x="5761" y="650"/>
                    <a:pt x="5486" y="0"/>
                  </a:cubicBezTo>
                  <a:close/>
                </a:path>
              </a:pathLst>
            </a:custGeom>
            <a:solidFill>
              <a:srgbClr val="8094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TextBox 14">
            <a:extLst>
              <a:ext uri="{FF2B5EF4-FFF2-40B4-BE49-F238E27FC236}">
                <a16:creationId xmlns:a16="http://schemas.microsoft.com/office/drawing/2014/main" id="{7C21AD3E-9B69-4B04-BD2B-45C49CB1BD9A}"/>
              </a:ext>
            </a:extLst>
          </p:cNvPr>
          <p:cNvSpPr txBox="1"/>
          <p:nvPr/>
        </p:nvSpPr>
        <p:spPr>
          <a:xfrm>
            <a:off x="6263605" y="4337872"/>
            <a:ext cx="2628900" cy="523220"/>
          </a:xfrm>
          <a:prstGeom prst="rect">
            <a:avLst/>
          </a:prstGeom>
          <a:noFill/>
        </p:spPr>
        <p:txBody>
          <a:bodyPr wrap="square" rtlCol="0">
            <a:spAutoFit/>
          </a:bodyPr>
          <a:lstStyle/>
          <a:p>
            <a:r>
              <a:rPr lang="en-IN" dirty="0">
                <a:solidFill>
                  <a:schemeClr val="accent6"/>
                </a:solidFill>
              </a:rPr>
              <a:t>You can find the project on</a:t>
            </a:r>
          </a:p>
          <a:p>
            <a:r>
              <a:rPr lang="en-IN" dirty="0">
                <a:solidFill>
                  <a:schemeClr val="accent6"/>
                </a:solidFill>
                <a:hlinkClick r:id="rId2" action="ppaction://hlinkfile"/>
              </a:rPr>
              <a:t>Github.com/JatinAllamsetty27 </a:t>
            </a:r>
            <a:endParaRPr lang="en-IN" dirty="0">
              <a:solidFill>
                <a:schemeClr val="accent6"/>
              </a:solidFill>
            </a:endParaRPr>
          </a:p>
        </p:txBody>
      </p:sp>
      <p:grpSp>
        <p:nvGrpSpPr>
          <p:cNvPr id="16" name="Google Shape;18002;p94">
            <a:extLst>
              <a:ext uri="{FF2B5EF4-FFF2-40B4-BE49-F238E27FC236}">
                <a16:creationId xmlns:a16="http://schemas.microsoft.com/office/drawing/2014/main" id="{CBD16FC7-88B7-F49A-4E05-FF460586C993}"/>
              </a:ext>
            </a:extLst>
          </p:cNvPr>
          <p:cNvGrpSpPr/>
          <p:nvPr/>
        </p:nvGrpSpPr>
        <p:grpSpPr>
          <a:xfrm>
            <a:off x="1292897" y="3695697"/>
            <a:ext cx="1168996" cy="780050"/>
            <a:chOff x="2774354" y="2009990"/>
            <a:chExt cx="372017" cy="316310"/>
          </a:xfrm>
        </p:grpSpPr>
        <p:sp>
          <p:nvSpPr>
            <p:cNvPr id="17" name="Google Shape;18003;p94">
              <a:extLst>
                <a:ext uri="{FF2B5EF4-FFF2-40B4-BE49-F238E27FC236}">
                  <a16:creationId xmlns:a16="http://schemas.microsoft.com/office/drawing/2014/main" id="{0FE0A448-EF79-6437-188A-B4C59CF67BD1}"/>
                </a:ext>
              </a:extLst>
            </p:cNvPr>
            <p:cNvSpPr/>
            <p:nvPr/>
          </p:nvSpPr>
          <p:spPr>
            <a:xfrm>
              <a:off x="2948055" y="2090995"/>
              <a:ext cx="191134" cy="174094"/>
            </a:xfrm>
            <a:custGeom>
              <a:avLst/>
              <a:gdLst/>
              <a:ahLst/>
              <a:cxnLst/>
              <a:rect l="l" t="t" r="r" b="b"/>
              <a:pathLst>
                <a:path w="7291" h="6641" extrusionOk="0">
                  <a:moveTo>
                    <a:pt x="4591" y="0"/>
                  </a:moveTo>
                  <a:lnTo>
                    <a:pt x="3191" y="1068"/>
                  </a:lnTo>
                  <a:lnTo>
                    <a:pt x="2021" y="679"/>
                  </a:lnTo>
                  <a:lnTo>
                    <a:pt x="0" y="2324"/>
                  </a:lnTo>
                  <a:lnTo>
                    <a:pt x="3118" y="6640"/>
                  </a:lnTo>
                  <a:lnTo>
                    <a:pt x="7290" y="3667"/>
                  </a:lnTo>
                  <a:lnTo>
                    <a:pt x="4591" y="0"/>
                  </a:lnTo>
                  <a:close/>
                </a:path>
              </a:pathLst>
            </a:custGeom>
            <a:solidFill>
              <a:srgbClr val="F4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004;p94">
              <a:extLst>
                <a:ext uri="{FF2B5EF4-FFF2-40B4-BE49-F238E27FC236}">
                  <a16:creationId xmlns:a16="http://schemas.microsoft.com/office/drawing/2014/main" id="{6F4F0ECE-FA02-564A-70FF-129F6D1D9628}"/>
                </a:ext>
              </a:extLst>
            </p:cNvPr>
            <p:cNvSpPr/>
            <p:nvPr/>
          </p:nvSpPr>
          <p:spPr>
            <a:xfrm>
              <a:off x="3033568" y="2009990"/>
              <a:ext cx="112803" cy="206889"/>
            </a:xfrm>
            <a:custGeom>
              <a:avLst/>
              <a:gdLst/>
              <a:ahLst/>
              <a:cxnLst/>
              <a:rect l="l" t="t" r="r" b="b"/>
              <a:pathLst>
                <a:path w="4303" h="7892" extrusionOk="0">
                  <a:moveTo>
                    <a:pt x="4302" y="1"/>
                  </a:moveTo>
                  <a:lnTo>
                    <a:pt x="131" y="2960"/>
                  </a:lnTo>
                  <a:cubicBezTo>
                    <a:pt x="30" y="3032"/>
                    <a:pt x="1" y="3177"/>
                    <a:pt x="87" y="3278"/>
                  </a:cubicBezTo>
                  <a:lnTo>
                    <a:pt x="3581" y="7810"/>
                  </a:lnTo>
                  <a:cubicBezTo>
                    <a:pt x="3631" y="7861"/>
                    <a:pt x="3696" y="7892"/>
                    <a:pt x="3761" y="7892"/>
                  </a:cubicBezTo>
                  <a:cubicBezTo>
                    <a:pt x="3809" y="7892"/>
                    <a:pt x="3856" y="7876"/>
                    <a:pt x="3898" y="7839"/>
                  </a:cubicBezTo>
                  <a:lnTo>
                    <a:pt x="4302" y="7522"/>
                  </a:lnTo>
                  <a:lnTo>
                    <a:pt x="4302" y="1"/>
                  </a:lnTo>
                  <a:close/>
                </a:path>
              </a:pathLst>
            </a:custGeom>
            <a:solidFill>
              <a:srgbClr val="A0A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8005;p94">
              <a:extLst>
                <a:ext uri="{FF2B5EF4-FFF2-40B4-BE49-F238E27FC236}">
                  <a16:creationId xmlns:a16="http://schemas.microsoft.com/office/drawing/2014/main" id="{5BC22E3B-F16D-AF11-5280-FE0B6ABFE4AE}"/>
                </a:ext>
              </a:extLst>
            </p:cNvPr>
            <p:cNvSpPr/>
            <p:nvPr/>
          </p:nvSpPr>
          <p:spPr>
            <a:xfrm>
              <a:off x="3110404" y="2165524"/>
              <a:ext cx="35600" cy="51355"/>
            </a:xfrm>
            <a:custGeom>
              <a:avLst/>
              <a:gdLst/>
              <a:ahLst/>
              <a:cxnLst/>
              <a:rect l="l" t="t" r="r" b="b"/>
              <a:pathLst>
                <a:path w="1358" h="1959" extrusionOk="0">
                  <a:moveTo>
                    <a:pt x="1357" y="1"/>
                  </a:moveTo>
                  <a:lnTo>
                    <a:pt x="0" y="1040"/>
                  </a:lnTo>
                  <a:lnTo>
                    <a:pt x="650" y="1877"/>
                  </a:lnTo>
                  <a:cubicBezTo>
                    <a:pt x="692" y="1928"/>
                    <a:pt x="758" y="1959"/>
                    <a:pt x="823" y="1959"/>
                  </a:cubicBezTo>
                  <a:cubicBezTo>
                    <a:pt x="870" y="1959"/>
                    <a:pt x="917" y="1943"/>
                    <a:pt x="953" y="1906"/>
                  </a:cubicBezTo>
                  <a:lnTo>
                    <a:pt x="1357" y="1589"/>
                  </a:lnTo>
                  <a:lnTo>
                    <a:pt x="1357" y="1"/>
                  </a:lnTo>
                  <a:close/>
                </a:path>
              </a:pathLst>
            </a:custGeom>
            <a:solidFill>
              <a:srgbClr val="869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8006;p94">
              <a:extLst>
                <a:ext uri="{FF2B5EF4-FFF2-40B4-BE49-F238E27FC236}">
                  <a16:creationId xmlns:a16="http://schemas.microsoft.com/office/drawing/2014/main" id="{BF016DCA-7060-4076-F669-9AEE277030EE}"/>
                </a:ext>
              </a:extLst>
            </p:cNvPr>
            <p:cNvSpPr/>
            <p:nvPr/>
          </p:nvSpPr>
          <p:spPr>
            <a:xfrm>
              <a:off x="2960533" y="2148510"/>
              <a:ext cx="145336" cy="96733"/>
            </a:xfrm>
            <a:custGeom>
              <a:avLst/>
              <a:gdLst/>
              <a:ahLst/>
              <a:cxnLst/>
              <a:rect l="l" t="t" r="r" b="b"/>
              <a:pathLst>
                <a:path w="5544" h="3690" extrusionOk="0">
                  <a:moveTo>
                    <a:pt x="636" y="0"/>
                  </a:moveTo>
                  <a:lnTo>
                    <a:pt x="1" y="1169"/>
                  </a:lnTo>
                  <a:lnTo>
                    <a:pt x="4476" y="3609"/>
                  </a:lnTo>
                  <a:cubicBezTo>
                    <a:pt x="4575" y="3663"/>
                    <a:pt x="4682" y="3689"/>
                    <a:pt x="4789" y="3689"/>
                  </a:cubicBezTo>
                  <a:cubicBezTo>
                    <a:pt x="5023" y="3689"/>
                    <a:pt x="5252" y="3563"/>
                    <a:pt x="5371" y="3335"/>
                  </a:cubicBezTo>
                  <a:cubicBezTo>
                    <a:pt x="5544" y="3017"/>
                    <a:pt x="5428" y="2613"/>
                    <a:pt x="5111" y="2440"/>
                  </a:cubicBezTo>
                  <a:lnTo>
                    <a:pt x="636" y="0"/>
                  </a:lnTo>
                  <a:close/>
                </a:path>
              </a:pathLst>
            </a:cu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8007;p94">
              <a:extLst>
                <a:ext uri="{FF2B5EF4-FFF2-40B4-BE49-F238E27FC236}">
                  <a16:creationId xmlns:a16="http://schemas.microsoft.com/office/drawing/2014/main" id="{3B269EF8-0C51-7876-48D0-FDC838C9486C}"/>
                </a:ext>
              </a:extLst>
            </p:cNvPr>
            <p:cNvSpPr/>
            <p:nvPr/>
          </p:nvSpPr>
          <p:spPr>
            <a:xfrm>
              <a:off x="3017315" y="2196930"/>
              <a:ext cx="85540" cy="48419"/>
            </a:xfrm>
            <a:custGeom>
              <a:avLst/>
              <a:gdLst/>
              <a:ahLst/>
              <a:cxnLst/>
              <a:rect l="l" t="t" r="r" b="b"/>
              <a:pathLst>
                <a:path w="3263" h="1847" extrusionOk="0">
                  <a:moveTo>
                    <a:pt x="289" y="1"/>
                  </a:moveTo>
                  <a:lnTo>
                    <a:pt x="0" y="506"/>
                  </a:lnTo>
                  <a:lnTo>
                    <a:pt x="2310" y="1762"/>
                  </a:lnTo>
                  <a:cubicBezTo>
                    <a:pt x="2412" y="1820"/>
                    <a:pt x="2522" y="1847"/>
                    <a:pt x="2630" y="1847"/>
                  </a:cubicBezTo>
                  <a:cubicBezTo>
                    <a:pt x="2901" y="1847"/>
                    <a:pt x="3159" y="1676"/>
                    <a:pt x="3262" y="1387"/>
                  </a:cubicBezTo>
                  <a:lnTo>
                    <a:pt x="3262" y="1387"/>
                  </a:lnTo>
                  <a:cubicBezTo>
                    <a:pt x="3187" y="1410"/>
                    <a:pt x="3112" y="1421"/>
                    <a:pt x="3039" y="1421"/>
                  </a:cubicBezTo>
                  <a:cubicBezTo>
                    <a:pt x="2929" y="1421"/>
                    <a:pt x="2824" y="1395"/>
                    <a:pt x="2728" y="1343"/>
                  </a:cubicBezTo>
                  <a:lnTo>
                    <a:pt x="289" y="1"/>
                  </a:lnTo>
                  <a:close/>
                </a:path>
              </a:pathLst>
            </a:custGeom>
            <a:solidFill>
              <a:srgbClr val="F4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8008;p94">
              <a:extLst>
                <a:ext uri="{FF2B5EF4-FFF2-40B4-BE49-F238E27FC236}">
                  <a16:creationId xmlns:a16="http://schemas.microsoft.com/office/drawing/2014/main" id="{BF61ADD2-6992-1FC8-22D3-86FE164F7FD6}"/>
                </a:ext>
              </a:extLst>
            </p:cNvPr>
            <p:cNvSpPr/>
            <p:nvPr/>
          </p:nvSpPr>
          <p:spPr>
            <a:xfrm>
              <a:off x="2933663" y="2173467"/>
              <a:ext cx="145336" cy="96733"/>
            </a:xfrm>
            <a:custGeom>
              <a:avLst/>
              <a:gdLst/>
              <a:ahLst/>
              <a:cxnLst/>
              <a:rect l="l" t="t" r="r" b="b"/>
              <a:pathLst>
                <a:path w="5544" h="3690" extrusionOk="0">
                  <a:moveTo>
                    <a:pt x="636" y="1"/>
                  </a:moveTo>
                  <a:lnTo>
                    <a:pt x="1" y="1170"/>
                  </a:lnTo>
                  <a:lnTo>
                    <a:pt x="4476" y="3610"/>
                  </a:lnTo>
                  <a:cubicBezTo>
                    <a:pt x="4575" y="3664"/>
                    <a:pt x="4682" y="3690"/>
                    <a:pt x="4789" y="3690"/>
                  </a:cubicBezTo>
                  <a:cubicBezTo>
                    <a:pt x="5023" y="3690"/>
                    <a:pt x="5252" y="3564"/>
                    <a:pt x="5371" y="3336"/>
                  </a:cubicBezTo>
                  <a:cubicBezTo>
                    <a:pt x="5544" y="3018"/>
                    <a:pt x="5428" y="2614"/>
                    <a:pt x="5111" y="2441"/>
                  </a:cubicBezTo>
                  <a:lnTo>
                    <a:pt x="636" y="1"/>
                  </a:lnTo>
                  <a:close/>
                </a:path>
              </a:pathLst>
            </a:cu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8009;p94">
              <a:extLst>
                <a:ext uri="{FF2B5EF4-FFF2-40B4-BE49-F238E27FC236}">
                  <a16:creationId xmlns:a16="http://schemas.microsoft.com/office/drawing/2014/main" id="{791D596B-3AF8-0E11-C549-83E82406B4E2}"/>
                </a:ext>
              </a:extLst>
            </p:cNvPr>
            <p:cNvSpPr/>
            <p:nvPr/>
          </p:nvSpPr>
          <p:spPr>
            <a:xfrm>
              <a:off x="2999515" y="2228361"/>
              <a:ext cx="76102" cy="41603"/>
            </a:xfrm>
            <a:custGeom>
              <a:avLst/>
              <a:gdLst/>
              <a:ahLst/>
              <a:cxnLst/>
              <a:rect l="l" t="t" r="r" b="b"/>
              <a:pathLst>
                <a:path w="2903" h="1587" extrusionOk="0">
                  <a:moveTo>
                    <a:pt x="260" y="0"/>
                  </a:moveTo>
                  <a:lnTo>
                    <a:pt x="1" y="448"/>
                  </a:lnTo>
                  <a:lnTo>
                    <a:pt x="1949" y="1501"/>
                  </a:lnTo>
                  <a:cubicBezTo>
                    <a:pt x="2053" y="1559"/>
                    <a:pt x="2163" y="1586"/>
                    <a:pt x="2272" y="1586"/>
                  </a:cubicBezTo>
                  <a:cubicBezTo>
                    <a:pt x="2542" y="1586"/>
                    <a:pt x="2799" y="1419"/>
                    <a:pt x="2902" y="1140"/>
                  </a:cubicBezTo>
                  <a:lnTo>
                    <a:pt x="2902" y="1140"/>
                  </a:lnTo>
                  <a:cubicBezTo>
                    <a:pt x="2816" y="1180"/>
                    <a:pt x="2724" y="1199"/>
                    <a:pt x="2631" y="1199"/>
                  </a:cubicBezTo>
                  <a:cubicBezTo>
                    <a:pt x="2522" y="1199"/>
                    <a:pt x="2412" y="1173"/>
                    <a:pt x="2310" y="1126"/>
                  </a:cubicBezTo>
                  <a:lnTo>
                    <a:pt x="260" y="0"/>
                  </a:lnTo>
                  <a:close/>
                </a:path>
              </a:pathLst>
            </a:custGeom>
            <a:solidFill>
              <a:srgbClr val="F4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8010;p94">
              <a:extLst>
                <a:ext uri="{FF2B5EF4-FFF2-40B4-BE49-F238E27FC236}">
                  <a16:creationId xmlns:a16="http://schemas.microsoft.com/office/drawing/2014/main" id="{84E4B9AF-4817-DE7C-4DE4-DD7DFBC68B38}"/>
                </a:ext>
              </a:extLst>
            </p:cNvPr>
            <p:cNvSpPr/>
            <p:nvPr/>
          </p:nvSpPr>
          <p:spPr>
            <a:xfrm>
              <a:off x="2906425" y="2198450"/>
              <a:ext cx="145729" cy="96733"/>
            </a:xfrm>
            <a:custGeom>
              <a:avLst/>
              <a:gdLst/>
              <a:ahLst/>
              <a:cxnLst/>
              <a:rect l="l" t="t" r="r" b="b"/>
              <a:pathLst>
                <a:path w="5559" h="3690" extrusionOk="0">
                  <a:moveTo>
                    <a:pt x="650" y="1"/>
                  </a:moveTo>
                  <a:lnTo>
                    <a:pt x="0" y="1170"/>
                  </a:lnTo>
                  <a:lnTo>
                    <a:pt x="4490" y="3610"/>
                  </a:lnTo>
                  <a:cubicBezTo>
                    <a:pt x="4590" y="3664"/>
                    <a:pt x="4698" y="3690"/>
                    <a:pt x="4806" y="3690"/>
                  </a:cubicBezTo>
                  <a:cubicBezTo>
                    <a:pt x="5039" y="3690"/>
                    <a:pt x="5266" y="3567"/>
                    <a:pt x="5385" y="3350"/>
                  </a:cubicBezTo>
                  <a:cubicBezTo>
                    <a:pt x="5558" y="3018"/>
                    <a:pt x="5443" y="2613"/>
                    <a:pt x="5125" y="2440"/>
                  </a:cubicBezTo>
                  <a:lnTo>
                    <a:pt x="650" y="1"/>
                  </a:lnTo>
                  <a:close/>
                </a:path>
              </a:pathLst>
            </a:cu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8011;p94">
              <a:extLst>
                <a:ext uri="{FF2B5EF4-FFF2-40B4-BE49-F238E27FC236}">
                  <a16:creationId xmlns:a16="http://schemas.microsoft.com/office/drawing/2014/main" id="{41BB4520-D246-0FBD-D3C2-0886A941E410}"/>
                </a:ext>
              </a:extLst>
            </p:cNvPr>
            <p:cNvSpPr/>
            <p:nvPr/>
          </p:nvSpPr>
          <p:spPr>
            <a:xfrm>
              <a:off x="2982108" y="2259007"/>
              <a:ext cx="66245" cy="36150"/>
            </a:xfrm>
            <a:custGeom>
              <a:avLst/>
              <a:gdLst/>
              <a:ahLst/>
              <a:cxnLst/>
              <a:rect l="l" t="t" r="r" b="b"/>
              <a:pathLst>
                <a:path w="2527" h="1379" extrusionOk="0">
                  <a:moveTo>
                    <a:pt x="260" y="0"/>
                  </a:moveTo>
                  <a:lnTo>
                    <a:pt x="1" y="433"/>
                  </a:lnTo>
                  <a:lnTo>
                    <a:pt x="1603" y="1300"/>
                  </a:lnTo>
                  <a:cubicBezTo>
                    <a:pt x="1703" y="1354"/>
                    <a:pt x="1810" y="1379"/>
                    <a:pt x="1915" y="1379"/>
                  </a:cubicBezTo>
                  <a:cubicBezTo>
                    <a:pt x="2175" y="1379"/>
                    <a:pt x="2424" y="1224"/>
                    <a:pt x="2527" y="968"/>
                  </a:cubicBezTo>
                  <a:lnTo>
                    <a:pt x="2527" y="968"/>
                  </a:lnTo>
                  <a:cubicBezTo>
                    <a:pt x="2452" y="999"/>
                    <a:pt x="2369" y="1014"/>
                    <a:pt x="2285" y="1014"/>
                  </a:cubicBezTo>
                  <a:cubicBezTo>
                    <a:pt x="2174" y="1014"/>
                    <a:pt x="2062" y="988"/>
                    <a:pt x="1964" y="939"/>
                  </a:cubicBezTo>
                  <a:lnTo>
                    <a:pt x="260" y="0"/>
                  </a:lnTo>
                  <a:close/>
                </a:path>
              </a:pathLst>
            </a:custGeom>
            <a:solidFill>
              <a:srgbClr val="F4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8012;p94">
              <a:extLst>
                <a:ext uri="{FF2B5EF4-FFF2-40B4-BE49-F238E27FC236}">
                  <a16:creationId xmlns:a16="http://schemas.microsoft.com/office/drawing/2014/main" id="{146D6CA5-9FDC-2C4A-9A4B-2AFE6FCC7D52}"/>
                </a:ext>
              </a:extLst>
            </p:cNvPr>
            <p:cNvSpPr/>
            <p:nvPr/>
          </p:nvSpPr>
          <p:spPr>
            <a:xfrm>
              <a:off x="2879555" y="2223800"/>
              <a:ext cx="145729" cy="96655"/>
            </a:xfrm>
            <a:custGeom>
              <a:avLst/>
              <a:gdLst/>
              <a:ahLst/>
              <a:cxnLst/>
              <a:rect l="l" t="t" r="r" b="b"/>
              <a:pathLst>
                <a:path w="5559" h="3687" extrusionOk="0">
                  <a:moveTo>
                    <a:pt x="636" y="1"/>
                  </a:moveTo>
                  <a:lnTo>
                    <a:pt x="0" y="1156"/>
                  </a:lnTo>
                  <a:lnTo>
                    <a:pt x="4475" y="3610"/>
                  </a:lnTo>
                  <a:cubicBezTo>
                    <a:pt x="4572" y="3662"/>
                    <a:pt x="4676" y="3687"/>
                    <a:pt x="4780" y="3687"/>
                  </a:cubicBezTo>
                  <a:cubicBezTo>
                    <a:pt x="5018" y="3687"/>
                    <a:pt x="5254" y="3557"/>
                    <a:pt x="5385" y="3335"/>
                  </a:cubicBezTo>
                  <a:cubicBezTo>
                    <a:pt x="5558" y="3018"/>
                    <a:pt x="5428" y="2614"/>
                    <a:pt x="5111" y="2440"/>
                  </a:cubicBezTo>
                  <a:lnTo>
                    <a:pt x="636" y="1"/>
                  </a:lnTo>
                  <a:close/>
                </a:path>
              </a:pathLst>
            </a:cu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8013;p94">
              <a:extLst>
                <a:ext uri="{FF2B5EF4-FFF2-40B4-BE49-F238E27FC236}">
                  <a16:creationId xmlns:a16="http://schemas.microsoft.com/office/drawing/2014/main" id="{7FB6F722-4BD5-5F39-3F05-1A7D0FB03EC8}"/>
                </a:ext>
              </a:extLst>
            </p:cNvPr>
            <p:cNvSpPr/>
            <p:nvPr/>
          </p:nvSpPr>
          <p:spPr>
            <a:xfrm>
              <a:off x="2964701" y="2288132"/>
              <a:ext cx="56782" cy="32323"/>
            </a:xfrm>
            <a:custGeom>
              <a:avLst/>
              <a:gdLst/>
              <a:ahLst/>
              <a:cxnLst/>
              <a:rect l="l" t="t" r="r" b="b"/>
              <a:pathLst>
                <a:path w="2166" h="1233" extrusionOk="0">
                  <a:moveTo>
                    <a:pt x="275" y="1"/>
                  </a:moveTo>
                  <a:lnTo>
                    <a:pt x="0" y="477"/>
                  </a:lnTo>
                  <a:lnTo>
                    <a:pt x="1227" y="1156"/>
                  </a:lnTo>
                  <a:cubicBezTo>
                    <a:pt x="1324" y="1208"/>
                    <a:pt x="1428" y="1233"/>
                    <a:pt x="1532" y="1233"/>
                  </a:cubicBezTo>
                  <a:cubicBezTo>
                    <a:pt x="1770" y="1233"/>
                    <a:pt x="2006" y="1103"/>
                    <a:pt x="2137" y="881"/>
                  </a:cubicBezTo>
                  <a:cubicBezTo>
                    <a:pt x="2151" y="853"/>
                    <a:pt x="2166" y="824"/>
                    <a:pt x="2166" y="795"/>
                  </a:cubicBezTo>
                  <a:lnTo>
                    <a:pt x="2166" y="795"/>
                  </a:lnTo>
                  <a:cubicBezTo>
                    <a:pt x="2097" y="818"/>
                    <a:pt x="2025" y="829"/>
                    <a:pt x="1953" y="829"/>
                  </a:cubicBezTo>
                  <a:cubicBezTo>
                    <a:pt x="1845" y="829"/>
                    <a:pt x="1736" y="803"/>
                    <a:pt x="1632" y="752"/>
                  </a:cubicBezTo>
                  <a:lnTo>
                    <a:pt x="275" y="1"/>
                  </a:lnTo>
                  <a:close/>
                </a:path>
              </a:pathLst>
            </a:custGeom>
            <a:solidFill>
              <a:srgbClr val="F4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8014;p94">
              <a:extLst>
                <a:ext uri="{FF2B5EF4-FFF2-40B4-BE49-F238E27FC236}">
                  <a16:creationId xmlns:a16="http://schemas.microsoft.com/office/drawing/2014/main" id="{01ADA5E0-6122-4A57-72F3-57CE62C3C65E}"/>
                </a:ext>
              </a:extLst>
            </p:cNvPr>
            <p:cNvSpPr/>
            <p:nvPr/>
          </p:nvSpPr>
          <p:spPr>
            <a:xfrm>
              <a:off x="2791761" y="2103080"/>
              <a:ext cx="185445" cy="168064"/>
            </a:xfrm>
            <a:custGeom>
              <a:avLst/>
              <a:gdLst/>
              <a:ahLst/>
              <a:cxnLst/>
              <a:rect l="l" t="t" r="r" b="b"/>
              <a:pathLst>
                <a:path w="7074" h="6411" extrusionOk="0">
                  <a:moveTo>
                    <a:pt x="2209" y="1"/>
                  </a:moveTo>
                  <a:lnTo>
                    <a:pt x="0" y="3985"/>
                  </a:lnTo>
                  <a:lnTo>
                    <a:pt x="4519" y="6410"/>
                  </a:lnTo>
                  <a:lnTo>
                    <a:pt x="7074" y="1733"/>
                  </a:lnTo>
                  <a:lnTo>
                    <a:pt x="4836" y="780"/>
                  </a:lnTo>
                  <a:cubicBezTo>
                    <a:pt x="4815" y="773"/>
                    <a:pt x="4793" y="770"/>
                    <a:pt x="4773" y="770"/>
                  </a:cubicBezTo>
                  <a:cubicBezTo>
                    <a:pt x="4753" y="770"/>
                    <a:pt x="4735" y="773"/>
                    <a:pt x="4721" y="780"/>
                  </a:cubicBezTo>
                  <a:lnTo>
                    <a:pt x="3811" y="882"/>
                  </a:lnTo>
                  <a:cubicBezTo>
                    <a:pt x="3768" y="882"/>
                    <a:pt x="3725" y="882"/>
                    <a:pt x="3682" y="853"/>
                  </a:cubicBezTo>
                  <a:lnTo>
                    <a:pt x="2209" y="1"/>
                  </a:lnTo>
                  <a:close/>
                </a:path>
              </a:pathLst>
            </a:cu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8015;p94">
              <a:extLst>
                <a:ext uri="{FF2B5EF4-FFF2-40B4-BE49-F238E27FC236}">
                  <a16:creationId xmlns:a16="http://schemas.microsoft.com/office/drawing/2014/main" id="{59B78634-D198-540A-E876-375CC3EFDEEA}"/>
                </a:ext>
              </a:extLst>
            </p:cNvPr>
            <p:cNvSpPr/>
            <p:nvPr/>
          </p:nvSpPr>
          <p:spPr>
            <a:xfrm>
              <a:off x="2774354" y="2035734"/>
              <a:ext cx="114691" cy="198316"/>
            </a:xfrm>
            <a:custGeom>
              <a:avLst/>
              <a:gdLst/>
              <a:ahLst/>
              <a:cxnLst/>
              <a:rect l="l" t="t" r="r" b="b"/>
              <a:pathLst>
                <a:path w="4375" h="7565" extrusionOk="0">
                  <a:moveTo>
                    <a:pt x="0" y="0"/>
                  </a:moveTo>
                  <a:lnTo>
                    <a:pt x="0" y="6785"/>
                  </a:lnTo>
                  <a:lnTo>
                    <a:pt x="1271" y="7536"/>
                  </a:lnTo>
                  <a:cubicBezTo>
                    <a:pt x="1308" y="7554"/>
                    <a:pt x="1350" y="7564"/>
                    <a:pt x="1392" y="7564"/>
                  </a:cubicBezTo>
                  <a:cubicBezTo>
                    <a:pt x="1480" y="7564"/>
                    <a:pt x="1568" y="7522"/>
                    <a:pt x="1617" y="7435"/>
                  </a:cubicBezTo>
                  <a:lnTo>
                    <a:pt x="4302" y="2787"/>
                  </a:lnTo>
                  <a:cubicBezTo>
                    <a:pt x="4374" y="2671"/>
                    <a:pt x="4331" y="2512"/>
                    <a:pt x="4216" y="2440"/>
                  </a:cubicBezTo>
                  <a:lnTo>
                    <a:pt x="0" y="0"/>
                  </a:lnTo>
                  <a:close/>
                </a:path>
              </a:pathLst>
            </a:cu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8016;p94">
              <a:extLst>
                <a:ext uri="{FF2B5EF4-FFF2-40B4-BE49-F238E27FC236}">
                  <a16:creationId xmlns:a16="http://schemas.microsoft.com/office/drawing/2014/main" id="{1996754C-3D9D-EF79-B33A-02DA0338596A}"/>
                </a:ext>
              </a:extLst>
            </p:cNvPr>
            <p:cNvSpPr/>
            <p:nvPr/>
          </p:nvSpPr>
          <p:spPr>
            <a:xfrm>
              <a:off x="2774354" y="2035734"/>
              <a:ext cx="88580" cy="185445"/>
            </a:xfrm>
            <a:custGeom>
              <a:avLst/>
              <a:gdLst/>
              <a:ahLst/>
              <a:cxnLst/>
              <a:rect l="l" t="t" r="r" b="b"/>
              <a:pathLst>
                <a:path w="3379" h="7074" extrusionOk="0">
                  <a:moveTo>
                    <a:pt x="0" y="0"/>
                  </a:moveTo>
                  <a:lnTo>
                    <a:pt x="0" y="6785"/>
                  </a:lnTo>
                  <a:lnTo>
                    <a:pt x="506" y="7074"/>
                  </a:lnTo>
                  <a:lnTo>
                    <a:pt x="3378" y="1949"/>
                  </a:lnTo>
                  <a:lnTo>
                    <a:pt x="0" y="0"/>
                  </a:lnTo>
                  <a:close/>
                </a:path>
              </a:pathLst>
            </a:custGeom>
            <a:solidFill>
              <a:srgbClr val="6D81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8017;p94">
              <a:extLst>
                <a:ext uri="{FF2B5EF4-FFF2-40B4-BE49-F238E27FC236}">
                  <a16:creationId xmlns:a16="http://schemas.microsoft.com/office/drawing/2014/main" id="{A4708123-B712-7752-2960-ED8522E8CBFA}"/>
                </a:ext>
              </a:extLst>
            </p:cNvPr>
            <p:cNvSpPr/>
            <p:nvPr/>
          </p:nvSpPr>
          <p:spPr>
            <a:xfrm>
              <a:off x="2774354" y="2175381"/>
              <a:ext cx="54894" cy="58669"/>
            </a:xfrm>
            <a:custGeom>
              <a:avLst/>
              <a:gdLst/>
              <a:ahLst/>
              <a:cxnLst/>
              <a:rect l="l" t="t" r="r" b="b"/>
              <a:pathLst>
                <a:path w="2094" h="2238" extrusionOk="0">
                  <a:moveTo>
                    <a:pt x="0" y="0"/>
                  </a:moveTo>
                  <a:lnTo>
                    <a:pt x="0" y="1458"/>
                  </a:lnTo>
                  <a:lnTo>
                    <a:pt x="1271" y="2209"/>
                  </a:lnTo>
                  <a:cubicBezTo>
                    <a:pt x="1308" y="2227"/>
                    <a:pt x="1350" y="2237"/>
                    <a:pt x="1392" y="2237"/>
                  </a:cubicBezTo>
                  <a:cubicBezTo>
                    <a:pt x="1480" y="2237"/>
                    <a:pt x="1568" y="2195"/>
                    <a:pt x="1617" y="2108"/>
                  </a:cubicBezTo>
                  <a:lnTo>
                    <a:pt x="2094" y="1285"/>
                  </a:lnTo>
                  <a:lnTo>
                    <a:pt x="0" y="0"/>
                  </a:lnTo>
                  <a:close/>
                </a:path>
              </a:pathLst>
            </a:custGeom>
            <a:solidFill>
              <a:srgbClr val="F2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8018;p94">
              <a:extLst>
                <a:ext uri="{FF2B5EF4-FFF2-40B4-BE49-F238E27FC236}">
                  <a16:creationId xmlns:a16="http://schemas.microsoft.com/office/drawing/2014/main" id="{36A0761F-46CE-FEDE-F585-04E1AB64B2D9}"/>
                </a:ext>
              </a:extLst>
            </p:cNvPr>
            <p:cNvSpPr/>
            <p:nvPr/>
          </p:nvSpPr>
          <p:spPr>
            <a:xfrm>
              <a:off x="2774354" y="2175381"/>
              <a:ext cx="28784" cy="45798"/>
            </a:xfrm>
            <a:custGeom>
              <a:avLst/>
              <a:gdLst/>
              <a:ahLst/>
              <a:cxnLst/>
              <a:rect l="l" t="t" r="r" b="b"/>
              <a:pathLst>
                <a:path w="1098" h="1747" extrusionOk="0">
                  <a:moveTo>
                    <a:pt x="0" y="0"/>
                  </a:moveTo>
                  <a:lnTo>
                    <a:pt x="0" y="1458"/>
                  </a:lnTo>
                  <a:lnTo>
                    <a:pt x="506" y="1747"/>
                  </a:lnTo>
                  <a:lnTo>
                    <a:pt x="1098" y="664"/>
                  </a:lnTo>
                  <a:lnTo>
                    <a:pt x="0" y="0"/>
                  </a:lnTo>
                  <a:close/>
                </a:path>
              </a:pathLst>
            </a:custGeom>
            <a:solidFill>
              <a:srgbClr val="5A70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8019;p94">
              <a:extLst>
                <a:ext uri="{FF2B5EF4-FFF2-40B4-BE49-F238E27FC236}">
                  <a16:creationId xmlns:a16="http://schemas.microsoft.com/office/drawing/2014/main" id="{AF1584C9-BBDF-1392-B9B6-95E92EFE9695}"/>
                </a:ext>
              </a:extLst>
            </p:cNvPr>
            <p:cNvSpPr/>
            <p:nvPr/>
          </p:nvSpPr>
          <p:spPr>
            <a:xfrm>
              <a:off x="2829983" y="2199105"/>
              <a:ext cx="78357" cy="62811"/>
            </a:xfrm>
            <a:custGeom>
              <a:avLst/>
              <a:gdLst/>
              <a:ahLst/>
              <a:cxnLst/>
              <a:rect l="l" t="t" r="r" b="b"/>
              <a:pathLst>
                <a:path w="2989" h="2396" extrusionOk="0">
                  <a:moveTo>
                    <a:pt x="2228" y="0"/>
                  </a:moveTo>
                  <a:cubicBezTo>
                    <a:pt x="2096" y="0"/>
                    <a:pt x="1963" y="40"/>
                    <a:pt x="1848" y="120"/>
                  </a:cubicBezTo>
                  <a:lnTo>
                    <a:pt x="376" y="1188"/>
                  </a:lnTo>
                  <a:cubicBezTo>
                    <a:pt x="73" y="1405"/>
                    <a:pt x="0" y="1823"/>
                    <a:pt x="217" y="2112"/>
                  </a:cubicBezTo>
                  <a:cubicBezTo>
                    <a:pt x="349" y="2297"/>
                    <a:pt x="556" y="2396"/>
                    <a:pt x="767" y="2396"/>
                  </a:cubicBezTo>
                  <a:cubicBezTo>
                    <a:pt x="901" y="2396"/>
                    <a:pt x="1037" y="2355"/>
                    <a:pt x="1155" y="2271"/>
                  </a:cubicBezTo>
                  <a:lnTo>
                    <a:pt x="2628" y="1203"/>
                  </a:lnTo>
                  <a:cubicBezTo>
                    <a:pt x="2916" y="986"/>
                    <a:pt x="2989" y="553"/>
                    <a:pt x="2758" y="264"/>
                  </a:cubicBezTo>
                  <a:cubicBezTo>
                    <a:pt x="2627" y="91"/>
                    <a:pt x="2429" y="0"/>
                    <a:pt x="2228" y="0"/>
                  </a:cubicBezTo>
                  <a:close/>
                </a:path>
              </a:pathLst>
            </a:custGeom>
            <a:solidFill>
              <a:srgbClr val="F4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8020;p94">
              <a:extLst>
                <a:ext uri="{FF2B5EF4-FFF2-40B4-BE49-F238E27FC236}">
                  <a16:creationId xmlns:a16="http://schemas.microsoft.com/office/drawing/2014/main" id="{BB06A03B-536C-6FC2-EDEB-3C13AB05EC24}"/>
                </a:ext>
              </a:extLst>
            </p:cNvPr>
            <p:cNvSpPr/>
            <p:nvPr/>
          </p:nvSpPr>
          <p:spPr>
            <a:xfrm>
              <a:off x="2833390" y="2200337"/>
              <a:ext cx="74949" cy="61579"/>
            </a:xfrm>
            <a:custGeom>
              <a:avLst/>
              <a:gdLst/>
              <a:ahLst/>
              <a:cxnLst/>
              <a:rect l="l" t="t" r="r" b="b"/>
              <a:pathLst>
                <a:path w="2859" h="2349" extrusionOk="0">
                  <a:moveTo>
                    <a:pt x="2353" y="1"/>
                  </a:moveTo>
                  <a:cubicBezTo>
                    <a:pt x="2454" y="290"/>
                    <a:pt x="2368" y="607"/>
                    <a:pt x="2122" y="780"/>
                  </a:cubicBezTo>
                  <a:lnTo>
                    <a:pt x="650" y="1849"/>
                  </a:lnTo>
                  <a:cubicBezTo>
                    <a:pt x="533" y="1939"/>
                    <a:pt x="393" y="1984"/>
                    <a:pt x="252" y="1984"/>
                  </a:cubicBezTo>
                  <a:cubicBezTo>
                    <a:pt x="167" y="1984"/>
                    <a:pt x="82" y="1968"/>
                    <a:pt x="0" y="1935"/>
                  </a:cubicBezTo>
                  <a:lnTo>
                    <a:pt x="0" y="1935"/>
                  </a:lnTo>
                  <a:cubicBezTo>
                    <a:pt x="114" y="2201"/>
                    <a:pt x="365" y="2348"/>
                    <a:pt x="622" y="2348"/>
                  </a:cubicBezTo>
                  <a:cubicBezTo>
                    <a:pt x="756" y="2348"/>
                    <a:pt x="892" y="2308"/>
                    <a:pt x="1011" y="2224"/>
                  </a:cubicBezTo>
                  <a:lnTo>
                    <a:pt x="2483" y="1156"/>
                  </a:lnTo>
                  <a:cubicBezTo>
                    <a:pt x="2786" y="939"/>
                    <a:pt x="2859" y="521"/>
                    <a:pt x="2628" y="217"/>
                  </a:cubicBezTo>
                  <a:cubicBezTo>
                    <a:pt x="2555" y="116"/>
                    <a:pt x="2454" y="44"/>
                    <a:pt x="2353" y="1"/>
                  </a:cubicBezTo>
                  <a:close/>
                </a:path>
              </a:pathLst>
            </a:custGeom>
            <a:solidFill>
              <a:srgbClr val="E5EB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8021;p94">
              <a:extLst>
                <a:ext uri="{FF2B5EF4-FFF2-40B4-BE49-F238E27FC236}">
                  <a16:creationId xmlns:a16="http://schemas.microsoft.com/office/drawing/2014/main" id="{BD1F1FB3-23EA-F506-AFEE-F9006C43869F}"/>
                </a:ext>
              </a:extLst>
            </p:cNvPr>
            <p:cNvSpPr/>
            <p:nvPr/>
          </p:nvSpPr>
          <p:spPr>
            <a:xfrm>
              <a:off x="2859868" y="2226815"/>
              <a:ext cx="69653" cy="56546"/>
            </a:xfrm>
            <a:custGeom>
              <a:avLst/>
              <a:gdLst/>
              <a:ahLst/>
              <a:cxnLst/>
              <a:rect l="l" t="t" r="r" b="b"/>
              <a:pathLst>
                <a:path w="2657" h="2157" extrusionOk="0">
                  <a:moveTo>
                    <a:pt x="1904" y="0"/>
                  </a:moveTo>
                  <a:cubicBezTo>
                    <a:pt x="1766" y="0"/>
                    <a:pt x="1626" y="43"/>
                    <a:pt x="1502" y="131"/>
                  </a:cubicBezTo>
                  <a:lnTo>
                    <a:pt x="376" y="940"/>
                  </a:lnTo>
                  <a:cubicBezTo>
                    <a:pt x="73" y="1156"/>
                    <a:pt x="1" y="1589"/>
                    <a:pt x="232" y="1892"/>
                  </a:cubicBezTo>
                  <a:cubicBezTo>
                    <a:pt x="362" y="2066"/>
                    <a:pt x="561" y="2156"/>
                    <a:pt x="761" y="2156"/>
                  </a:cubicBezTo>
                  <a:cubicBezTo>
                    <a:pt x="893" y="2156"/>
                    <a:pt x="1026" y="2117"/>
                    <a:pt x="1141" y="2037"/>
                  </a:cubicBezTo>
                  <a:lnTo>
                    <a:pt x="2282" y="1199"/>
                  </a:lnTo>
                  <a:cubicBezTo>
                    <a:pt x="2585" y="983"/>
                    <a:pt x="2657" y="550"/>
                    <a:pt x="2426" y="261"/>
                  </a:cubicBezTo>
                  <a:cubicBezTo>
                    <a:pt x="2298" y="90"/>
                    <a:pt x="2104" y="0"/>
                    <a:pt x="1904" y="0"/>
                  </a:cubicBezTo>
                  <a:close/>
                </a:path>
              </a:pathLst>
            </a:custGeom>
            <a:solidFill>
              <a:srgbClr val="F4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8022;p94">
              <a:extLst>
                <a:ext uri="{FF2B5EF4-FFF2-40B4-BE49-F238E27FC236}">
                  <a16:creationId xmlns:a16="http://schemas.microsoft.com/office/drawing/2014/main" id="{3BBE8342-4FB5-12EE-54BC-826272E80481}"/>
                </a:ext>
              </a:extLst>
            </p:cNvPr>
            <p:cNvSpPr/>
            <p:nvPr/>
          </p:nvSpPr>
          <p:spPr>
            <a:xfrm>
              <a:off x="2863669" y="2227968"/>
              <a:ext cx="65852" cy="55392"/>
            </a:xfrm>
            <a:custGeom>
              <a:avLst/>
              <a:gdLst/>
              <a:ahLst/>
              <a:cxnLst/>
              <a:rect l="l" t="t" r="r" b="b"/>
              <a:pathLst>
                <a:path w="2512" h="2113" extrusionOk="0">
                  <a:moveTo>
                    <a:pt x="2007" y="1"/>
                  </a:moveTo>
                  <a:lnTo>
                    <a:pt x="2007" y="1"/>
                  </a:lnTo>
                  <a:cubicBezTo>
                    <a:pt x="2122" y="289"/>
                    <a:pt x="2021" y="607"/>
                    <a:pt x="1776" y="795"/>
                  </a:cubicBezTo>
                  <a:lnTo>
                    <a:pt x="635" y="1617"/>
                  </a:lnTo>
                  <a:cubicBezTo>
                    <a:pt x="520" y="1697"/>
                    <a:pt x="382" y="1739"/>
                    <a:pt x="247" y="1739"/>
                  </a:cubicBezTo>
                  <a:cubicBezTo>
                    <a:pt x="162" y="1739"/>
                    <a:pt x="78" y="1723"/>
                    <a:pt x="0" y="1690"/>
                  </a:cubicBezTo>
                  <a:lnTo>
                    <a:pt x="0" y="1690"/>
                  </a:lnTo>
                  <a:cubicBezTo>
                    <a:pt x="15" y="1747"/>
                    <a:pt x="44" y="1805"/>
                    <a:pt x="87" y="1848"/>
                  </a:cubicBezTo>
                  <a:cubicBezTo>
                    <a:pt x="217" y="2022"/>
                    <a:pt x="416" y="2112"/>
                    <a:pt x="616" y="2112"/>
                  </a:cubicBezTo>
                  <a:cubicBezTo>
                    <a:pt x="748" y="2112"/>
                    <a:pt x="881" y="2073"/>
                    <a:pt x="996" y="1993"/>
                  </a:cubicBezTo>
                  <a:lnTo>
                    <a:pt x="2151" y="1155"/>
                  </a:lnTo>
                  <a:cubicBezTo>
                    <a:pt x="2440" y="939"/>
                    <a:pt x="2512" y="506"/>
                    <a:pt x="2281" y="217"/>
                  </a:cubicBezTo>
                  <a:cubicBezTo>
                    <a:pt x="2209" y="116"/>
                    <a:pt x="2108" y="44"/>
                    <a:pt x="2007" y="1"/>
                  </a:cubicBezTo>
                  <a:close/>
                </a:path>
              </a:pathLst>
            </a:custGeom>
            <a:solidFill>
              <a:srgbClr val="E5EB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8023;p94">
              <a:extLst>
                <a:ext uri="{FF2B5EF4-FFF2-40B4-BE49-F238E27FC236}">
                  <a16:creationId xmlns:a16="http://schemas.microsoft.com/office/drawing/2014/main" id="{413C6E77-1BE9-023E-ACF9-31893EE7359F}"/>
                </a:ext>
              </a:extLst>
            </p:cNvPr>
            <p:cNvSpPr/>
            <p:nvPr/>
          </p:nvSpPr>
          <p:spPr>
            <a:xfrm>
              <a:off x="2889779" y="2254734"/>
              <a:ext cx="60950" cy="50097"/>
            </a:xfrm>
            <a:custGeom>
              <a:avLst/>
              <a:gdLst/>
              <a:ahLst/>
              <a:cxnLst/>
              <a:rect l="l" t="t" r="r" b="b"/>
              <a:pathLst>
                <a:path w="2325" h="1911" extrusionOk="0">
                  <a:moveTo>
                    <a:pt x="1565" y="0"/>
                  </a:moveTo>
                  <a:cubicBezTo>
                    <a:pt x="1432" y="0"/>
                    <a:pt x="1299" y="40"/>
                    <a:pt x="1184" y="120"/>
                  </a:cubicBezTo>
                  <a:lnTo>
                    <a:pt x="361" y="697"/>
                  </a:lnTo>
                  <a:cubicBezTo>
                    <a:pt x="72" y="914"/>
                    <a:pt x="0" y="1333"/>
                    <a:pt x="217" y="1636"/>
                  </a:cubicBezTo>
                  <a:cubicBezTo>
                    <a:pt x="346" y="1817"/>
                    <a:pt x="547" y="1910"/>
                    <a:pt x="750" y="1910"/>
                  </a:cubicBezTo>
                  <a:cubicBezTo>
                    <a:pt x="887" y="1910"/>
                    <a:pt x="1024" y="1867"/>
                    <a:pt x="1141" y="1780"/>
                  </a:cubicBezTo>
                  <a:lnTo>
                    <a:pt x="1963" y="1203"/>
                  </a:lnTo>
                  <a:cubicBezTo>
                    <a:pt x="2252" y="972"/>
                    <a:pt x="2324" y="553"/>
                    <a:pt x="2108" y="264"/>
                  </a:cubicBezTo>
                  <a:cubicBezTo>
                    <a:pt x="1969" y="90"/>
                    <a:pt x="1767" y="0"/>
                    <a:pt x="1565" y="0"/>
                  </a:cubicBezTo>
                  <a:close/>
                </a:path>
              </a:pathLst>
            </a:custGeom>
            <a:solidFill>
              <a:srgbClr val="F4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8024;p94">
              <a:extLst>
                <a:ext uri="{FF2B5EF4-FFF2-40B4-BE49-F238E27FC236}">
                  <a16:creationId xmlns:a16="http://schemas.microsoft.com/office/drawing/2014/main" id="{AB7F6C66-CE85-71DF-68A8-99906682E536}"/>
                </a:ext>
              </a:extLst>
            </p:cNvPr>
            <p:cNvSpPr/>
            <p:nvPr/>
          </p:nvSpPr>
          <p:spPr>
            <a:xfrm>
              <a:off x="2893187" y="2255599"/>
              <a:ext cx="57542" cy="49468"/>
            </a:xfrm>
            <a:custGeom>
              <a:avLst/>
              <a:gdLst/>
              <a:ahLst/>
              <a:cxnLst/>
              <a:rect l="l" t="t" r="r" b="b"/>
              <a:pathLst>
                <a:path w="2195" h="1887" extrusionOk="0">
                  <a:moveTo>
                    <a:pt x="1660" y="0"/>
                  </a:moveTo>
                  <a:lnTo>
                    <a:pt x="1660" y="0"/>
                  </a:lnTo>
                  <a:cubicBezTo>
                    <a:pt x="1761" y="275"/>
                    <a:pt x="1660" y="592"/>
                    <a:pt x="1429" y="766"/>
                  </a:cubicBezTo>
                  <a:lnTo>
                    <a:pt x="606" y="1357"/>
                  </a:lnTo>
                  <a:cubicBezTo>
                    <a:pt x="491" y="1434"/>
                    <a:pt x="350" y="1479"/>
                    <a:pt x="209" y="1479"/>
                  </a:cubicBezTo>
                  <a:cubicBezTo>
                    <a:pt x="138" y="1479"/>
                    <a:pt x="68" y="1468"/>
                    <a:pt x="0" y="1444"/>
                  </a:cubicBezTo>
                  <a:lnTo>
                    <a:pt x="0" y="1444"/>
                  </a:lnTo>
                  <a:cubicBezTo>
                    <a:pt x="15" y="1502"/>
                    <a:pt x="58" y="1559"/>
                    <a:pt x="87" y="1603"/>
                  </a:cubicBezTo>
                  <a:cubicBezTo>
                    <a:pt x="219" y="1788"/>
                    <a:pt x="426" y="1887"/>
                    <a:pt x="636" y="1887"/>
                  </a:cubicBezTo>
                  <a:cubicBezTo>
                    <a:pt x="771" y="1887"/>
                    <a:pt x="907" y="1846"/>
                    <a:pt x="1025" y="1762"/>
                  </a:cubicBezTo>
                  <a:lnTo>
                    <a:pt x="1833" y="1170"/>
                  </a:lnTo>
                  <a:cubicBezTo>
                    <a:pt x="2137" y="953"/>
                    <a:pt x="2194" y="520"/>
                    <a:pt x="1978" y="231"/>
                  </a:cubicBezTo>
                  <a:cubicBezTo>
                    <a:pt x="1891" y="116"/>
                    <a:pt x="1790" y="44"/>
                    <a:pt x="1660" y="0"/>
                  </a:cubicBezTo>
                  <a:close/>
                </a:path>
              </a:pathLst>
            </a:custGeom>
            <a:solidFill>
              <a:srgbClr val="E5EB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8025;p94">
              <a:extLst>
                <a:ext uri="{FF2B5EF4-FFF2-40B4-BE49-F238E27FC236}">
                  <a16:creationId xmlns:a16="http://schemas.microsoft.com/office/drawing/2014/main" id="{17364196-E7B3-D97D-B68D-3450C946E6EB}"/>
                </a:ext>
              </a:extLst>
            </p:cNvPr>
            <p:cNvSpPr/>
            <p:nvPr/>
          </p:nvSpPr>
          <p:spPr>
            <a:xfrm>
              <a:off x="2919664" y="2281971"/>
              <a:ext cx="52246" cy="44277"/>
            </a:xfrm>
            <a:custGeom>
              <a:avLst/>
              <a:gdLst/>
              <a:ahLst/>
              <a:cxnLst/>
              <a:rect l="l" t="t" r="r" b="b"/>
              <a:pathLst>
                <a:path w="1993" h="1689" extrusionOk="0">
                  <a:moveTo>
                    <a:pt x="1233" y="1"/>
                  </a:moveTo>
                  <a:cubicBezTo>
                    <a:pt x="1100" y="1"/>
                    <a:pt x="967" y="40"/>
                    <a:pt x="852" y="120"/>
                  </a:cubicBezTo>
                  <a:lnTo>
                    <a:pt x="362" y="481"/>
                  </a:lnTo>
                  <a:cubicBezTo>
                    <a:pt x="58" y="698"/>
                    <a:pt x="1" y="1116"/>
                    <a:pt x="217" y="1405"/>
                  </a:cubicBezTo>
                  <a:cubicBezTo>
                    <a:pt x="349" y="1590"/>
                    <a:pt x="551" y="1689"/>
                    <a:pt x="757" y="1689"/>
                  </a:cubicBezTo>
                  <a:cubicBezTo>
                    <a:pt x="889" y="1689"/>
                    <a:pt x="1023" y="1648"/>
                    <a:pt x="1141" y="1564"/>
                  </a:cubicBezTo>
                  <a:lnTo>
                    <a:pt x="1632" y="1203"/>
                  </a:lnTo>
                  <a:cubicBezTo>
                    <a:pt x="1935" y="987"/>
                    <a:pt x="1993" y="553"/>
                    <a:pt x="1762" y="265"/>
                  </a:cubicBezTo>
                  <a:cubicBezTo>
                    <a:pt x="1631" y="91"/>
                    <a:pt x="1433" y="1"/>
                    <a:pt x="1233" y="1"/>
                  </a:cubicBezTo>
                  <a:close/>
                </a:path>
              </a:pathLst>
            </a:custGeom>
            <a:solidFill>
              <a:srgbClr val="F4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8026;p94">
              <a:extLst>
                <a:ext uri="{FF2B5EF4-FFF2-40B4-BE49-F238E27FC236}">
                  <a16:creationId xmlns:a16="http://schemas.microsoft.com/office/drawing/2014/main" id="{984F11B6-9060-80F7-CF00-8CD08544E37C}"/>
                </a:ext>
              </a:extLst>
            </p:cNvPr>
            <p:cNvSpPr/>
            <p:nvPr/>
          </p:nvSpPr>
          <p:spPr>
            <a:xfrm>
              <a:off x="2923072" y="2283229"/>
              <a:ext cx="48839" cy="43071"/>
            </a:xfrm>
            <a:custGeom>
              <a:avLst/>
              <a:gdLst/>
              <a:ahLst/>
              <a:cxnLst/>
              <a:rect l="l" t="t" r="r" b="b"/>
              <a:pathLst>
                <a:path w="1863" h="1643" extrusionOk="0">
                  <a:moveTo>
                    <a:pt x="1343" y="0"/>
                  </a:moveTo>
                  <a:lnTo>
                    <a:pt x="1343" y="0"/>
                  </a:lnTo>
                  <a:cubicBezTo>
                    <a:pt x="1459" y="289"/>
                    <a:pt x="1358" y="606"/>
                    <a:pt x="1112" y="780"/>
                  </a:cubicBezTo>
                  <a:lnTo>
                    <a:pt x="636" y="1141"/>
                  </a:lnTo>
                  <a:cubicBezTo>
                    <a:pt x="520" y="1221"/>
                    <a:pt x="388" y="1262"/>
                    <a:pt x="253" y="1262"/>
                  </a:cubicBezTo>
                  <a:cubicBezTo>
                    <a:pt x="169" y="1262"/>
                    <a:pt x="84" y="1246"/>
                    <a:pt x="1" y="1213"/>
                  </a:cubicBezTo>
                  <a:lnTo>
                    <a:pt x="1" y="1213"/>
                  </a:lnTo>
                  <a:cubicBezTo>
                    <a:pt x="106" y="1482"/>
                    <a:pt x="360" y="1643"/>
                    <a:pt x="624" y="1643"/>
                  </a:cubicBezTo>
                  <a:cubicBezTo>
                    <a:pt x="756" y="1643"/>
                    <a:pt x="891" y="1603"/>
                    <a:pt x="1011" y="1516"/>
                  </a:cubicBezTo>
                  <a:lnTo>
                    <a:pt x="1502" y="1155"/>
                  </a:lnTo>
                  <a:cubicBezTo>
                    <a:pt x="1791" y="939"/>
                    <a:pt x="1863" y="520"/>
                    <a:pt x="1632" y="217"/>
                  </a:cubicBezTo>
                  <a:cubicBezTo>
                    <a:pt x="1560" y="116"/>
                    <a:pt x="1459" y="44"/>
                    <a:pt x="1343" y="0"/>
                  </a:cubicBezTo>
                  <a:close/>
                </a:path>
              </a:pathLst>
            </a:custGeom>
            <a:solidFill>
              <a:srgbClr val="E5EB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8027;p94">
              <a:extLst>
                <a:ext uri="{FF2B5EF4-FFF2-40B4-BE49-F238E27FC236}">
                  <a16:creationId xmlns:a16="http://schemas.microsoft.com/office/drawing/2014/main" id="{68A4398B-DACC-9954-B831-D5AC35786D21}"/>
                </a:ext>
              </a:extLst>
            </p:cNvPr>
            <p:cNvSpPr/>
            <p:nvPr/>
          </p:nvSpPr>
          <p:spPr>
            <a:xfrm>
              <a:off x="2925353" y="2108768"/>
              <a:ext cx="75709" cy="116211"/>
            </a:xfrm>
            <a:custGeom>
              <a:avLst/>
              <a:gdLst/>
              <a:ahLst/>
              <a:cxnLst/>
              <a:rect l="l" t="t" r="r" b="b"/>
              <a:pathLst>
                <a:path w="2888" h="4433" extrusionOk="0">
                  <a:moveTo>
                    <a:pt x="621" y="1"/>
                  </a:moveTo>
                  <a:cubicBezTo>
                    <a:pt x="520" y="1"/>
                    <a:pt x="433" y="73"/>
                    <a:pt x="404" y="159"/>
                  </a:cubicBezTo>
                  <a:lnTo>
                    <a:pt x="0" y="1776"/>
                  </a:lnTo>
                  <a:lnTo>
                    <a:pt x="0" y="3552"/>
                  </a:lnTo>
                  <a:cubicBezTo>
                    <a:pt x="0" y="4042"/>
                    <a:pt x="404" y="4432"/>
                    <a:pt x="881" y="4432"/>
                  </a:cubicBezTo>
                  <a:cubicBezTo>
                    <a:pt x="1372" y="4432"/>
                    <a:pt x="1776" y="4042"/>
                    <a:pt x="1776" y="3552"/>
                  </a:cubicBezTo>
                  <a:lnTo>
                    <a:pt x="1776" y="2224"/>
                  </a:lnTo>
                  <a:lnTo>
                    <a:pt x="2887" y="1"/>
                  </a:lnTo>
                  <a:close/>
                </a:path>
              </a:pathLst>
            </a:custGeom>
            <a:solidFill>
              <a:srgbClr val="F4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8028;p94">
              <a:extLst>
                <a:ext uri="{FF2B5EF4-FFF2-40B4-BE49-F238E27FC236}">
                  <a16:creationId xmlns:a16="http://schemas.microsoft.com/office/drawing/2014/main" id="{C298DE87-6CD9-4137-05BD-2E279CD22C88}"/>
                </a:ext>
              </a:extLst>
            </p:cNvPr>
            <p:cNvSpPr/>
            <p:nvPr/>
          </p:nvSpPr>
          <p:spPr>
            <a:xfrm>
              <a:off x="2925353" y="2108768"/>
              <a:ext cx="32192" cy="116211"/>
            </a:xfrm>
            <a:custGeom>
              <a:avLst/>
              <a:gdLst/>
              <a:ahLst/>
              <a:cxnLst/>
              <a:rect l="l" t="t" r="r" b="b"/>
              <a:pathLst>
                <a:path w="1228" h="4433" extrusionOk="0">
                  <a:moveTo>
                    <a:pt x="621" y="1"/>
                  </a:moveTo>
                  <a:cubicBezTo>
                    <a:pt x="520" y="1"/>
                    <a:pt x="433" y="73"/>
                    <a:pt x="404" y="174"/>
                  </a:cubicBezTo>
                  <a:lnTo>
                    <a:pt x="0" y="1776"/>
                  </a:lnTo>
                  <a:lnTo>
                    <a:pt x="0" y="3552"/>
                  </a:lnTo>
                  <a:cubicBezTo>
                    <a:pt x="0" y="4042"/>
                    <a:pt x="404" y="4432"/>
                    <a:pt x="895" y="4432"/>
                  </a:cubicBezTo>
                  <a:cubicBezTo>
                    <a:pt x="996" y="4432"/>
                    <a:pt x="1112" y="4418"/>
                    <a:pt x="1227" y="4374"/>
                  </a:cubicBezTo>
                  <a:cubicBezTo>
                    <a:pt x="881" y="4230"/>
                    <a:pt x="664" y="3912"/>
                    <a:pt x="664" y="3552"/>
                  </a:cubicBezTo>
                  <a:lnTo>
                    <a:pt x="664" y="1776"/>
                  </a:lnTo>
                  <a:lnTo>
                    <a:pt x="1112" y="1"/>
                  </a:lnTo>
                  <a:close/>
                </a:path>
              </a:pathLst>
            </a:custGeom>
            <a:solidFill>
              <a:srgbClr val="E5EB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15363607"/>
      </p:ext>
    </p:extLst>
  </p:cSld>
  <p:clrMapOvr>
    <a:masterClrMapping/>
  </p:clrMapOvr>
</p:sld>
</file>

<file path=ppt/theme/theme1.xml><?xml version="1.0" encoding="utf-8"?>
<a:theme xmlns:a="http://schemas.openxmlformats.org/drawingml/2006/main" name="Science Subject for Elementary - 2nd Grade: Inventions &amp; Simple Machines by Slidesgo">
  <a:themeElements>
    <a:clrScheme name="Simple Light">
      <a:dk1>
        <a:srgbClr val="1D2947"/>
      </a:dk1>
      <a:lt1>
        <a:srgbClr val="374D87"/>
      </a:lt1>
      <a:dk2>
        <a:srgbClr val="CCD2E0"/>
      </a:dk2>
      <a:lt2>
        <a:srgbClr val="5270C6"/>
      </a:lt2>
      <a:accent1>
        <a:srgbClr val="5B7FD1"/>
      </a:accent1>
      <a:accent2>
        <a:srgbClr val="4CB8D4"/>
      </a:accent2>
      <a:accent3>
        <a:srgbClr val="FC800D"/>
      </a:accent3>
      <a:accent4>
        <a:srgbClr val="F7B200"/>
      </a:accent4>
      <a:accent5>
        <a:srgbClr val="F0D14A"/>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787</Words>
  <Application>Microsoft Office PowerPoint</Application>
  <PresentationFormat>On-screen Show (16:9)</PresentationFormat>
  <Paragraphs>57</Paragraphs>
  <Slides>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Francois One</vt:lpstr>
      <vt:lpstr>Bebas Neue</vt:lpstr>
      <vt:lpstr>Wingdings</vt:lpstr>
      <vt:lpstr>robotoregular</vt:lpstr>
      <vt:lpstr>Arial</vt:lpstr>
      <vt:lpstr>Montserrat</vt:lpstr>
      <vt:lpstr>-apple-system</vt:lpstr>
      <vt:lpstr>Science Subject for Elementary - 2nd Grade: Inventions &amp; Simple Machines by Slidesgo</vt:lpstr>
      <vt:lpstr>Evaluation of Machine Learning Algorithms for the Detection of Fake Bank Currency</vt:lpstr>
      <vt:lpstr>ABSTRACT:</vt:lpstr>
      <vt:lpstr>ANALYSIS OF THE PROJECT :</vt:lpstr>
      <vt:lpstr>REQUIREMENT :</vt:lpstr>
      <vt:lpstr>ANALYSIS OF CURRENCY : </vt:lpstr>
      <vt:lpstr>EXISTING SYSTEM :</vt:lpstr>
      <vt:lpstr>CONCLUSION AND FUTURE SCOPE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Evaluation of Machine Learning Algorithms for the Detection of Fake Bank Currency</dc:title>
  <dc:creator>Jatin Allamsetty</dc:creator>
  <cp:lastModifiedBy>Jatin Allamsetty</cp:lastModifiedBy>
  <cp:revision>2</cp:revision>
  <dcterms:modified xsi:type="dcterms:W3CDTF">2022-11-13T18:21:50Z</dcterms:modified>
</cp:coreProperties>
</file>