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65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7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4967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7732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31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6558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79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923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07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27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4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92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33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115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17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7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37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Airbnb India Pricing Recommendation Engine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Exploratory Data Analysis | Dashboard |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A0EC0-1A3E-3909-6E63-57ADFC110E6C}"/>
              </a:ext>
            </a:extLst>
          </p:cNvPr>
          <p:cNvSpPr txBox="1"/>
          <p:nvPr/>
        </p:nvSpPr>
        <p:spPr>
          <a:xfrm>
            <a:off x="5397910" y="5638800"/>
            <a:ext cx="15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-Jatin Bhandari</a:t>
            </a:r>
          </a:p>
          <a:p>
            <a:r>
              <a:rPr lang="en-US" dirty="0"/>
              <a:t>     Data analyst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Dataset: Airbnb_India_data.xlsx (Top 500 listings)</a:t>
            </a:r>
          </a:p>
          <a:p>
            <a:r>
              <a:t>- Columns: city, price, guests, roomType, superhost, stars, etc.</a:t>
            </a:r>
          </a:p>
          <a:p>
            <a:r>
              <a:t>- Tools Used: Power BI, Python (EDA), Excel</a:t>
            </a:r>
          </a:p>
          <a:p>
            <a:r>
              <a:t>- Goal: Analyze trends and build a pricing recommendation engine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 &amp; Summary Stats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Total Listings: 500</a:t>
            </a:r>
          </a:p>
          <a:p>
            <a:r>
              <a:t>✅ Average Price: ₹11,956</a:t>
            </a:r>
          </a:p>
          <a:p>
            <a:r>
              <a:t>✅ Average Stars: 4.72</a:t>
            </a:r>
          </a:p>
          <a:p>
            <a:r>
              <a:t>✅ % Superhost: 16%</a:t>
            </a:r>
          </a:p>
          <a:p>
            <a:r>
              <a:t>✅ Average Guest Capacity: 11.56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Top 10 Cities by Listings</a:t>
            </a:r>
          </a:p>
          <a:p>
            <a:r>
              <a:rPr dirty="0"/>
              <a:t>- Average Price by City</a:t>
            </a:r>
          </a:p>
          <a:p>
            <a:r>
              <a:rPr dirty="0"/>
              <a:t>- Average Price by Room Type</a:t>
            </a:r>
          </a:p>
          <a:p>
            <a:r>
              <a:rPr dirty="0"/>
              <a:t>- Price Distribution by Room Type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- 📍 'Amritsar Cantt' has the most listings</a:t>
            </a:r>
          </a:p>
          <a:p>
            <a:r>
              <a:t>- 💰 'Shared room in rental unit' has the highest avg. price</a:t>
            </a:r>
          </a:p>
          <a:p>
            <a:r>
              <a:t>- ⭐ Listings with higher star ratings tend to have higher prices</a:t>
            </a:r>
          </a:p>
          <a:p>
            <a:r>
              <a:t>- 🤝 Superhost listings are 16% of total</a:t>
            </a:r>
          </a:p>
          <a:p>
            <a:r>
              <a:t>- 🎯 Use predicted price slider to filter competitive listings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190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Airbnb India Pricing Recommendation Engine</vt:lpstr>
      <vt:lpstr>Dataset &amp; Methodology</vt:lpstr>
      <vt:lpstr>KPIs &amp; Summary Stats</vt:lpstr>
      <vt:lpstr>Dashboard Visuals</vt:lpstr>
      <vt:lpstr>Insights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jatin bhandari</cp:lastModifiedBy>
  <cp:revision>2</cp:revision>
  <dcterms:created xsi:type="dcterms:W3CDTF">2013-01-27T09:14:16Z</dcterms:created>
  <dcterms:modified xsi:type="dcterms:W3CDTF">2025-07-14T12:00:41Z</dcterms:modified>
  <cp:category/>
</cp:coreProperties>
</file>