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4682B4"/>
                </a:solidFill>
              </a:defRPr>
            </a:pPr>
            <a:r>
              <a:t>Amazon E-Commerce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Task 3 – Data Analyst Internship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Created using Power BI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Dataset: Amazon_sales.xlsx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dirty="0"/>
              <a:t>Name:- Jatin Bhandari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rPr dirty="0"/>
              <a:t>🎯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6" y="2209801"/>
            <a:ext cx="8229600" cy="1909916"/>
          </a:xfrm>
        </p:spPr>
        <p:txBody>
          <a:bodyPr/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Design an interactive sales dashboard using Power BI to help business stakeholders track performance, sales trends, and order behavior, enabling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t>📌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3935"/>
            <a:ext cx="8229600" cy="4012228"/>
          </a:xfrm>
        </p:spPr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Total Sales Revenue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Total Orders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Cancelled Orders &amp; Cancellation Rate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Monthly Sales Trend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Sales by Category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Sales by State (Top 5)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Fulfilment Channel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t>📊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Screenshot of Power BI dashboard goes here.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endParaRPr/>
          </a:p>
          <a:p>
            <a:pPr>
              <a:defRPr sz="1800">
                <a:solidFill>
                  <a:srgbClr val="FFFFFF"/>
                </a:solidFill>
              </a:defRPr>
            </a:pPr>
            <a:r>
              <a:t>(Include KPI cards, sales trend, bar charts, and slicers)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8322F-930F-142E-C573-338C0469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4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t>🔍 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Maharashtra and Karnataka are top revenue-generating states.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Most sales occur through Amazon-fulfilled orders.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Highest cancellations observed in 'Western Dress' category.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April had a noticeable peak in sales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t>🧩 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Dynamic slicers: Category, Sales Channel, Fulfilment Type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Charts update automatically based on selected filters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/>
              <a:t>- Enables deeper analysis and user-driven insights</a:t>
            </a:r>
            <a:endParaRPr lang="en-US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IN" dirty="0"/>
              <a:t>- Also there is a </a:t>
            </a:r>
            <a:r>
              <a:rPr lang="en-IN" dirty="0" err="1"/>
              <a:t>QnA</a:t>
            </a:r>
            <a:r>
              <a:rPr lang="en-IN" dirty="0"/>
              <a:t> box which answer the other business inquire questions</a:t>
            </a:r>
          </a:p>
          <a:p>
            <a:pPr marL="0" indent="0">
              <a:buNone/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682B4"/>
                </a:solidFill>
              </a:defRPr>
            </a:pPr>
            <a:r>
              <a:t>📘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Power BI enables powerful visual storytelling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Sales trends and order behavior can be tracked in real-time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Dashboard helps in making informed business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Amazon E-Commerce Sales Dashboard</vt:lpstr>
      <vt:lpstr>🎯 Project Objective</vt:lpstr>
      <vt:lpstr>📌 Key Performance Indicators</vt:lpstr>
      <vt:lpstr>📊 Dashboard Overview</vt:lpstr>
      <vt:lpstr>🔍 Insights &amp; Observations</vt:lpstr>
      <vt:lpstr>🧩 Filters &amp; Interactivity</vt:lpstr>
      <vt:lpstr>📘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JB</dc:creator>
  <cp:keywords/>
  <dc:description>generated using python-pptx</dc:description>
  <cp:lastModifiedBy>jatin bhandari</cp:lastModifiedBy>
  <cp:revision>2</cp:revision>
  <dcterms:created xsi:type="dcterms:W3CDTF">2013-01-27T09:14:16Z</dcterms:created>
  <dcterms:modified xsi:type="dcterms:W3CDTF">2025-06-26T07:56:19Z</dcterms:modified>
  <cp:category/>
</cp:coreProperties>
</file>