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4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0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32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3647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5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50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05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9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1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4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5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3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3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5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Superstore Sales Dashboard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Task 8 - Data Analyst Internship | Power BI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AE05F-4BE2-65AE-0B52-1854DDE51E60}"/>
              </a:ext>
            </a:extLst>
          </p:cNvPr>
          <p:cNvSpPr txBox="1"/>
          <p:nvPr/>
        </p:nvSpPr>
        <p:spPr>
          <a:xfrm>
            <a:off x="5555226" y="4542503"/>
            <a:ext cx="287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Jatin Bhandari (Data analyst)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Built an interactive Sales Dashboard using Power BI</a:t>
            </a:r>
          </a:p>
          <a:p>
            <a:r>
              <a:rPr dirty="0"/>
              <a:t> Dataset: Superstore.xlsx (Order Date, Region, Category, Sales, Profit)</a:t>
            </a:r>
          </a:p>
          <a:p>
            <a:r>
              <a:rPr dirty="0"/>
              <a:t>Goal: Track performance by Region, Category, and Month</a:t>
            </a:r>
          </a:p>
          <a:p>
            <a:r>
              <a:rPr dirty="0"/>
              <a:t> Used DAX to create key KPIs</a:t>
            </a:r>
          </a:p>
          <a:p>
            <a:r>
              <a:rPr dirty="0"/>
              <a:t>Enabled filtering through slicers (Region &amp; Category)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📈 Line Chart: Sales over Months</a:t>
            </a:r>
          </a:p>
          <a:p>
            <a:r>
              <a:rPr dirty="0"/>
              <a:t> 📊 Bar Chart: Sales by Region</a:t>
            </a:r>
          </a:p>
          <a:p>
            <a:r>
              <a:rPr dirty="0"/>
              <a:t> 🍩 Donut Chart: Sales by Category</a:t>
            </a:r>
          </a:p>
          <a:p>
            <a:r>
              <a:rPr dirty="0"/>
              <a:t>🧮 KPIs: Total Sales, Total Profit, Profit Margin, Total Orders</a:t>
            </a:r>
          </a:p>
          <a:p>
            <a:r>
              <a:rPr dirty="0"/>
              <a:t>🎛️ Slicers: Region &amp; Category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from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lang="en-US" dirty="0"/>
              <a:t>West</a:t>
            </a:r>
            <a:r>
              <a:rPr dirty="0"/>
              <a:t> region had the highest total sales</a:t>
            </a:r>
          </a:p>
          <a:p>
            <a:r>
              <a:rPr dirty="0"/>
              <a:t>2. Technology category generated the most profit</a:t>
            </a:r>
          </a:p>
          <a:p>
            <a:r>
              <a:rPr dirty="0"/>
              <a:t>3. December showed peak sales across all regions</a:t>
            </a:r>
          </a:p>
          <a:p>
            <a:r>
              <a:rPr dirty="0"/>
              <a:t>4. February had a noticeable drop in sales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</TotalTime>
  <Words>159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Superstore Sales Dashboard Project</vt:lpstr>
      <vt:lpstr>Project Overview</vt:lpstr>
      <vt:lpstr>Dashboard Highlights</vt:lpstr>
      <vt:lpstr>Insights from the 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jatin bhandari</cp:lastModifiedBy>
  <cp:revision>3</cp:revision>
  <dcterms:created xsi:type="dcterms:W3CDTF">2013-01-27T09:14:16Z</dcterms:created>
  <dcterms:modified xsi:type="dcterms:W3CDTF">2025-07-04T10:31:36Z</dcterms:modified>
  <cp:category/>
</cp:coreProperties>
</file>