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9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96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7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826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0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8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3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1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2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1FA7-F9C4-4B3B-A7F4-D4D40DC74F0C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0A920A-DA0C-4AAB-A799-9A46F685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9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DDC-72DF-541C-882B-A1E8BAF5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75007"/>
            <a:ext cx="9698804" cy="3693559"/>
          </a:xfrm>
        </p:spPr>
        <p:txBody>
          <a:bodyPr>
            <a:normAutofit/>
          </a:bodyPr>
          <a:lstStyle/>
          <a:p>
            <a:r>
              <a:rPr lang="en-US" dirty="0"/>
              <a:t>Hello Viewer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Capstone Project By</a:t>
            </a:r>
            <a:br>
              <a:rPr lang="en-US" dirty="0"/>
            </a:br>
            <a:r>
              <a:rPr lang="en-US" dirty="0"/>
              <a:t>Jatin Bhardwaj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8BD5-F820-CA41-80A7-D9C245F7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849" y="4931596"/>
            <a:ext cx="7859731" cy="1551397"/>
          </a:xfrm>
        </p:spPr>
        <p:txBody>
          <a:bodyPr>
            <a:normAutofit/>
          </a:bodyPr>
          <a:lstStyle/>
          <a:p>
            <a:r>
              <a:rPr lang="en-US" sz="2800" dirty="0"/>
              <a:t>Topic – Covid Data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388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B436-AF3D-4D2D-2A3C-2F83E5AC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Disease had any </a:t>
            </a:r>
            <a:r>
              <a:rPr lang="en-US" dirty="0" err="1"/>
              <a:t>imapact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9181A-E4DD-5D0C-AE32-0FF115542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" y="1703672"/>
            <a:ext cx="6882063" cy="4466121"/>
          </a:xfrm>
        </p:spPr>
      </p:pic>
    </p:spTree>
    <p:extLst>
      <p:ext uri="{BB962C8B-B14F-4D97-AF65-F5344CB8AC3E}">
        <p14:creationId xmlns:p14="http://schemas.microsoft.com/office/powerpoint/2010/main" val="258991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B50D-78CA-2FB1-790B-AC7CD0ED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Logistic Regression Model and checked Confusion Matrix.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E67E0-AD48-3FE2-DC1B-4505F976C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930400"/>
            <a:ext cx="6583680" cy="4422274"/>
          </a:xfrm>
        </p:spPr>
      </p:pic>
    </p:spTree>
    <p:extLst>
      <p:ext uri="{BB962C8B-B14F-4D97-AF65-F5344CB8AC3E}">
        <p14:creationId xmlns:p14="http://schemas.microsoft.com/office/powerpoint/2010/main" val="39278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CE0E2-5E73-2C84-66F5-16A5185B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7" y="1761422"/>
            <a:ext cx="9153316" cy="3416969"/>
          </a:xfrm>
        </p:spPr>
      </p:pic>
    </p:spTree>
    <p:extLst>
      <p:ext uri="{BB962C8B-B14F-4D97-AF65-F5344CB8AC3E}">
        <p14:creationId xmlns:p14="http://schemas.microsoft.com/office/powerpoint/2010/main" val="427905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538A-6F20-E79B-8CAA-5A556D61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434"/>
          </a:xfrm>
        </p:spPr>
        <p:txBody>
          <a:bodyPr>
            <a:normAutofit fontScale="90000"/>
          </a:bodyPr>
          <a:lstStyle/>
          <a:p>
            <a:r>
              <a:rPr lang="en-US" dirty="0"/>
              <a:t>With Decision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3D98D-8520-5569-A774-E595CB72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8" y="1694046"/>
            <a:ext cx="8897030" cy="3273762"/>
          </a:xfrm>
        </p:spPr>
      </p:pic>
    </p:spTree>
    <p:extLst>
      <p:ext uri="{BB962C8B-B14F-4D97-AF65-F5344CB8AC3E}">
        <p14:creationId xmlns:p14="http://schemas.microsoft.com/office/powerpoint/2010/main" val="86569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9374-0965-B9C1-7F54-28255BF3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this Happening?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FB32-3ED5-FDA6-A58D-BA8CFDF9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64388"/>
          </a:xfrm>
        </p:spPr>
        <p:txBody>
          <a:bodyPr/>
          <a:lstStyle/>
          <a:p>
            <a:r>
              <a:rPr lang="en-US" dirty="0"/>
              <a:t>The Major reason for this was The Imbalanced Dataset.</a:t>
            </a:r>
          </a:p>
          <a:p>
            <a:r>
              <a:rPr lang="en-US" dirty="0"/>
              <a:t>Difference in the Count of Dead ones and the Survived Ones is very </a:t>
            </a:r>
            <a:r>
              <a:rPr lang="en-US" dirty="0" err="1"/>
              <a:t>very</a:t>
            </a:r>
            <a:r>
              <a:rPr lang="en-US" dirty="0"/>
              <a:t> huge.</a:t>
            </a:r>
          </a:p>
          <a:p>
            <a:r>
              <a:rPr lang="en-US" dirty="0"/>
              <a:t>Let’s Check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1DA68-E2FC-6A0A-3042-3C176AA1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18" y="3857654"/>
            <a:ext cx="4629752" cy="8009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AC7446-98B6-56EA-00FC-6E7BE0FC5AF3}"/>
              </a:ext>
            </a:extLst>
          </p:cNvPr>
          <p:cNvSpPr txBox="1">
            <a:spLocks/>
          </p:cNvSpPr>
          <p:nvPr/>
        </p:nvSpPr>
        <p:spPr>
          <a:xfrm>
            <a:off x="356135" y="4708359"/>
            <a:ext cx="100006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Can See the difference very clearly</a:t>
            </a:r>
          </a:p>
          <a:p>
            <a:r>
              <a:rPr lang="en-US" dirty="0"/>
              <a:t>1 is for those who can’t make it.</a:t>
            </a:r>
          </a:p>
          <a:p>
            <a:r>
              <a:rPr lang="en-US" dirty="0"/>
              <a:t>2 is for those who made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2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13F0-EA2B-5B49-EC64-05EDDF9E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0093"/>
            <a:ext cx="8596668" cy="1320800"/>
          </a:xfrm>
        </p:spPr>
        <p:txBody>
          <a:bodyPr/>
          <a:lstStyle/>
          <a:p>
            <a:r>
              <a:rPr lang="en-US" dirty="0"/>
              <a:t>What is Under-Sampling and </a:t>
            </a:r>
            <a:br>
              <a:rPr lang="en-US" dirty="0"/>
            </a:br>
            <a:r>
              <a:rPr lang="en-US" dirty="0"/>
              <a:t>How it works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67F4-8A7F-ADD3-0246-A5D49DDF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88" y="1768910"/>
            <a:ext cx="9509760" cy="150154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4" pitchFamily="34" charset="0"/>
              </a:rPr>
              <a:t>Under-sampling : Under-sampling is a technique to balance uneven datasets by keeping all of the data in the minority class and decreasing the size of the majority class.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9A759-5C5B-0D6E-F0C1-18E1EE934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4" y="2492943"/>
            <a:ext cx="7072499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B23C-179D-CAD9-19E7-318CF52D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Under-Sampling,</a:t>
            </a:r>
            <a:br>
              <a:rPr lang="en-US" dirty="0"/>
            </a:br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D1B0A-C87C-258C-866B-197FBDF4F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85" y="1930400"/>
            <a:ext cx="6776185" cy="4318000"/>
          </a:xfrm>
        </p:spPr>
      </p:pic>
    </p:spTree>
    <p:extLst>
      <p:ext uri="{BB962C8B-B14F-4D97-AF65-F5344CB8AC3E}">
        <p14:creationId xmlns:p14="http://schemas.microsoft.com/office/powerpoint/2010/main" val="385439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EDF2-CF46-0719-4C58-AC2EB716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n-US" dirty="0"/>
              <a:t>Why Under-Sampling and not Over-Sampling?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BD14-E04A-737C-E14B-C47C3EC8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have gone for Over-Sampling but as our dataset contains more than 10lac of records it would have increased this count by a decent number.</a:t>
            </a:r>
          </a:p>
          <a:p>
            <a:r>
              <a:rPr lang="en-US" dirty="0"/>
              <a:t>That's why I used Under-Sampling 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53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BFD0-3CBC-A66C-8DF0-DE211281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8067"/>
            <a:ext cx="8596668" cy="795688"/>
          </a:xfrm>
        </p:spPr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653C-EA4D-FF22-908C-55626AF0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6897748" cy="5419024"/>
          </a:xfrm>
        </p:spPr>
        <p:txBody>
          <a:bodyPr/>
          <a:lstStyle/>
          <a:p>
            <a:r>
              <a:rPr lang="en-US" dirty="0"/>
              <a:t>Everything was going great:-</a:t>
            </a:r>
          </a:p>
          <a:p>
            <a:pPr marL="0" indent="0">
              <a:buNone/>
            </a:pPr>
            <a:r>
              <a:rPr lang="en-US" dirty="0"/>
              <a:t>1. We checked Male-Female Survival Rate.</a:t>
            </a:r>
          </a:p>
          <a:p>
            <a:pPr marL="0" indent="0">
              <a:buNone/>
            </a:pPr>
            <a:r>
              <a:rPr lang="en-US" dirty="0"/>
              <a:t>2. How Pneumonia played a major role.</a:t>
            </a:r>
          </a:p>
          <a:p>
            <a:pPr marL="0" indent="0">
              <a:buNone/>
            </a:pPr>
            <a:r>
              <a:rPr lang="en-US" dirty="0"/>
              <a:t>       And many more visualization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   Then we saw our Dataset Is Highly Imbalanced,</a:t>
            </a:r>
          </a:p>
          <a:p>
            <a:pPr marL="0" indent="0">
              <a:buNone/>
            </a:pPr>
            <a:r>
              <a:rPr lang="en-IN" dirty="0"/>
              <a:t>         Our model was predicting Survival Count very Easily but</a:t>
            </a:r>
          </a:p>
          <a:p>
            <a:pPr marL="0" indent="0">
              <a:buNone/>
            </a:pPr>
            <a:r>
              <a:rPr lang="en-IN" dirty="0"/>
              <a:t>         was bad in Predicting the Dead one’s Count.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Then We did Under-Sampling and Checked Again.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And, it gave much better prediction as compared to the older one.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9991BA-C5D0-C6B8-82AC-29B8DD599D3F}"/>
              </a:ext>
            </a:extLst>
          </p:cNvPr>
          <p:cNvSpPr/>
          <p:nvPr/>
        </p:nvSpPr>
        <p:spPr>
          <a:xfrm>
            <a:off x="677334" y="3380873"/>
            <a:ext cx="567890" cy="202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9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6BF0-603F-F183-8CCD-BD5C9BF2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C6A3-169F-C410-3DBC-0C68CE87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In Year 2020 when Corona Virus Knocked , that was the most terrifying time for whole World.</a:t>
            </a:r>
          </a:p>
          <a:p>
            <a:pPr marL="0" indent="0">
              <a:buNone/>
            </a:pPr>
            <a:r>
              <a:rPr lang="en-US" dirty="0"/>
              <a:t>Many People Died , Many Lost their Loved ones.</a:t>
            </a:r>
          </a:p>
          <a:p>
            <a:pPr marL="0" indent="0">
              <a:buNone/>
            </a:pPr>
            <a:r>
              <a:rPr lang="en-US" dirty="0"/>
              <a:t>In this Project I Have Analyzed Corona Virus :-</a:t>
            </a:r>
          </a:p>
          <a:p>
            <a:pPr marL="0" indent="0">
              <a:buNone/>
            </a:pPr>
            <a:r>
              <a:rPr lang="en-US" dirty="0"/>
              <a:t>    1. How Many People Survived , How many Failed to.</a:t>
            </a:r>
          </a:p>
          <a:p>
            <a:pPr marL="0" indent="0">
              <a:buNone/>
            </a:pPr>
            <a:r>
              <a:rPr lang="en-US" dirty="0"/>
              <a:t>    2. Male Survived the Pandemic easily or Women.</a:t>
            </a:r>
          </a:p>
          <a:p>
            <a:pPr marL="0" indent="0">
              <a:buNone/>
            </a:pPr>
            <a:r>
              <a:rPr lang="en-US" dirty="0"/>
              <a:t>    3. If any Other Disease had any Impact on the Dead ones.</a:t>
            </a:r>
          </a:p>
          <a:p>
            <a:pPr marL="0" indent="0">
              <a:buNone/>
            </a:pPr>
            <a:r>
              <a:rPr lang="en-US" dirty="0"/>
              <a:t>    4. How Imbalanced Dataset can cause Problems while Building the models, what are those problems , How to Solve.</a:t>
            </a:r>
          </a:p>
        </p:txBody>
      </p:sp>
    </p:spTree>
    <p:extLst>
      <p:ext uri="{BB962C8B-B14F-4D97-AF65-F5344CB8AC3E}">
        <p14:creationId xmlns:p14="http://schemas.microsoft.com/office/powerpoint/2010/main" val="349146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F27B-AF13-A702-AFAB-AC7C1412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946"/>
            <a:ext cx="8596668" cy="56307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Information Of Dataset.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E2724-DA10-CDD6-8D80-2C206757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8" y="1326615"/>
            <a:ext cx="9297837" cy="5247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8FE41-E566-8EE3-4F76-125E617C3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0" y="847024"/>
            <a:ext cx="8028241" cy="5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3715-EC0D-A230-C076-C4FA31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of the modules.</a:t>
            </a:r>
            <a:br>
              <a:rPr lang="en-US" dirty="0"/>
            </a:br>
            <a:r>
              <a:rPr lang="en-US" dirty="0"/>
              <a:t>Reading and a Look at the Data.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13194D-CC3B-20DA-922F-19DCEDB0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3" y="1848052"/>
            <a:ext cx="9307630" cy="10010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425539-D775-A715-1085-D092B7F7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3" y="3031959"/>
            <a:ext cx="9582543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3135-F53A-EE4A-4863-DCF4087D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2131"/>
            <a:ext cx="8596668" cy="558265"/>
          </a:xfrm>
        </p:spPr>
        <p:txBody>
          <a:bodyPr>
            <a:normAutofit fontScale="90000"/>
          </a:bodyPr>
          <a:lstStyle/>
          <a:p>
            <a:r>
              <a:rPr lang="en-US" dirty="0"/>
              <a:t>Some columns were </a:t>
            </a:r>
            <a:r>
              <a:rPr lang="en-US" dirty="0" err="1"/>
              <a:t>kinda</a:t>
            </a:r>
            <a:r>
              <a:rPr lang="en-US" dirty="0"/>
              <a:t> misleading, so I dealt with those columns.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9B910-C78D-A8B8-473E-2FAA0FC5D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9" y="1434164"/>
            <a:ext cx="8326931" cy="4928135"/>
          </a:xfrm>
        </p:spPr>
      </p:pic>
    </p:spTree>
    <p:extLst>
      <p:ext uri="{BB962C8B-B14F-4D97-AF65-F5344CB8AC3E}">
        <p14:creationId xmlns:p14="http://schemas.microsoft.com/office/powerpoint/2010/main" val="13930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9269-0034-6307-E0AD-07FE6F5E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" y="609600"/>
            <a:ext cx="9110373" cy="709061"/>
          </a:xfrm>
        </p:spPr>
        <p:txBody>
          <a:bodyPr>
            <a:normAutofit fontScale="90000"/>
          </a:bodyPr>
          <a:lstStyle/>
          <a:p>
            <a:r>
              <a:rPr lang="en-US" dirty="0"/>
              <a:t>Dropped Columns having huge Missing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F97CD-A8FA-CF8E-AE98-BEC9B7A34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" y="1488281"/>
            <a:ext cx="5114845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463E7-FABA-1FD0-1677-A34F98A0B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33" y="1488281"/>
            <a:ext cx="521361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93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6CAD-7D4A-F321-D968-51D46364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806"/>
          </a:xfrm>
        </p:spPr>
        <p:txBody>
          <a:bodyPr>
            <a:normAutofit fontScale="90000"/>
          </a:bodyPr>
          <a:lstStyle/>
          <a:p>
            <a:r>
              <a:rPr lang="en-US" dirty="0"/>
              <a:t>Survival Rate.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7F868-0F98-4DC1-38B6-9E0D63CE8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6" y="1289785"/>
            <a:ext cx="8200724" cy="5332395"/>
          </a:xfrm>
        </p:spPr>
      </p:pic>
    </p:spTree>
    <p:extLst>
      <p:ext uri="{BB962C8B-B14F-4D97-AF65-F5344CB8AC3E}">
        <p14:creationId xmlns:p14="http://schemas.microsoft.com/office/powerpoint/2010/main" val="4628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6FC8-DBFE-DB89-6D8A-094C34FB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4"/>
            <a:ext cx="8596668" cy="755583"/>
          </a:xfrm>
        </p:spPr>
        <p:txBody>
          <a:bodyPr>
            <a:normAutofit/>
          </a:bodyPr>
          <a:lstStyle/>
          <a:p>
            <a:r>
              <a:rPr lang="en-US" dirty="0"/>
              <a:t>Distribution Of 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E8E93-2EA6-6F5C-6D6A-45D5EAC5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" y="1155168"/>
            <a:ext cx="7507705" cy="5274508"/>
          </a:xfrm>
        </p:spPr>
      </p:pic>
    </p:spTree>
    <p:extLst>
      <p:ext uri="{BB962C8B-B14F-4D97-AF65-F5344CB8AC3E}">
        <p14:creationId xmlns:p14="http://schemas.microsoft.com/office/powerpoint/2010/main" val="423734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30FE-48A2-AAB9-6A4C-E5AA7965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935"/>
          </a:xfrm>
        </p:spPr>
        <p:txBody>
          <a:bodyPr/>
          <a:lstStyle/>
          <a:p>
            <a:r>
              <a:rPr lang="en-US" dirty="0"/>
              <a:t>Was Pneumonia a Death Cause?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C0CB0-B56E-BF1F-0F6D-0F81D43B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414914"/>
            <a:ext cx="8532611" cy="4918509"/>
          </a:xfrm>
        </p:spPr>
      </p:pic>
    </p:spTree>
    <p:extLst>
      <p:ext uri="{BB962C8B-B14F-4D97-AF65-F5344CB8AC3E}">
        <p14:creationId xmlns:p14="http://schemas.microsoft.com/office/powerpoint/2010/main" val="85762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409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Lato</vt:lpstr>
      <vt:lpstr>Trebuchet MS</vt:lpstr>
      <vt:lpstr>Wingdings 3</vt:lpstr>
      <vt:lpstr>Facet</vt:lpstr>
      <vt:lpstr>Hello Viewer  Capstone Project By Jatin Bhardwaj</vt:lpstr>
      <vt:lpstr>Problem Statement:</vt:lpstr>
      <vt:lpstr>Some Information Of Dataset.</vt:lpstr>
      <vt:lpstr>Importing of the modules. Reading and a Look at the Data.</vt:lpstr>
      <vt:lpstr>Some columns were kinda misleading, so I dealt with those columns.</vt:lpstr>
      <vt:lpstr>Dropped Columns having huge Missing Data.</vt:lpstr>
      <vt:lpstr>Survival Rate.</vt:lpstr>
      <vt:lpstr>Distribution Of Age</vt:lpstr>
      <vt:lpstr>Was Pneumonia a Death Cause?</vt:lpstr>
      <vt:lpstr>Other Disease had any imapact?</vt:lpstr>
      <vt:lpstr>Build Logistic Regression Model and checked Confusion Matrix.</vt:lpstr>
      <vt:lpstr>PowerPoint Presentation</vt:lpstr>
      <vt:lpstr>With Decision Tree</vt:lpstr>
      <vt:lpstr>Why was this Happening?</vt:lpstr>
      <vt:lpstr>What is Under-Sampling and  How it works ?</vt:lpstr>
      <vt:lpstr>After Under-Sampling, Confusion Matrix</vt:lpstr>
      <vt:lpstr>Why Under-Sampling and not Over-Sampling?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Viewer  Capstone Project By Jatin Bhardwaj</dc:title>
  <dc:creator>Jatin Bhardwaj</dc:creator>
  <cp:lastModifiedBy>Jatin Bhardwaj</cp:lastModifiedBy>
  <cp:revision>1</cp:revision>
  <dcterms:created xsi:type="dcterms:W3CDTF">2023-12-21T15:32:41Z</dcterms:created>
  <dcterms:modified xsi:type="dcterms:W3CDTF">2023-12-21T16:48:00Z</dcterms:modified>
</cp:coreProperties>
</file>