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9" r:id="rId6"/>
    <p:sldId id="262" r:id="rId7"/>
    <p:sldId id="260" r:id="rId8"/>
    <p:sldId id="261" r:id="rId9"/>
    <p:sldId id="263" r:id="rId10"/>
    <p:sldId id="264" r:id="rId11"/>
    <p:sldId id="267" r:id="rId12"/>
    <p:sldId id="268" r:id="rId13"/>
    <p:sldId id="271" r:id="rId14"/>
    <p:sldId id="273" r:id="rId15"/>
    <p:sldId id="274" r:id="rId16"/>
    <p:sldId id="272" r:id="rId17"/>
    <p:sldId id="265" r:id="rId18"/>
    <p:sldId id="266" r:id="rId19"/>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000000"/>
          </p15:clr>
        </p15:guide>
        <p15:guide id="2" pos="2904"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59"/>
        <p:guide pos="290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2"/>
        <p:cNvGrpSpPr/>
        <p:nvPr/>
      </p:nvGrpSpPr>
      <p:grpSpPr>
        <a:xfrm>
          <a:off x="0" y="0"/>
          <a:ext cx="0" cy="0"/>
          <a:chOff x="0" y="0"/>
          <a:chExt cx="0" cy="0"/>
        </a:xfrm>
      </p:grpSpPr>
      <p:sp>
        <p:nvSpPr>
          <p:cNvPr id="43" name="Google Shape;43;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 name="Google Shape;44;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 name="Google Shape;131;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 name="Google Shape;53;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1ac3ef8e758_0_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g1ac3ef8e758_0_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74" name="Google Shape;74;g1ac3ef8e758_0_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1bc1b1f46d0_1_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1bc1b1f46d0_1_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99" name="Google Shape;99;g1bc1b1f46d0_1_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1ac3ef8e758_0_2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1ac3ef8e758_0_2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82" name="Google Shape;82;g1ac3ef8e758_0_2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1ac3ef8e758_0_3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g1ac3ef8e758_0_3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90" name="Google Shape;90;g1ac3ef8e758_0_3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1bc1b1f46d0_1_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g1bc1b1f46d0_1_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08" name="Google Shape;108;g1bc1b1f46d0_1_1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ac3ef8e758_0_3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1ac3ef8e758_0_3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16" name="Google Shape;116;g1ac3ef8e758_0_3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1ac3ef8e758_0_5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g1ac3ef8e758_0_5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p>
        </p:txBody>
      </p:sp>
      <p:sp>
        <p:nvSpPr>
          <p:cNvPr id="124" name="Google Shape;124;g1ac3ef8e758_0_5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4" name="Shape 24"/>
        <p:cNvGrpSpPr/>
        <p:nvPr/>
      </p:nvGrpSpPr>
      <p:grpSpPr>
        <a:xfrm>
          <a:off x="0" y="0"/>
          <a:ext cx="0" cy="0"/>
          <a:chOff x="0" y="0"/>
          <a:chExt cx="0" cy="0"/>
        </a:xfrm>
      </p:grpSpPr>
      <p:pic>
        <p:nvPicPr>
          <p:cNvPr id="25" name="Google Shape;25;p5"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5"/>
          <p:cNvGrpSpPr/>
          <p:nvPr/>
        </p:nvGrpSpPr>
        <p:grpSpPr>
          <a:xfrm>
            <a:off x="6146800" y="0"/>
            <a:ext cx="2997200" cy="876300"/>
            <a:chOff x="6096000" y="3924300"/>
            <a:chExt cx="2997200" cy="876300"/>
          </a:xfrm>
        </p:grpSpPr>
        <p:sp>
          <p:nvSpPr>
            <p:cNvPr id="27" name="Google Shape;27;p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 name="Google Shape;28;p5"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5"/>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5"/>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33" name="Google Shape;33;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6" name="Shape 36"/>
        <p:cNvGrpSpPr/>
        <p:nvPr/>
      </p:nvGrpSpPr>
      <p:grpSpPr>
        <a:xfrm>
          <a:off x="0" y="0"/>
          <a:ext cx="0" cy="0"/>
          <a:chOff x="0" y="0"/>
          <a:chExt cx="0" cy="0"/>
        </a:xfrm>
      </p:grpSpPr>
      <p:sp>
        <p:nvSpPr>
          <p:cNvPr id="37" name="Google Shape;37;p6"/>
          <p:cNvSpPr txBox="1"/>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6"/>
          <p:cNvSpPr txBox="1"/>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4"/>
          <p:cNvSpPr txBox="1"/>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4"/>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4"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pic>
        <p:nvPicPr>
          <p:cNvPr id="18" name="Google Shape;18;p4"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9" name="Google Shape;19;p4"/>
          <p:cNvGrpSpPr/>
          <p:nvPr/>
        </p:nvGrpSpPr>
        <p:grpSpPr>
          <a:xfrm>
            <a:off x="6146800" y="0"/>
            <a:ext cx="2997200" cy="876300"/>
            <a:chOff x="6096000" y="3924300"/>
            <a:chExt cx="2997200" cy="876300"/>
          </a:xfrm>
        </p:grpSpPr>
        <p:sp>
          <p:nvSpPr>
            <p:cNvPr id="20" name="Google Shape;20;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4"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22" name="Google Shape;22;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4"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p14:prism/>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hyperlink" Target="https://en.wikipedia.org/wiki/Morse_code" TargetMode="External"/><Relationship Id="rId3" Type="http://schemas.openxmlformats.org/officeDocument/2006/relationships/hyperlink" Target="https://docs.python.org/3/" TargetMode="External"/><Relationship Id="rId2" Type="http://schemas.openxmlformats.org/officeDocument/2006/relationships/hyperlink" Target="https://tailwindcss.com/docs/installation" TargetMode="External"/><Relationship Id="rId1" Type="http://schemas.openxmlformats.org/officeDocument/2006/relationships/hyperlink" Target="https://www.geeksforgeeks.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hyperlink" Target="https://github.com/JatinJaglan347/Web_Scraper.git" TargetMode="Externa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Shape 45"/>
        <p:cNvGrpSpPr/>
        <p:nvPr/>
      </p:nvGrpSpPr>
      <p:grpSpPr>
        <a:xfrm>
          <a:off x="0" y="0"/>
          <a:ext cx="0" cy="0"/>
          <a:chOff x="0" y="0"/>
          <a:chExt cx="0" cy="0"/>
        </a:xfrm>
      </p:grpSpPr>
      <p:sp>
        <p:nvSpPr>
          <p:cNvPr id="46" name="Google Shape;46;p1"/>
          <p:cNvSpPr txBox="1"/>
          <p:nvPr/>
        </p:nvSpPr>
        <p:spPr>
          <a:xfrm>
            <a:off x="370205" y="981710"/>
            <a:ext cx="8229600" cy="1618615"/>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4000" b="1" i="0" u="none" strike="noStrike" cap="none">
                <a:solidFill>
                  <a:srgbClr val="3A30FA"/>
                </a:solidFill>
                <a:latin typeface="Calibri" panose="020F0502020204030204"/>
                <a:ea typeface="Calibri" panose="020F0502020204030204"/>
                <a:cs typeface="Calibri" panose="020F0502020204030204"/>
                <a:sym typeface="Calibri" panose="020F0502020204030204"/>
              </a:rPr>
              <a:t>Web Scraper </a:t>
            </a:r>
            <a:endParaRPr lang="en-IN" sz="4000" b="1" i="0" u="none" strike="noStrike" cap="none">
              <a:solidFill>
                <a:srgbClr val="3A30FA"/>
              </a:solidFill>
              <a:latin typeface="Calibri" panose="020F0502020204030204"/>
              <a:ea typeface="Calibri" panose="020F0502020204030204"/>
              <a:cs typeface="Calibri" panose="020F0502020204030204"/>
              <a:sym typeface="Calibri" panose="020F0502020204030204"/>
            </a:endParaRPr>
          </a:p>
        </p:txBody>
      </p:sp>
      <p:sp>
        <p:nvSpPr>
          <p:cNvPr id="47" name="Google Shape;47;p1"/>
          <p:cNvSpPr txBox="1"/>
          <p:nvPr/>
        </p:nvSpPr>
        <p:spPr>
          <a:xfrm>
            <a:off x="370205" y="3173730"/>
            <a:ext cx="3308350" cy="1640205"/>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lang="en-IN"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i="0" u="none" strike="noStrike" cap="none">
                <a:solidFill>
                  <a:schemeClr val="dk1"/>
                </a:solidFill>
                <a:latin typeface="Arial" panose="020B0604020202020204"/>
                <a:ea typeface="Arial" panose="020B0604020202020204"/>
                <a:cs typeface="Arial" panose="020B0604020202020204"/>
                <a:sym typeface="Arial" panose="020B0604020202020204"/>
              </a:rPr>
              <a:t>Submited By:</a:t>
            </a:r>
            <a:endParaRPr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IN" altLang="en-US" sz="1800" i="0" u="none" strike="noStrike" cap="none">
                <a:solidFill>
                  <a:schemeClr val="dk1"/>
                </a:solidFill>
                <a:latin typeface="Arial" panose="020B0604020202020204"/>
                <a:ea typeface="Arial" panose="020B0604020202020204"/>
                <a:cs typeface="Arial" panose="020B0604020202020204"/>
                <a:sym typeface="Arial" panose="020B0604020202020204"/>
              </a:rPr>
              <a:t>Jatin Jaglan</a:t>
            </a: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180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22109904</a:t>
            </a:r>
            <a:r>
              <a:rPr lang="en-IN" altLang="en-US" sz="1800" i="0" u="none" strike="noStrike" cap="none">
                <a:solidFill>
                  <a:schemeClr val="dk1"/>
                </a:solidFill>
                <a:latin typeface="Arial" panose="020B0604020202020204"/>
                <a:ea typeface="Arial" panose="020B0604020202020204"/>
                <a:cs typeface="Arial" panose="020B0604020202020204"/>
                <a:sym typeface="Arial" panose="020B0604020202020204"/>
              </a:rPr>
              <a:t>58</a:t>
            </a:r>
            <a:endParaRPr lang="en-IN" altLang="en-US" sz="180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8" name="Google Shape;48;p1"/>
          <p:cNvSpPr txBox="1"/>
          <p:nvPr/>
        </p:nvSpPr>
        <p:spPr>
          <a:xfrm>
            <a:off x="5290820" y="3174365"/>
            <a:ext cx="3308985" cy="1639570"/>
          </a:xfrm>
          <a:prstGeom prst="rect">
            <a:avLst/>
          </a:prstGeom>
          <a:noFill/>
          <a:ln>
            <a:solidFill>
              <a:schemeClr val="tx1"/>
            </a:solid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i="0" u="none" strike="noStrike" cap="none">
                <a:solidFill>
                  <a:schemeClr val="dk1"/>
                </a:solidFill>
                <a:latin typeface="Arial" panose="020B0604020202020204"/>
                <a:ea typeface="Arial" panose="020B0604020202020204"/>
                <a:cs typeface="Arial" panose="020B0604020202020204"/>
                <a:sym typeface="Arial" panose="020B0604020202020204"/>
              </a:rPr>
              <a:t>Submited To:</a:t>
            </a:r>
            <a:endParaRPr lang="en-IN"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a:solidFill>
                  <a:schemeClr val="dk1"/>
                </a:solidFill>
              </a:rPr>
              <a:t>Tkhitoliya Sir</a:t>
            </a:r>
            <a:endParaRPr sz="1800">
              <a:solidFill>
                <a:schemeClr val="dk1"/>
              </a:solidFill>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chemeClr val="dk1"/>
              </a:solidFill>
            </a:endParaRPr>
          </a:p>
        </p:txBody>
      </p:sp>
      <p:sp>
        <p:nvSpPr>
          <p:cNvPr id="49" name="Google Shape;49;p1"/>
          <p:cNvSpPr txBox="1"/>
          <p:nvPr/>
        </p:nvSpPr>
        <p:spPr>
          <a:xfrm>
            <a:off x="1035050" y="5615305"/>
            <a:ext cx="7044055" cy="9207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FF0000"/>
                </a:solidFill>
                <a:latin typeface="Arial" panose="020B0604020202020204"/>
                <a:ea typeface="Arial" panose="020B0604020202020204"/>
                <a:cs typeface="Arial" panose="020B0604020202020204"/>
                <a:sym typeface="Arial" panose="020B0604020202020204"/>
              </a:rPr>
              <a:t>Chitkara University Institute of Engineering and Technology (CUIET)</a:t>
            </a:r>
            <a:endParaRPr sz="1800" b="0" i="0" u="none" strike="noStrike" cap="none">
              <a:solidFill>
                <a:srgbClr val="FF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FF0000"/>
                </a:solidFill>
                <a:latin typeface="Arial" panose="020B0604020202020204"/>
                <a:ea typeface="Arial" panose="020B0604020202020204"/>
                <a:cs typeface="Arial" panose="020B0604020202020204"/>
                <a:sym typeface="Arial" panose="020B0604020202020204"/>
              </a:rPr>
              <a:t>Chitkara University, Punjab</a:t>
            </a:r>
            <a:endParaRPr sz="1800" b="0" i="0" u="none" strike="noStrike" cap="none">
              <a:solidFill>
                <a:srgbClr val="FF0000"/>
              </a:solidFill>
              <a:latin typeface="Arial" panose="020B0604020202020204"/>
              <a:ea typeface="Arial" panose="020B0604020202020204"/>
              <a:cs typeface="Arial" panose="020B0604020202020204"/>
              <a:sym typeface="Arial" panose="020B0604020202020204"/>
            </a:endParaRPr>
          </a:p>
        </p:txBody>
      </p:sp>
      <p:sp>
        <p:nvSpPr>
          <p:cNvPr id="50" name="Google Shape;5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Display Page</a:t>
            </a:r>
            <a:endParaRPr lang="en-IN" altLang="en-US"/>
          </a:p>
        </p:txBody>
      </p:sp>
      <p:pic>
        <p:nvPicPr>
          <p:cNvPr id="3" name="Picture 2" descr="Screenshot 2024-03-19 152148"/>
          <p:cNvPicPr>
            <a:picLocks noChangeAspect="1"/>
          </p:cNvPicPr>
          <p:nvPr/>
        </p:nvPicPr>
        <p:blipFill>
          <a:blip r:embed="rId1"/>
          <a:stretch>
            <a:fillRect/>
          </a:stretch>
        </p:blipFill>
        <p:spPr>
          <a:xfrm>
            <a:off x="1028065" y="854075"/>
            <a:ext cx="7313295" cy="3338830"/>
          </a:xfrm>
          <a:prstGeom prst="rect">
            <a:avLst/>
          </a:prstGeom>
        </p:spPr>
      </p:pic>
      <p:pic>
        <p:nvPicPr>
          <p:cNvPr id="5" name="Picture 4" descr="Screenshot 2024-03-19 152218"/>
          <p:cNvPicPr>
            <a:picLocks noChangeAspect="1"/>
          </p:cNvPicPr>
          <p:nvPr/>
        </p:nvPicPr>
        <p:blipFill>
          <a:blip r:embed="rId2"/>
          <a:stretch>
            <a:fillRect/>
          </a:stretch>
        </p:blipFill>
        <p:spPr>
          <a:xfrm>
            <a:off x="1027430" y="3383280"/>
            <a:ext cx="7314565" cy="3320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Code Snippets</a:t>
            </a:r>
            <a:endParaRPr lang="en-IN" altLang="en-US"/>
          </a:p>
        </p:txBody>
      </p:sp>
      <p:pic>
        <p:nvPicPr>
          <p:cNvPr id="4" name="Picture 3"/>
          <p:cNvPicPr>
            <a:picLocks noChangeAspect="1"/>
          </p:cNvPicPr>
          <p:nvPr/>
        </p:nvPicPr>
        <p:blipFill>
          <a:blip r:embed="rId1"/>
          <a:stretch>
            <a:fillRect/>
          </a:stretch>
        </p:blipFill>
        <p:spPr>
          <a:xfrm>
            <a:off x="0" y="1360170"/>
            <a:ext cx="9144635" cy="5327650"/>
          </a:xfrm>
          <a:prstGeom prst="rect">
            <a:avLst/>
          </a:prstGeom>
        </p:spPr>
      </p:pic>
      <p:sp>
        <p:nvSpPr>
          <p:cNvPr id="5" name="Text Box 4"/>
          <p:cNvSpPr txBox="1"/>
          <p:nvPr/>
        </p:nvSpPr>
        <p:spPr>
          <a:xfrm>
            <a:off x="3936365" y="838200"/>
            <a:ext cx="1270635" cy="521970"/>
          </a:xfrm>
          <a:prstGeom prst="rect">
            <a:avLst/>
          </a:prstGeom>
          <a:noFill/>
        </p:spPr>
        <p:txBody>
          <a:bodyPr wrap="square" rtlCol="0">
            <a:spAutoFit/>
          </a:bodyPr>
          <a:p>
            <a:r>
              <a:rPr lang="en-IN" altLang="en-US" sz="2800"/>
              <a:t>app.py</a:t>
            </a:r>
            <a:endParaRPr lang="en-IN" alt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Code snippet</a:t>
            </a:r>
            <a:endParaRPr lang="en-IN" altLang="en-US"/>
          </a:p>
        </p:txBody>
      </p:sp>
      <p:sp>
        <p:nvSpPr>
          <p:cNvPr id="5" name="Text Box 4"/>
          <p:cNvSpPr txBox="1"/>
          <p:nvPr/>
        </p:nvSpPr>
        <p:spPr>
          <a:xfrm>
            <a:off x="3642360" y="838200"/>
            <a:ext cx="1859280" cy="521970"/>
          </a:xfrm>
          <a:prstGeom prst="rect">
            <a:avLst/>
          </a:prstGeom>
          <a:noFill/>
        </p:spPr>
        <p:txBody>
          <a:bodyPr wrap="square" rtlCol="0">
            <a:spAutoFit/>
          </a:bodyPr>
          <a:p>
            <a:r>
              <a:rPr lang="en-IN" altLang="en-US" sz="2800"/>
              <a:t>index.html</a:t>
            </a:r>
            <a:endParaRPr lang="en-IN" altLang="en-US" sz="2800"/>
          </a:p>
        </p:txBody>
      </p:sp>
      <p:pic>
        <p:nvPicPr>
          <p:cNvPr id="4" name="Picture 3"/>
          <p:cNvPicPr>
            <a:picLocks noChangeAspect="1"/>
          </p:cNvPicPr>
          <p:nvPr/>
        </p:nvPicPr>
        <p:blipFill>
          <a:blip r:embed="rId1"/>
          <a:stretch>
            <a:fillRect/>
          </a:stretch>
        </p:blipFill>
        <p:spPr>
          <a:xfrm>
            <a:off x="-635" y="1263650"/>
            <a:ext cx="9144635" cy="5437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Code snippet</a:t>
            </a:r>
            <a:endParaRPr lang="en-IN" altLang="en-US"/>
          </a:p>
        </p:txBody>
      </p:sp>
      <p:sp>
        <p:nvSpPr>
          <p:cNvPr id="5" name="Text Box 4"/>
          <p:cNvSpPr txBox="1"/>
          <p:nvPr/>
        </p:nvSpPr>
        <p:spPr>
          <a:xfrm>
            <a:off x="3642360" y="838200"/>
            <a:ext cx="1859280" cy="521970"/>
          </a:xfrm>
          <a:prstGeom prst="rect">
            <a:avLst/>
          </a:prstGeom>
          <a:noFill/>
        </p:spPr>
        <p:txBody>
          <a:bodyPr wrap="square" rtlCol="0">
            <a:spAutoFit/>
          </a:bodyPr>
          <a:p>
            <a:r>
              <a:rPr lang="en-IN" altLang="en-US" sz="2800"/>
              <a:t>index.html</a:t>
            </a:r>
            <a:endParaRPr lang="en-IN" altLang="en-US" sz="2800"/>
          </a:p>
        </p:txBody>
      </p:sp>
      <p:pic>
        <p:nvPicPr>
          <p:cNvPr id="3" name="Picture 2"/>
          <p:cNvPicPr>
            <a:picLocks noChangeAspect="1"/>
          </p:cNvPicPr>
          <p:nvPr/>
        </p:nvPicPr>
        <p:blipFill>
          <a:blip r:embed="rId1"/>
          <a:stretch>
            <a:fillRect/>
          </a:stretch>
        </p:blipFill>
        <p:spPr>
          <a:xfrm>
            <a:off x="-635" y="1360170"/>
            <a:ext cx="9144000" cy="5356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IN" altLang="en-US"/>
              <a:t>Code snippet</a:t>
            </a:r>
            <a:endParaRPr lang="en-IN" altLang="en-US"/>
          </a:p>
        </p:txBody>
      </p:sp>
      <p:pic>
        <p:nvPicPr>
          <p:cNvPr id="4" name="Picture 3"/>
          <p:cNvPicPr>
            <a:picLocks noChangeAspect="1"/>
          </p:cNvPicPr>
          <p:nvPr/>
        </p:nvPicPr>
        <p:blipFill>
          <a:blip r:embed="rId1"/>
          <a:stretch>
            <a:fillRect/>
          </a:stretch>
        </p:blipFill>
        <p:spPr>
          <a:xfrm>
            <a:off x="0" y="1360170"/>
            <a:ext cx="9144000" cy="5351780"/>
          </a:xfrm>
          <a:prstGeom prst="rect">
            <a:avLst/>
          </a:prstGeom>
        </p:spPr>
      </p:pic>
      <p:sp>
        <p:nvSpPr>
          <p:cNvPr id="5" name="Text Box 4"/>
          <p:cNvSpPr txBox="1"/>
          <p:nvPr/>
        </p:nvSpPr>
        <p:spPr>
          <a:xfrm>
            <a:off x="3642360" y="838200"/>
            <a:ext cx="1859280" cy="521970"/>
          </a:xfrm>
          <a:prstGeom prst="rect">
            <a:avLst/>
          </a:prstGeom>
          <a:noFill/>
        </p:spPr>
        <p:txBody>
          <a:bodyPr wrap="square" rtlCol="0">
            <a:spAutoFit/>
          </a:bodyPr>
          <a:p>
            <a:r>
              <a:rPr lang="en-IN" altLang="en-US" sz="2800"/>
              <a:t>result.html</a:t>
            </a:r>
            <a:endParaRPr lang="en-IN" altLang="en-US" sz="2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1ac3ef8e758_0_59"/>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References</a:t>
            </a:r>
            <a:endParaRPr lang="en-US"/>
          </a:p>
        </p:txBody>
      </p:sp>
      <p:sp>
        <p:nvSpPr>
          <p:cNvPr id="127" name="Google Shape;127;g1ac3ef8e758_0_59"/>
          <p:cNvSpPr txBox="1"/>
          <p:nvPr>
            <p:ph type="body" idx="1"/>
          </p:nvPr>
        </p:nvSpPr>
        <p:spPr>
          <a:xfrm>
            <a:off x="222885" y="1045845"/>
            <a:ext cx="8229600" cy="5092700"/>
          </a:xfrm>
          <a:prstGeom prst="rect">
            <a:avLst/>
          </a:prstGeom>
          <a:noFill/>
          <a:ln>
            <a:noFill/>
          </a:ln>
        </p:spPr>
        <p:txBody>
          <a:bodyPr spcFirstLastPara="1" wrap="square" lIns="91425" tIns="45700" rIns="91425" bIns="45700" anchor="t" anchorCtr="0">
            <a:noAutofit/>
          </a:bodyPr>
          <a:lstStyle/>
          <a:p>
            <a:pPr marL="488950" lvl="0" indent="-457200" algn="l" rtl="0">
              <a:lnSpc>
                <a:spcPct val="100000"/>
              </a:lnSpc>
              <a:spcBef>
                <a:spcPts val="360"/>
              </a:spcBef>
              <a:spcAft>
                <a:spcPts val="0"/>
              </a:spcAft>
              <a:buSzPts val="3100"/>
              <a:buFont typeface="Arial" panose="020B0604020202020204" pitchFamily="34" charset="0"/>
              <a:buChar char="•"/>
            </a:pPr>
            <a:r>
              <a:rPr lang="en-US" sz="2800"/>
              <a:t>GeeksForGeeks</a:t>
            </a:r>
            <a:endParaRPr lang="en-US" sz="2800"/>
          </a:p>
          <a:p>
            <a:pPr marL="31750" lvl="0" indent="457200" algn="l" rtl="0">
              <a:lnSpc>
                <a:spcPct val="100000"/>
              </a:lnSpc>
              <a:spcBef>
                <a:spcPts val="360"/>
              </a:spcBef>
              <a:spcAft>
                <a:spcPts val="0"/>
              </a:spcAft>
              <a:buSzPts val="3100"/>
              <a:buFont typeface="Arial" panose="020B0604020202020204" pitchFamily="34" charset="0"/>
              <a:buNone/>
            </a:pPr>
            <a:r>
              <a:rPr lang="en-US" sz="2800" u="sng">
                <a:solidFill>
                  <a:schemeClr val="hlink"/>
                </a:solidFill>
                <a:hlinkClick r:id="rId1"/>
              </a:rPr>
              <a:t>https://www.geeksforgeeks.org/</a:t>
            </a:r>
            <a:endParaRPr lang="en-US" sz="2800" u="sng">
              <a:solidFill>
                <a:schemeClr val="hlink"/>
              </a:solidFill>
              <a:hlinkClick r:id="rId1"/>
            </a:endParaRPr>
          </a:p>
          <a:p>
            <a:pPr marL="488950" lvl="0" indent="-457200" algn="l" rtl="0">
              <a:lnSpc>
                <a:spcPct val="100000"/>
              </a:lnSpc>
              <a:spcBef>
                <a:spcPts val="360"/>
              </a:spcBef>
              <a:spcAft>
                <a:spcPts val="0"/>
              </a:spcAft>
              <a:buSzPts val="3100"/>
              <a:buFont typeface="Arial" panose="020B0604020202020204" pitchFamily="34" charset="0"/>
              <a:buChar char="•"/>
            </a:pPr>
            <a:endParaRPr sz="2800"/>
          </a:p>
          <a:p>
            <a:pPr marL="488950" lvl="0" indent="-457200" algn="l" rtl="0">
              <a:lnSpc>
                <a:spcPct val="100000"/>
              </a:lnSpc>
              <a:spcBef>
                <a:spcPts val="0"/>
              </a:spcBef>
              <a:spcAft>
                <a:spcPts val="0"/>
              </a:spcAft>
              <a:buSzPts val="3100"/>
              <a:buFont typeface="Arial" panose="020B0604020202020204" pitchFamily="34" charset="0"/>
              <a:buChar char="•"/>
            </a:pPr>
            <a:r>
              <a:rPr lang="en-US" sz="2800"/>
              <a:t>Tailwind Documentation</a:t>
            </a:r>
            <a:endParaRPr lang="en-US" sz="2800"/>
          </a:p>
          <a:p>
            <a:pPr marL="31750" lvl="0" indent="457200" algn="l" rtl="0">
              <a:lnSpc>
                <a:spcPct val="100000"/>
              </a:lnSpc>
              <a:spcBef>
                <a:spcPts val="0"/>
              </a:spcBef>
              <a:spcAft>
                <a:spcPts val="0"/>
              </a:spcAft>
              <a:buSzPts val="3100"/>
              <a:buFont typeface="Arial" panose="020B0604020202020204" pitchFamily="34" charset="0"/>
              <a:buNone/>
            </a:pPr>
            <a:r>
              <a:rPr lang="en-US" sz="2800" u="sng">
                <a:solidFill>
                  <a:schemeClr val="hlink"/>
                </a:solidFill>
                <a:hlinkClick r:id="rId2"/>
              </a:rPr>
              <a:t>https://tailwindcss.com/docs/installation</a:t>
            </a:r>
            <a:endParaRPr lang="en-US" sz="2800" u="sng">
              <a:solidFill>
                <a:schemeClr val="hlink"/>
              </a:solidFill>
              <a:hlinkClick r:id="rId2"/>
            </a:endParaRPr>
          </a:p>
          <a:p>
            <a:pPr marL="488950" lvl="0" indent="-457200" algn="l" rtl="0">
              <a:lnSpc>
                <a:spcPct val="100000"/>
              </a:lnSpc>
              <a:spcBef>
                <a:spcPts val="0"/>
              </a:spcBef>
              <a:spcAft>
                <a:spcPts val="0"/>
              </a:spcAft>
              <a:buSzPts val="3100"/>
              <a:buFont typeface="Arial" panose="020B0604020202020204" pitchFamily="34" charset="0"/>
              <a:buChar char="•"/>
            </a:pPr>
            <a:endParaRPr sz="2800"/>
          </a:p>
          <a:p>
            <a:pPr marL="488950" lvl="0" indent="-457200" algn="l" rtl="0">
              <a:lnSpc>
                <a:spcPct val="100000"/>
              </a:lnSpc>
              <a:spcBef>
                <a:spcPts val="0"/>
              </a:spcBef>
              <a:spcAft>
                <a:spcPts val="0"/>
              </a:spcAft>
              <a:buSzPts val="3100"/>
              <a:buFont typeface="Arial" panose="020B0604020202020204" pitchFamily="34" charset="0"/>
              <a:buChar char="•"/>
            </a:pPr>
            <a:r>
              <a:rPr lang="en-US" sz="2800"/>
              <a:t>Python Documentation</a:t>
            </a:r>
            <a:endParaRPr lang="en-US" sz="2800"/>
          </a:p>
          <a:p>
            <a:pPr marL="31750" lvl="0" indent="457200" algn="l" rtl="0">
              <a:lnSpc>
                <a:spcPct val="100000"/>
              </a:lnSpc>
              <a:spcBef>
                <a:spcPts val="0"/>
              </a:spcBef>
              <a:spcAft>
                <a:spcPts val="0"/>
              </a:spcAft>
              <a:buSzPts val="3100"/>
              <a:buFont typeface="Arial" panose="020B0604020202020204" pitchFamily="34" charset="0"/>
              <a:buNone/>
            </a:pPr>
            <a:r>
              <a:rPr lang="en-US" sz="2800" u="sng">
                <a:solidFill>
                  <a:schemeClr val="hlink"/>
                </a:solidFill>
                <a:hlinkClick r:id="rId3"/>
              </a:rPr>
              <a:t>https://docs.python.org/3/</a:t>
            </a:r>
            <a:endParaRPr lang="en-US" sz="2800" u="sng">
              <a:solidFill>
                <a:schemeClr val="hlink"/>
              </a:solidFill>
              <a:hlinkClick r:id="rId3"/>
            </a:endParaRPr>
          </a:p>
          <a:p>
            <a:pPr marL="488950" lvl="0" indent="-457200" algn="l" rtl="0">
              <a:lnSpc>
                <a:spcPct val="100000"/>
              </a:lnSpc>
              <a:spcBef>
                <a:spcPts val="0"/>
              </a:spcBef>
              <a:spcAft>
                <a:spcPts val="0"/>
              </a:spcAft>
              <a:buSzPts val="3100"/>
              <a:buFont typeface="Arial" panose="020B0604020202020204" pitchFamily="34" charset="0"/>
              <a:buChar char="•"/>
            </a:pPr>
            <a:endParaRPr lang="en-US" sz="2800" u="sng">
              <a:solidFill>
                <a:schemeClr val="hlink"/>
              </a:solidFill>
              <a:hlinkClick r:id="rId3"/>
            </a:endParaRPr>
          </a:p>
          <a:p>
            <a:pPr marL="488950" lvl="0" indent="-457200" algn="l" rtl="0">
              <a:lnSpc>
                <a:spcPct val="100000"/>
              </a:lnSpc>
              <a:spcBef>
                <a:spcPts val="0"/>
              </a:spcBef>
              <a:spcAft>
                <a:spcPts val="0"/>
              </a:spcAft>
              <a:buSzPts val="3100"/>
              <a:buFont typeface="Arial" panose="020B0604020202020204" pitchFamily="34" charset="0"/>
              <a:buChar char="•"/>
            </a:pPr>
            <a:r>
              <a:rPr lang="en-US" sz="2800">
                <a:sym typeface="+mn-ea"/>
              </a:rPr>
              <a:t>Wikipedia</a:t>
            </a:r>
            <a:endParaRPr lang="en-US" sz="2800">
              <a:sym typeface="+mn-ea"/>
            </a:endParaRPr>
          </a:p>
          <a:p>
            <a:pPr marL="31750" lvl="0" indent="457200" algn="l" rtl="0">
              <a:lnSpc>
                <a:spcPct val="100000"/>
              </a:lnSpc>
              <a:spcBef>
                <a:spcPts val="0"/>
              </a:spcBef>
              <a:spcAft>
                <a:spcPts val="0"/>
              </a:spcAft>
              <a:buSzPts val="3100"/>
              <a:buFont typeface="Arial" panose="020B0604020202020204" pitchFamily="34" charset="0"/>
              <a:buNone/>
            </a:pPr>
            <a:r>
              <a:rPr lang="en-US" sz="2800" u="sng">
                <a:solidFill>
                  <a:schemeClr val="hlink"/>
                </a:solidFill>
                <a:sym typeface="+mn-ea"/>
                <a:hlinkClick r:id="rId4"/>
              </a:rPr>
              <a:t>https://en.wikipedia.org/wiki/Morse_code</a:t>
            </a:r>
            <a:endParaRPr sz="2800"/>
          </a:p>
        </p:txBody>
      </p:sp>
      <p:sp>
        <p:nvSpPr>
          <p:cNvPr id="128" name="Google Shape;128;g1ac3ef8e758_0_59"/>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4" name="Google Shape;134;p3"/>
          <p:cNvSpPr txBox="1"/>
          <p:nvPr>
            <p:ph type="body" idx="1"/>
          </p:nvPr>
        </p:nvSpPr>
        <p:spPr>
          <a:xfrm>
            <a:off x="152400" y="914400"/>
            <a:ext cx="8915400" cy="5638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5867"/>
              </a:buClr>
              <a:buSzPts val="11500"/>
              <a:buNone/>
            </a:pPr>
            <a:r>
              <a:rPr lang="en-US" sz="11500">
                <a:solidFill>
                  <a:srgbClr val="205867"/>
                </a:solidFill>
                <a:latin typeface="Times New Roman" panose="02020603050405020304"/>
                <a:ea typeface="Times New Roman" panose="02020603050405020304"/>
                <a:cs typeface="Times New Roman" panose="02020603050405020304"/>
                <a:sym typeface="Times New Roman" panose="02020603050405020304"/>
              </a:rPr>
              <a:t>Thank You</a:t>
            </a:r>
            <a:endParaRPr sz="11500">
              <a:solidFill>
                <a:srgbClr val="205867"/>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pic>
        <p:nvPicPr>
          <p:cNvPr id="2" name="Picture 1" descr="23246922_1907.i109.039.p.m004.c30.programming development isometric icons-12"/>
          <p:cNvPicPr>
            <a:picLocks noChangeAspect="1"/>
          </p:cNvPicPr>
          <p:nvPr/>
        </p:nvPicPr>
        <p:blipFill>
          <a:blip r:embed="rId1"/>
          <a:stretch>
            <a:fillRect/>
          </a:stretch>
        </p:blipFill>
        <p:spPr>
          <a:xfrm>
            <a:off x="3992245" y="1322070"/>
            <a:ext cx="4694555" cy="4694555"/>
          </a:xfrm>
          <a:prstGeom prst="rect">
            <a:avLst/>
          </a:prstGeom>
        </p:spPr>
      </p:pic>
      <p:sp>
        <p:nvSpPr>
          <p:cNvPr id="55" name="Google Shape;55;p2"/>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latin typeface="Times New Roman" panose="02020603050405020304"/>
                <a:ea typeface="Times New Roman" panose="02020603050405020304"/>
                <a:cs typeface="Times New Roman" panose="02020603050405020304"/>
                <a:sym typeface="Times New Roman" panose="02020603050405020304"/>
              </a:rPr>
              <a:t>Outline</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56" name="Google Shape;56;p2"/>
          <p:cNvSpPr txBox="1"/>
          <p:nvPr>
            <p:ph type="body" idx="1"/>
          </p:nvPr>
        </p:nvSpPr>
        <p:spPr>
          <a:xfrm>
            <a:off x="152400" y="970915"/>
            <a:ext cx="8789035" cy="565912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Introduction</a:t>
            </a:r>
            <a:endParaRPr lang="en-US"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Problem Statement</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Motivation</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Justification for Project</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Objective</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Methodology</a:t>
            </a:r>
            <a:endParaRPr lang="en-US"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IN" altLang="en-US" sz="2800">
                <a:latin typeface="Cambria" panose="02040503050406030204" charset="0"/>
                <a:ea typeface="Times New Roman" panose="02020603050405020304"/>
                <a:cs typeface="Cambria" panose="02040503050406030204" charset="0"/>
                <a:sym typeface="Times New Roman" panose="02020603050405020304"/>
              </a:rPr>
              <a:t>GUI</a:t>
            </a:r>
            <a:endParaRPr lang="en-IN" altLang="en-US"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IN" sz="2800">
                <a:latin typeface="Cambria" panose="02040503050406030204" charset="0"/>
                <a:ea typeface="Times New Roman" panose="02020603050405020304"/>
                <a:cs typeface="Cambria" panose="02040503050406030204" charset="0"/>
                <a:sym typeface="Times New Roman" panose="02020603050405020304"/>
              </a:rPr>
              <a:t>Code snippets</a:t>
            </a:r>
            <a:endParaRPr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US" sz="2800">
                <a:latin typeface="Cambria" panose="02040503050406030204" charset="0"/>
                <a:ea typeface="Times New Roman" panose="02020603050405020304"/>
                <a:cs typeface="Cambria" panose="02040503050406030204" charset="0"/>
                <a:sym typeface="Times New Roman" panose="02020603050405020304"/>
              </a:rPr>
              <a:t>References</a:t>
            </a:r>
            <a:endParaRPr lang="en-US" sz="2800">
              <a:latin typeface="Cambria" panose="02040503050406030204" charset="0"/>
              <a:ea typeface="Times New Roman" panose="02020603050405020304"/>
              <a:cs typeface="Cambria" panose="02040503050406030204" charset="0"/>
              <a:sym typeface="Times New Roman" panose="02020603050405020304"/>
            </a:endParaRPr>
          </a:p>
          <a:p>
            <a:pPr lvl="0" indent="-457200" algn="l" rtl="0">
              <a:lnSpc>
                <a:spcPct val="120000"/>
              </a:lnSpc>
              <a:spcBef>
                <a:spcPts val="360"/>
              </a:spcBef>
              <a:spcAft>
                <a:spcPts val="0"/>
              </a:spcAft>
              <a:buClr>
                <a:schemeClr val="dk1"/>
              </a:buClr>
              <a:buSzPts val="1800"/>
              <a:buFont typeface="Arial" panose="020B0604020202020204" pitchFamily="34" charset="0"/>
              <a:buChar char="•"/>
            </a:pPr>
            <a:r>
              <a:rPr lang="en-IN" sz="2800">
                <a:latin typeface="Cambria" panose="02040503050406030204" charset="0"/>
                <a:ea typeface="Times New Roman" panose="02020603050405020304"/>
                <a:cs typeface="Cambria" panose="02040503050406030204" charset="0"/>
                <a:sym typeface="Times New Roman" panose="02020603050405020304"/>
              </a:rPr>
              <a:t>Git Hub Repo: </a:t>
            </a:r>
            <a:r>
              <a:rPr lang="en-IN" sz="2000">
                <a:latin typeface="Cambria" panose="02040503050406030204" charset="0"/>
                <a:ea typeface="Times New Roman" panose="02020603050405020304"/>
                <a:cs typeface="Cambria" panose="02040503050406030204" charset="0"/>
                <a:sym typeface="Times New Roman" panose="02020603050405020304"/>
                <a:hlinkClick r:id="rId2" tooltip="" action="ppaction://hlinkfile"/>
              </a:rPr>
              <a:t>https://github.com/JatinJaglan347/Web_Scraper.git</a:t>
            </a:r>
            <a:endParaRPr lang="en-IN" sz="2000">
              <a:latin typeface="Cambria" panose="02040503050406030204" charset="0"/>
              <a:ea typeface="Times New Roman" panose="02020603050405020304"/>
              <a:cs typeface="Cambria" panose="02040503050406030204" charset="0"/>
              <a:sym typeface="Times New Roman" panose="02020603050405020304"/>
            </a:endParaRPr>
          </a:p>
        </p:txBody>
      </p:sp>
      <p:sp>
        <p:nvSpPr>
          <p:cNvPr id="57" name="Google Shape;57;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g1ac3ef8e758_0_7"/>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a:t>
            </a:r>
            <a:endParaRPr lang="en-US"/>
          </a:p>
        </p:txBody>
      </p:sp>
      <p:sp>
        <p:nvSpPr>
          <p:cNvPr id="77" name="Google Shape;77;g1ac3ef8e758_0_7"/>
          <p:cNvSpPr txBox="1"/>
          <p:nvPr>
            <p:ph type="body" idx="1"/>
          </p:nvPr>
        </p:nvSpPr>
        <p:spPr>
          <a:xfrm>
            <a:off x="457200" y="1189355"/>
            <a:ext cx="8229600" cy="5266690"/>
          </a:xfrm>
          <a:prstGeom prst="rect">
            <a:avLst/>
          </a:prstGeom>
          <a:noFill/>
          <a:ln>
            <a:noFill/>
          </a:ln>
        </p:spPr>
        <p:txBody>
          <a:bodyPr spcFirstLastPara="1" wrap="square" lIns="91425" tIns="45700" rIns="91425" bIns="45700" anchor="t" anchorCtr="0">
            <a:noAutofit/>
          </a:bodyPr>
          <a:lstStyle/>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Objective:</a:t>
            </a:r>
            <a:r>
              <a:rPr lang="en-US" sz="1800"/>
              <a:t> The "Web Scraper" project aims to automate the extraction of text content from web pages, simplifying data retrieval for users.</a:t>
            </a: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Technology Stack:</a:t>
            </a:r>
            <a:r>
              <a:rPr lang="en-US" sz="1800"/>
              <a:t> It leverages Python for backend logic, Flask for web routing and handling, HTML for structured frontend design, and Tailwind CSS for responsive and modern styling.</a:t>
            </a: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Input Parameters:</a:t>
            </a:r>
            <a:r>
              <a:rPr lang="en-US" sz="1800"/>
              <a:t> Users provide the URL of the target website and specify a tag name to indicate the content they want to extract.</a:t>
            </a: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Data Display:</a:t>
            </a:r>
            <a:r>
              <a:rPr lang="en-US" sz="1800"/>
              <a:t> Upon processing, the Web Scraper displays all text content within the specified tag on the website, offering a streamlined view of relevant information.</a:t>
            </a: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endParaRPr lang="en-US" sz="1800"/>
          </a:p>
          <a:p>
            <a:pPr marL="457200" lvl="0" indent="-374650" algn="just" rtl="0">
              <a:lnSpc>
                <a:spcPct val="100000"/>
              </a:lnSpc>
              <a:spcBef>
                <a:spcPts val="360"/>
              </a:spcBef>
              <a:spcAft>
                <a:spcPts val="0"/>
              </a:spcAft>
              <a:buSzPts val="2300"/>
              <a:buFont typeface="Arial" panose="020B0604020202020204" pitchFamily="34" charset="0"/>
              <a:buChar char="•"/>
            </a:pPr>
            <a:r>
              <a:rPr lang="en-US" sz="1800" b="1"/>
              <a:t>User Experience: </a:t>
            </a:r>
            <a:r>
              <a:rPr lang="en-US" sz="1800"/>
              <a:t>With its intuitive interface and efficient scraping functionality, the project enhances user productivity by providing quick access to desired web data.	</a:t>
            </a:r>
            <a:endParaRPr sz="1800"/>
          </a:p>
          <a:p>
            <a:pPr marL="457200" lvl="0" indent="0" algn="just" rtl="0">
              <a:lnSpc>
                <a:spcPct val="100000"/>
              </a:lnSpc>
              <a:spcBef>
                <a:spcPts val="360"/>
              </a:spcBef>
              <a:spcAft>
                <a:spcPts val="0"/>
              </a:spcAft>
              <a:buSzPts val="1800"/>
              <a:buNone/>
            </a:pPr>
            <a:endParaRPr sz="1800"/>
          </a:p>
        </p:txBody>
      </p:sp>
      <p:sp>
        <p:nvSpPr>
          <p:cNvPr id="78" name="Google Shape;78;g1ac3ef8e758_0_7"/>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pic>
        <p:nvPicPr>
          <p:cNvPr id="2" name="Picture 1" descr="11754571_4827600"/>
          <p:cNvPicPr>
            <a:picLocks noChangeAspect="1"/>
          </p:cNvPicPr>
          <p:nvPr/>
        </p:nvPicPr>
        <p:blipFill>
          <a:blip r:embed="rId1"/>
          <a:stretch>
            <a:fillRect/>
          </a:stretch>
        </p:blipFill>
        <p:spPr>
          <a:xfrm>
            <a:off x="4642485" y="988695"/>
            <a:ext cx="4501515" cy="4501515"/>
          </a:xfrm>
          <a:prstGeom prst="rect">
            <a:avLst/>
          </a:prstGeom>
        </p:spPr>
      </p:pic>
      <p:sp>
        <p:nvSpPr>
          <p:cNvPr id="101" name="Google Shape;101;g1bc1b1f46d0_1_10"/>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lang="en-US"/>
          </a:p>
        </p:txBody>
      </p:sp>
      <p:sp>
        <p:nvSpPr>
          <p:cNvPr id="102" name="Google Shape;102;g1bc1b1f46d0_1_10"/>
          <p:cNvSpPr txBox="1"/>
          <p:nvPr>
            <p:ph type="body" idx="1"/>
          </p:nvPr>
        </p:nvSpPr>
        <p:spPr>
          <a:xfrm>
            <a:off x="412750" y="1767840"/>
            <a:ext cx="4311015" cy="357124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360"/>
              </a:spcBef>
              <a:spcAft>
                <a:spcPts val="0"/>
              </a:spcAft>
              <a:buSzPts val="1800"/>
              <a:buNone/>
            </a:pPr>
            <a:r>
              <a:rPr sz="2200"/>
              <a:t>Develop a web application that allows users to input a website URL and a tag name. The application should extract and display all text content within the specified tag on the website. This project aims to automate data extraction from web pages for user convenience.</a:t>
            </a:r>
            <a:endParaRPr sz="2200"/>
          </a:p>
        </p:txBody>
      </p:sp>
      <p:sp>
        <p:nvSpPr>
          <p:cNvPr id="103" name="Google Shape;103;g1bc1b1f46d0_1_10"/>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g1ac3ef8e758_0_24"/>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Motivation	</a:t>
            </a:r>
            <a:endParaRPr lang="en-US"/>
          </a:p>
        </p:txBody>
      </p:sp>
      <p:sp>
        <p:nvSpPr>
          <p:cNvPr id="85" name="Google Shape;85;g1ac3ef8e758_0_24"/>
          <p:cNvSpPr txBox="1"/>
          <p:nvPr>
            <p:ph type="body" idx="1"/>
          </p:nvPr>
        </p:nvSpPr>
        <p:spPr>
          <a:xfrm>
            <a:off x="457200" y="1881505"/>
            <a:ext cx="8229600" cy="3746500"/>
          </a:xfrm>
          <a:prstGeom prst="rect">
            <a:avLst/>
          </a:prstGeom>
          <a:noFill/>
          <a:ln>
            <a:noFill/>
          </a:ln>
        </p:spPr>
        <p:txBody>
          <a:bodyPr spcFirstLastPara="1" wrap="square" lIns="91425" tIns="45700" rIns="91425" bIns="45700" anchor="t" anchorCtr="0">
            <a:noAutofit/>
          </a:bodyPr>
          <a:lstStyle/>
          <a:p>
            <a:pPr marL="412750" lvl="0" algn="just" rtl="0">
              <a:lnSpc>
                <a:spcPct val="100000"/>
              </a:lnSpc>
              <a:spcBef>
                <a:spcPts val="360"/>
              </a:spcBef>
              <a:spcAft>
                <a:spcPts val="0"/>
              </a:spcAft>
              <a:buSzPts val="2500"/>
              <a:buFont typeface="Arial" panose="020B0604020202020204" pitchFamily="34" charset="0"/>
              <a:buChar char="•"/>
            </a:pPr>
            <a:r>
              <a:rPr lang="en-US" sz="2800"/>
              <a:t>Save time by automating the process of extracting text content from websites.</a:t>
            </a:r>
            <a:endParaRPr lang="en-US" sz="2800"/>
          </a:p>
          <a:p>
            <a:pPr marL="69850" lvl="0" indent="0" algn="just" rtl="0">
              <a:lnSpc>
                <a:spcPct val="100000"/>
              </a:lnSpc>
              <a:spcBef>
                <a:spcPts val="360"/>
              </a:spcBef>
              <a:spcAft>
                <a:spcPts val="0"/>
              </a:spcAft>
              <a:buSzPts val="2500"/>
              <a:buFont typeface="Arial" panose="020B0604020202020204" pitchFamily="34" charset="0"/>
              <a:buNone/>
            </a:pPr>
            <a:endParaRPr lang="en-US" sz="2800"/>
          </a:p>
          <a:p>
            <a:pPr marL="412750" lvl="0" algn="just" rtl="0">
              <a:lnSpc>
                <a:spcPct val="100000"/>
              </a:lnSpc>
              <a:spcBef>
                <a:spcPts val="360"/>
              </a:spcBef>
              <a:spcAft>
                <a:spcPts val="0"/>
              </a:spcAft>
              <a:buSzPts val="2500"/>
              <a:buFont typeface="Arial" panose="020B0604020202020204" pitchFamily="34" charset="0"/>
              <a:buChar char="•"/>
            </a:pPr>
            <a:r>
              <a:rPr lang="en-US" sz="2800"/>
              <a:t>Improve data accessibility by providing a tool for targeted information extraction.</a:t>
            </a:r>
            <a:endParaRPr lang="en-US" sz="2800"/>
          </a:p>
          <a:p>
            <a:pPr marL="69850" lvl="0" indent="0" algn="just" rtl="0">
              <a:lnSpc>
                <a:spcPct val="100000"/>
              </a:lnSpc>
              <a:spcBef>
                <a:spcPts val="360"/>
              </a:spcBef>
              <a:spcAft>
                <a:spcPts val="0"/>
              </a:spcAft>
              <a:buSzPts val="2500"/>
              <a:buFont typeface="Arial" panose="020B0604020202020204" pitchFamily="34" charset="0"/>
              <a:buNone/>
            </a:pPr>
            <a:endParaRPr lang="en-US" sz="2800"/>
          </a:p>
          <a:p>
            <a:pPr marL="412750" lvl="0" algn="just" rtl="0">
              <a:lnSpc>
                <a:spcPct val="100000"/>
              </a:lnSpc>
              <a:spcBef>
                <a:spcPts val="360"/>
              </a:spcBef>
              <a:spcAft>
                <a:spcPts val="0"/>
              </a:spcAft>
              <a:buSzPts val="2500"/>
              <a:buFont typeface="Arial" panose="020B0604020202020204" pitchFamily="34" charset="0"/>
              <a:buChar char="•"/>
            </a:pPr>
            <a:r>
              <a:rPr lang="en-US" sz="2800"/>
              <a:t>Enhance productivity by streamlining data retrieval tasks and enabling efficient utilization of web data.</a:t>
            </a:r>
            <a:endParaRPr lang="en-US" sz="2800"/>
          </a:p>
        </p:txBody>
      </p:sp>
      <p:sp>
        <p:nvSpPr>
          <p:cNvPr id="86" name="Google Shape;86;g1ac3ef8e758_0_24"/>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g1ac3ef8e758_0_31"/>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Justification for Project	</a:t>
            </a:r>
            <a:endParaRPr lang="en-US"/>
          </a:p>
        </p:txBody>
      </p:sp>
      <p:sp>
        <p:nvSpPr>
          <p:cNvPr id="93" name="Google Shape;93;g1ac3ef8e758_0_31"/>
          <p:cNvSpPr txBox="1"/>
          <p:nvPr>
            <p:ph type="body" idx="1"/>
          </p:nvPr>
        </p:nvSpPr>
        <p:spPr>
          <a:xfrm>
            <a:off x="457200" y="1291590"/>
            <a:ext cx="8229600" cy="4867275"/>
          </a:xfrm>
          <a:prstGeom prst="rect">
            <a:avLst/>
          </a:prstGeom>
          <a:noFill/>
          <a:ln>
            <a:noFill/>
          </a:ln>
        </p:spPr>
        <p:txBody>
          <a:bodyPr spcFirstLastPara="1" wrap="square" lIns="91425" tIns="45700" rIns="91425" bIns="45700" anchor="t" anchorCtr="0">
            <a:noAutofit/>
          </a:bodyPr>
          <a:lstStyle/>
          <a:p>
            <a:pPr marL="508000" lvl="0" indent="-457200" algn="just" rtl="0">
              <a:lnSpc>
                <a:spcPct val="100000"/>
              </a:lnSpc>
              <a:spcBef>
                <a:spcPts val="360"/>
              </a:spcBef>
              <a:spcAft>
                <a:spcPts val="0"/>
              </a:spcAft>
              <a:buSzPts val="2800"/>
              <a:buFont typeface="Arial" panose="020B0604020202020204" pitchFamily="34" charset="0"/>
              <a:buChar char="•"/>
            </a:pPr>
            <a:r>
              <a:rPr lang="en-US" sz="2400"/>
              <a:t>Provide efficient automation for extracting text content from websites, saving time and effort.</a:t>
            </a:r>
            <a:endParaRPr lang="en-US" sz="2400"/>
          </a:p>
          <a:p>
            <a:pPr marL="50800" lvl="0" indent="0" algn="just" rtl="0">
              <a:lnSpc>
                <a:spcPct val="100000"/>
              </a:lnSpc>
              <a:spcBef>
                <a:spcPts val="360"/>
              </a:spcBef>
              <a:spcAft>
                <a:spcPts val="0"/>
              </a:spcAft>
              <a:buSzPts val="2800"/>
              <a:buFont typeface="Arial" panose="020B0604020202020204" pitchFamily="34" charset="0"/>
              <a:buNone/>
            </a:pPr>
            <a:endParaRPr lang="en-US" sz="2400"/>
          </a:p>
          <a:p>
            <a:pPr marL="508000" lvl="0" indent="-457200" algn="just" rtl="0">
              <a:lnSpc>
                <a:spcPct val="100000"/>
              </a:lnSpc>
              <a:spcBef>
                <a:spcPts val="360"/>
              </a:spcBef>
              <a:spcAft>
                <a:spcPts val="0"/>
              </a:spcAft>
              <a:buSzPts val="2800"/>
              <a:buFont typeface="Arial" panose="020B0604020202020204" pitchFamily="34" charset="0"/>
              <a:buChar char="•"/>
            </a:pPr>
            <a:r>
              <a:rPr lang="en-US" sz="2400"/>
              <a:t>Facilitate targeted information retrieval, enhancing data accessibility for users.</a:t>
            </a:r>
            <a:endParaRPr lang="en-US" sz="2400"/>
          </a:p>
          <a:p>
            <a:pPr marL="50800" lvl="0" indent="0" algn="just" rtl="0">
              <a:lnSpc>
                <a:spcPct val="100000"/>
              </a:lnSpc>
              <a:spcBef>
                <a:spcPts val="360"/>
              </a:spcBef>
              <a:spcAft>
                <a:spcPts val="0"/>
              </a:spcAft>
              <a:buSzPts val="2800"/>
              <a:buFont typeface="Arial" panose="020B0604020202020204" pitchFamily="34" charset="0"/>
              <a:buNone/>
            </a:pPr>
            <a:endParaRPr lang="en-US" sz="2400"/>
          </a:p>
          <a:p>
            <a:pPr marL="508000" lvl="0" indent="-457200" algn="just" rtl="0">
              <a:lnSpc>
                <a:spcPct val="100000"/>
              </a:lnSpc>
              <a:spcBef>
                <a:spcPts val="360"/>
              </a:spcBef>
              <a:spcAft>
                <a:spcPts val="0"/>
              </a:spcAft>
              <a:buSzPts val="2800"/>
              <a:buFont typeface="Arial" panose="020B0604020202020204" pitchFamily="34" charset="0"/>
              <a:buChar char="•"/>
            </a:pPr>
            <a:r>
              <a:rPr lang="en-US" sz="2400"/>
              <a:t>Streamline data extraction tasks, leading to improved productivity and utilization of web data for various purposes.</a:t>
            </a:r>
            <a:endParaRPr lang="en-US" sz="2400"/>
          </a:p>
          <a:p>
            <a:pPr marL="50800" lvl="0" indent="0" algn="just" rtl="0">
              <a:lnSpc>
                <a:spcPct val="100000"/>
              </a:lnSpc>
              <a:spcBef>
                <a:spcPts val="360"/>
              </a:spcBef>
              <a:spcAft>
                <a:spcPts val="0"/>
              </a:spcAft>
              <a:buSzPts val="2800"/>
              <a:buFont typeface="Arial" panose="020B0604020202020204" pitchFamily="34" charset="0"/>
              <a:buNone/>
            </a:pPr>
            <a:endParaRPr lang="en-US" sz="2400"/>
          </a:p>
          <a:p>
            <a:pPr marL="508000" lvl="0" indent="-457200" algn="just" rtl="0">
              <a:lnSpc>
                <a:spcPct val="100000"/>
              </a:lnSpc>
              <a:spcBef>
                <a:spcPts val="360"/>
              </a:spcBef>
              <a:spcAft>
                <a:spcPts val="0"/>
              </a:spcAft>
              <a:buSzPts val="2800"/>
              <a:buFont typeface="Arial" panose="020B0604020202020204" pitchFamily="34" charset="0"/>
              <a:buChar char="•"/>
            </a:pPr>
            <a:r>
              <a:rPr lang="en-US" sz="2400"/>
              <a:t>Enable users to gather specific data from multiple websites quickly and accurately, contributing to informed decision-making and analysis.</a:t>
            </a:r>
            <a:endParaRPr lang="en-US" sz="2400"/>
          </a:p>
          <a:p>
            <a:pPr marL="800100" lvl="0" algn="just" rtl="0">
              <a:lnSpc>
                <a:spcPct val="100000"/>
              </a:lnSpc>
              <a:spcBef>
                <a:spcPts val="360"/>
              </a:spcBef>
              <a:spcAft>
                <a:spcPts val="0"/>
              </a:spcAft>
              <a:buSzPts val="1800"/>
              <a:buFont typeface="Arial" panose="020B0604020202020204" pitchFamily="34" charset="0"/>
              <a:buChar char="•"/>
            </a:pPr>
            <a:endParaRPr sz="1900"/>
          </a:p>
          <a:p>
            <a:pPr lvl="0" indent="-457200" algn="just" rtl="0">
              <a:lnSpc>
                <a:spcPct val="100000"/>
              </a:lnSpc>
              <a:spcBef>
                <a:spcPts val="360"/>
              </a:spcBef>
              <a:spcAft>
                <a:spcPts val="0"/>
              </a:spcAft>
              <a:buSzPts val="1800"/>
              <a:buFont typeface="Arial" panose="020B0604020202020204" pitchFamily="34" charset="0"/>
              <a:buChar char="•"/>
            </a:pPr>
          </a:p>
        </p:txBody>
      </p:sp>
      <p:sp>
        <p:nvSpPr>
          <p:cNvPr id="94" name="Google Shape;94;g1ac3ef8e758_0_31"/>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
        <p:nvSpPr>
          <p:cNvPr id="95" name="Google Shape;95;g1ac3ef8e758_0_31"/>
          <p:cNvSpPr txBox="1"/>
          <p:nvPr/>
        </p:nvSpPr>
        <p:spPr>
          <a:xfrm>
            <a:off x="-2637000" y="2583000"/>
            <a:ext cx="26370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panose="020F0502020204030204"/>
              <a:buAutoNum type="arabicPeriod"/>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g1bc1b1f46d0_1_17"/>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Objective</a:t>
            </a:r>
            <a:endParaRPr lang="en-US"/>
          </a:p>
        </p:txBody>
      </p:sp>
      <p:sp>
        <p:nvSpPr>
          <p:cNvPr id="111" name="Google Shape;111;g1bc1b1f46d0_1_17"/>
          <p:cNvSpPr txBox="1"/>
          <p:nvPr>
            <p:ph type="body" idx="1"/>
          </p:nvPr>
        </p:nvSpPr>
        <p:spPr>
          <a:xfrm>
            <a:off x="457200" y="1313815"/>
            <a:ext cx="8229600" cy="4589145"/>
          </a:xfrm>
          <a:prstGeom prst="rect">
            <a:avLst/>
          </a:prstGeom>
          <a:noFill/>
          <a:ln>
            <a:noFill/>
          </a:ln>
        </p:spPr>
        <p:txBody>
          <a:bodyPr spcFirstLastPara="1" wrap="square" lIns="91425" tIns="45700" rIns="91425" bIns="45700" anchor="t" anchorCtr="0">
            <a:noAutofit/>
          </a:bodyPr>
          <a:lstStyle/>
          <a:p>
            <a:pPr lvl="0" indent="-457200" algn="just" rtl="0">
              <a:lnSpc>
                <a:spcPct val="100000"/>
              </a:lnSpc>
              <a:spcBef>
                <a:spcPts val="360"/>
              </a:spcBef>
              <a:spcAft>
                <a:spcPts val="0"/>
              </a:spcAft>
              <a:buSzPts val="1800"/>
            </a:pPr>
            <a:r>
              <a:rPr lang="en-US" sz="2400"/>
              <a:t>Develop a user-friendly web application.</a:t>
            </a:r>
            <a:endParaRPr lang="en-US" sz="2400"/>
          </a:p>
          <a:p>
            <a:pPr lvl="0" indent="-457200" algn="just" rtl="0">
              <a:lnSpc>
                <a:spcPct val="100000"/>
              </a:lnSpc>
              <a:spcBef>
                <a:spcPts val="360"/>
              </a:spcBef>
              <a:spcAft>
                <a:spcPts val="0"/>
              </a:spcAft>
              <a:buSzPts val="1800"/>
            </a:pPr>
            <a:endParaRPr lang="en-US" sz="2400"/>
          </a:p>
          <a:p>
            <a:pPr lvl="0" indent="-457200" algn="just" rtl="0">
              <a:lnSpc>
                <a:spcPct val="100000"/>
              </a:lnSpc>
              <a:spcBef>
                <a:spcPts val="360"/>
              </a:spcBef>
              <a:spcAft>
                <a:spcPts val="0"/>
              </a:spcAft>
              <a:buSzPts val="1800"/>
            </a:pPr>
            <a:r>
              <a:rPr lang="en-US" sz="2400"/>
              <a:t>Allow users to input a website URL and a tag name.</a:t>
            </a:r>
            <a:endParaRPr lang="en-US" sz="2400"/>
          </a:p>
          <a:p>
            <a:pPr marL="0" lvl="0" indent="0" algn="just" rtl="0">
              <a:lnSpc>
                <a:spcPct val="100000"/>
              </a:lnSpc>
              <a:spcBef>
                <a:spcPts val="360"/>
              </a:spcBef>
              <a:spcAft>
                <a:spcPts val="0"/>
              </a:spcAft>
              <a:buSzPts val="1800"/>
              <a:buNone/>
            </a:pPr>
            <a:endParaRPr lang="en-US" sz="2400"/>
          </a:p>
          <a:p>
            <a:pPr lvl="0" indent="-457200" algn="just" rtl="0">
              <a:lnSpc>
                <a:spcPct val="100000"/>
              </a:lnSpc>
              <a:spcBef>
                <a:spcPts val="360"/>
              </a:spcBef>
              <a:spcAft>
                <a:spcPts val="0"/>
              </a:spcAft>
              <a:buSzPts val="1800"/>
            </a:pPr>
            <a:r>
              <a:rPr lang="en-US" sz="2400"/>
              <a:t>Extract all text content within the specified tag on the website.</a:t>
            </a:r>
            <a:endParaRPr lang="en-US" sz="2400"/>
          </a:p>
          <a:p>
            <a:pPr marL="0" lvl="0" indent="0" algn="just" rtl="0">
              <a:lnSpc>
                <a:spcPct val="100000"/>
              </a:lnSpc>
              <a:spcBef>
                <a:spcPts val="360"/>
              </a:spcBef>
              <a:spcAft>
                <a:spcPts val="0"/>
              </a:spcAft>
              <a:buSzPts val="1800"/>
              <a:buNone/>
            </a:pPr>
            <a:endParaRPr lang="en-US" sz="2400"/>
          </a:p>
          <a:p>
            <a:pPr lvl="0" indent="-457200" algn="just" rtl="0">
              <a:lnSpc>
                <a:spcPct val="100000"/>
              </a:lnSpc>
              <a:spcBef>
                <a:spcPts val="360"/>
              </a:spcBef>
              <a:spcAft>
                <a:spcPts val="0"/>
              </a:spcAft>
              <a:buSzPts val="1800"/>
            </a:pPr>
            <a:r>
              <a:rPr lang="en-US" sz="2400"/>
              <a:t>Streamline the process of data extraction from web pages.</a:t>
            </a:r>
            <a:endParaRPr lang="en-US" sz="2400"/>
          </a:p>
          <a:p>
            <a:pPr marL="0" lvl="0" indent="0" algn="just" rtl="0">
              <a:lnSpc>
                <a:spcPct val="100000"/>
              </a:lnSpc>
              <a:spcBef>
                <a:spcPts val="360"/>
              </a:spcBef>
              <a:spcAft>
                <a:spcPts val="0"/>
              </a:spcAft>
              <a:buSzPts val="1800"/>
              <a:buNone/>
            </a:pPr>
            <a:endParaRPr lang="en-US" sz="2400"/>
          </a:p>
          <a:p>
            <a:pPr lvl="0" indent="-457200" algn="just" rtl="0">
              <a:lnSpc>
                <a:spcPct val="100000"/>
              </a:lnSpc>
              <a:spcBef>
                <a:spcPts val="360"/>
              </a:spcBef>
              <a:spcAft>
                <a:spcPts val="0"/>
              </a:spcAft>
              <a:buSzPts val="1800"/>
            </a:pPr>
            <a:r>
              <a:rPr lang="en-US" sz="2400"/>
              <a:t>Provide users with a convenient tool for accessing relevant information quickly and efficiently.</a:t>
            </a:r>
            <a:endParaRPr lang="en-US" sz="2400"/>
          </a:p>
        </p:txBody>
      </p:sp>
      <p:sp>
        <p:nvSpPr>
          <p:cNvPr id="112" name="Google Shape;112;g1bc1b1f46d0_1_17"/>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g1ac3ef8e758_0_38"/>
          <p:cNvSpPr txBox="1"/>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Methodology</a:t>
            </a:r>
            <a:endParaRPr lang="en-US"/>
          </a:p>
        </p:txBody>
      </p:sp>
      <p:sp>
        <p:nvSpPr>
          <p:cNvPr id="119" name="Google Shape;119;g1ac3ef8e758_0_38"/>
          <p:cNvSpPr txBox="1"/>
          <p:nvPr>
            <p:ph type="body" idx="1"/>
          </p:nvPr>
        </p:nvSpPr>
        <p:spPr>
          <a:xfrm>
            <a:off x="457200" y="1275715"/>
            <a:ext cx="8229600" cy="4948555"/>
          </a:xfrm>
          <a:prstGeom prst="rect">
            <a:avLst/>
          </a:prstGeom>
          <a:noFill/>
          <a:ln>
            <a:noFill/>
          </a:ln>
        </p:spPr>
        <p:txBody>
          <a:bodyPr spcFirstLastPara="1" wrap="square" lIns="91425" tIns="45700" rIns="91425" bIns="45700" anchor="t" anchorCtr="0">
            <a:noAutofit/>
          </a:bodyPr>
          <a:lstStyle/>
          <a:p>
            <a:pPr lvl="0" algn="just" rtl="0">
              <a:lnSpc>
                <a:spcPct val="100000"/>
              </a:lnSpc>
              <a:spcBef>
                <a:spcPts val="360"/>
              </a:spcBef>
              <a:spcAft>
                <a:spcPts val="0"/>
              </a:spcAft>
              <a:buSzPts val="1800"/>
              <a:buFont typeface="Arial" panose="020B0604020202020204" pitchFamily="34" charset="0"/>
              <a:buChar char="•"/>
            </a:pPr>
            <a:r>
              <a:rPr lang="en-US" sz="2400"/>
              <a:t>Analyze project requirements and select appropriate technologies.</a:t>
            </a:r>
            <a:endParaRPr lang="en-US" sz="2400"/>
          </a:p>
          <a:p>
            <a:pPr lvl="0" algn="just" rtl="0">
              <a:lnSpc>
                <a:spcPct val="100000"/>
              </a:lnSpc>
              <a:spcBef>
                <a:spcPts val="360"/>
              </a:spcBef>
              <a:spcAft>
                <a:spcPts val="0"/>
              </a:spcAft>
              <a:buSzPts val="1800"/>
              <a:buFont typeface="Arial" panose="020B0604020202020204" pitchFamily="34" charset="0"/>
              <a:buChar char="•"/>
            </a:pPr>
            <a:endParaRPr lang="en-US" sz="2400"/>
          </a:p>
          <a:p>
            <a:pPr lvl="0" algn="just" rtl="0">
              <a:lnSpc>
                <a:spcPct val="100000"/>
              </a:lnSpc>
              <a:spcBef>
                <a:spcPts val="360"/>
              </a:spcBef>
              <a:spcAft>
                <a:spcPts val="0"/>
              </a:spcAft>
              <a:buSzPts val="1800"/>
              <a:buFont typeface="Arial" panose="020B0604020202020204" pitchFamily="34" charset="0"/>
              <a:buChar char="•"/>
            </a:pPr>
            <a:r>
              <a:rPr lang="en-US" sz="2400"/>
              <a:t>Develop backend functionalities using Python and Flask for user input handling and data extraction.</a:t>
            </a:r>
            <a:endParaRPr lang="en-US" sz="2400"/>
          </a:p>
          <a:p>
            <a:pPr lvl="0" algn="just" rtl="0">
              <a:lnSpc>
                <a:spcPct val="100000"/>
              </a:lnSpc>
              <a:spcBef>
                <a:spcPts val="360"/>
              </a:spcBef>
              <a:spcAft>
                <a:spcPts val="0"/>
              </a:spcAft>
              <a:buSzPts val="1800"/>
              <a:buFont typeface="Arial" panose="020B0604020202020204" pitchFamily="34" charset="0"/>
              <a:buChar char="•"/>
            </a:pPr>
            <a:endParaRPr lang="en-US" sz="2400"/>
          </a:p>
          <a:p>
            <a:pPr lvl="0" algn="just" rtl="0">
              <a:lnSpc>
                <a:spcPct val="100000"/>
              </a:lnSpc>
              <a:spcBef>
                <a:spcPts val="360"/>
              </a:spcBef>
              <a:spcAft>
                <a:spcPts val="0"/>
              </a:spcAft>
              <a:buSzPts val="1800"/>
              <a:buFont typeface="Arial" panose="020B0604020202020204" pitchFamily="34" charset="0"/>
              <a:buChar char="•"/>
            </a:pPr>
            <a:r>
              <a:rPr lang="en-US" sz="2400"/>
              <a:t>Design and implement frontend using HTML and Tailwind CSS for user interface and styling.</a:t>
            </a:r>
            <a:endParaRPr lang="en-US" sz="2400"/>
          </a:p>
          <a:p>
            <a:pPr lvl="0" algn="just" rtl="0">
              <a:lnSpc>
                <a:spcPct val="100000"/>
              </a:lnSpc>
              <a:spcBef>
                <a:spcPts val="360"/>
              </a:spcBef>
              <a:spcAft>
                <a:spcPts val="0"/>
              </a:spcAft>
              <a:buSzPts val="1800"/>
              <a:buFont typeface="Arial" panose="020B0604020202020204" pitchFamily="34" charset="0"/>
              <a:buChar char="•"/>
            </a:pPr>
            <a:endParaRPr lang="en-US" sz="2400"/>
          </a:p>
          <a:p>
            <a:pPr lvl="0" algn="just" rtl="0">
              <a:lnSpc>
                <a:spcPct val="100000"/>
              </a:lnSpc>
              <a:spcBef>
                <a:spcPts val="360"/>
              </a:spcBef>
              <a:spcAft>
                <a:spcPts val="0"/>
              </a:spcAft>
              <a:buSzPts val="1800"/>
              <a:buFont typeface="Arial" panose="020B0604020202020204" pitchFamily="34" charset="0"/>
              <a:buChar char="•"/>
            </a:pPr>
            <a:r>
              <a:rPr lang="en-US" sz="2400"/>
              <a:t>Test the application for functionality and usability.</a:t>
            </a:r>
            <a:br>
              <a:rPr lang="en-US" sz="2400"/>
            </a:br>
            <a:endParaRPr lang="en-US" sz="2400"/>
          </a:p>
          <a:p>
            <a:pPr lvl="0" algn="just" rtl="0">
              <a:lnSpc>
                <a:spcPct val="100000"/>
              </a:lnSpc>
              <a:spcBef>
                <a:spcPts val="360"/>
              </a:spcBef>
              <a:spcAft>
                <a:spcPts val="0"/>
              </a:spcAft>
              <a:buSzPts val="1800"/>
              <a:buFont typeface="Arial" panose="020B0604020202020204" pitchFamily="34" charset="0"/>
              <a:buChar char="•"/>
            </a:pPr>
            <a:r>
              <a:rPr lang="en-US" sz="2400"/>
              <a:t>Deploy the completed application for user access.</a:t>
            </a:r>
            <a:endParaRPr lang="en-US" sz="2400"/>
          </a:p>
        </p:txBody>
      </p:sp>
      <p:sp>
        <p:nvSpPr>
          <p:cNvPr id="120" name="Google Shape;120;g1ac3ef8e758_0_38"/>
          <p:cNvSpPr txBox="1"/>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p:sp>
        <p:nvSpPr>
          <p:cNvPr id="2" name="Title 1"/>
          <p:cNvSpPr/>
          <p:nvPr>
            <p:ph type="ctrTitle"/>
          </p:nvPr>
        </p:nvSpPr>
        <p:spPr/>
        <p:txBody>
          <a:bodyPr/>
          <a:p>
            <a:r>
              <a:rPr lang="en-IN" altLang="en-US"/>
              <a:t>Input Page</a:t>
            </a:r>
            <a:endParaRPr lang="en-IN" altLang="en-US"/>
          </a:p>
        </p:txBody>
      </p:sp>
      <p:pic>
        <p:nvPicPr>
          <p:cNvPr id="3" name="Picture 2" descr="Screenshot 2024-03-19 152006"/>
          <p:cNvPicPr>
            <a:picLocks noChangeAspect="1"/>
          </p:cNvPicPr>
          <p:nvPr/>
        </p:nvPicPr>
        <p:blipFill>
          <a:blip r:embed="rId1"/>
          <a:stretch>
            <a:fillRect/>
          </a:stretch>
        </p:blipFill>
        <p:spPr>
          <a:xfrm>
            <a:off x="972820" y="843915"/>
            <a:ext cx="7101840" cy="3210560"/>
          </a:xfrm>
          <a:prstGeom prst="rect">
            <a:avLst/>
          </a:prstGeom>
        </p:spPr>
      </p:pic>
      <p:pic>
        <p:nvPicPr>
          <p:cNvPr id="5" name="Picture 4" descr="Screenshot 2024-03-19 151417"/>
          <p:cNvPicPr>
            <a:picLocks noChangeAspect="1"/>
          </p:cNvPicPr>
          <p:nvPr/>
        </p:nvPicPr>
        <p:blipFill>
          <a:blip r:embed="rId2"/>
          <a:stretch>
            <a:fillRect/>
          </a:stretch>
        </p:blipFill>
        <p:spPr>
          <a:xfrm>
            <a:off x="972820" y="3651250"/>
            <a:ext cx="7101840" cy="3045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3184</Words>
  <Application>WPS Presentation</Application>
  <PresentationFormat/>
  <Paragraphs>143</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Arial</vt:lpstr>
      <vt:lpstr>Calibri</vt:lpstr>
      <vt:lpstr>Times New Roman</vt:lpstr>
      <vt:lpstr>Cambria</vt:lpstr>
      <vt:lpstr>Microsoft YaHei</vt:lpstr>
      <vt:lpstr>Arial Unicode MS</vt:lpstr>
      <vt:lpstr>Office Theme</vt:lpstr>
      <vt:lpstr>PowerPoint 演示文稿</vt:lpstr>
      <vt:lpstr>Outline</vt:lpstr>
      <vt:lpstr>Introduction</vt:lpstr>
      <vt:lpstr>Problem Statement</vt:lpstr>
      <vt:lpstr>Motivation	</vt:lpstr>
      <vt:lpstr>Justification for Project	</vt:lpstr>
      <vt:lpstr>Objective</vt:lpstr>
      <vt:lpstr>Methodology</vt:lpstr>
      <vt:lpstr>Input Page</vt:lpstr>
      <vt:lpstr>Display Page</vt:lpstr>
      <vt:lpstr>PowerPoint 演示文稿</vt:lpstr>
      <vt:lpstr>PowerPoint 演示文稿</vt:lpstr>
      <vt:lpstr>Code snippet</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jatin</cp:lastModifiedBy>
  <cp:revision>4</cp:revision>
  <dcterms:created xsi:type="dcterms:W3CDTF">2024-03-19T05:43:00Z</dcterms:created>
  <dcterms:modified xsi:type="dcterms:W3CDTF">2024-03-19T10:08:56Z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7819691D33324DBAB9BBC0AEC0E25D52_13</vt:lpwstr>
  </property>
  <property fmtid="{D5CDD505-2E9C-101B-9397-08002B2CF9AE}" pid="3" name="KSOProductBuildVer">
    <vt:lpwstr>1033-12.2.0.13472</vt:lpwstr>
  </property>
</Properties>
</file>