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embeddedFontLst>
    <p:embeddedFont>
      <p:font typeface="Maven Pro" panose="020B0604020202020204" charset="0"/>
      <p:regular r:id="rId4"/>
      <p:bold r:id="rId5"/>
    </p:embeddedFont>
    <p:embeddedFont>
      <p:font typeface="Nunito" pitchFamily="2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7;p13">
            <a:extLst>
              <a:ext uri="{FF2B5EF4-FFF2-40B4-BE49-F238E27FC236}">
                <a16:creationId xmlns:a16="http://schemas.microsoft.com/office/drawing/2014/main" id="{43F74FD3-69D6-B11C-87D1-5FF1B6DF92E4}"/>
              </a:ext>
            </a:extLst>
          </p:cNvPr>
          <p:cNvSpPr txBox="1">
            <a:spLocks/>
          </p:cNvSpPr>
          <p:nvPr/>
        </p:nvSpPr>
        <p:spPr>
          <a:xfrm>
            <a:off x="2872300" y="101600"/>
            <a:ext cx="3166800" cy="8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ctr"/>
            <a:r>
              <a:rPr lang="en-IN" i="1" u="sng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 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DE682-1CDE-27A1-157B-126FEE6903B0}"/>
              </a:ext>
            </a:extLst>
          </p:cNvPr>
          <p:cNvSpPr txBox="1"/>
          <p:nvPr/>
        </p:nvSpPr>
        <p:spPr>
          <a:xfrm>
            <a:off x="394750" y="917000"/>
            <a:ext cx="8354500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2"/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Approximately 10% of customers have churned.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2"/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Consumption data is highly skewed and must be treated before modelling.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2"/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There are outliers present in the data and these must be treated before modelling.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2"/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Price sensitivity has a low correlation with churn.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2"/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Feature engineering will be vital, especially if we are to increase the predictive power of price sensitivity.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Suggestions: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u="sng" dirty="0">
              <a:solidFill>
                <a:schemeClr val="bg2"/>
              </a:solidFill>
              <a:latin typeface="Times New Roman" panose="02020603050405020304" pitchFamily="18" charset="0"/>
              <a:ea typeface="Comic Sans MS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2"/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Competitor price data - perhaps a client is more likely to churn if a competitor has a good offer available?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2"/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Average Utilities prices across the country - if Power Co’s prices are way above or below the country average, will a client be likely to churn?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2"/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Client feedback - a track record of any complaints, calls or feedback provided by the client to Power Co might reveal if a client is likely </a:t>
            </a:r>
            <a:r>
              <a:rPr lang="en-US" b="1" i="1">
                <a:solidFill>
                  <a:schemeClr val="bg2"/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to churn.</a:t>
            </a:r>
            <a:endParaRPr lang="en-US" b="1" i="1" dirty="0">
              <a:solidFill>
                <a:schemeClr val="bg2"/>
              </a:solidFill>
              <a:latin typeface="Times New Roman" panose="02020603050405020304" pitchFamily="18" charset="0"/>
              <a:ea typeface="Comic Sans MS"/>
              <a:cs typeface="Times New Roman" panose="02020603050405020304" pitchFamily="18" charset="0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522926328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On-screen Show (16:9)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 New Roman</vt:lpstr>
      <vt:lpstr>Nunito</vt:lpstr>
      <vt:lpstr>Arial</vt:lpstr>
      <vt:lpstr>Maven Pro</vt:lpstr>
      <vt:lpstr>Momentum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Jatin Khatri</cp:lastModifiedBy>
  <cp:revision>1</cp:revision>
  <dcterms:modified xsi:type="dcterms:W3CDTF">2023-06-03T05:50:37Z</dcterms:modified>
</cp:coreProperties>
</file>