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" y="2775204"/>
            <a:ext cx="10909554" cy="401345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988" y="2913888"/>
            <a:ext cx="10096500" cy="377494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832" y="798575"/>
            <a:ext cx="9544050" cy="18463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6714" y="191770"/>
            <a:ext cx="533857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5030" y="1108913"/>
            <a:ext cx="8901938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941" y="2676220"/>
            <a:ext cx="4094479" cy="13684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35635" marR="5080" indent="-623570">
              <a:lnSpc>
                <a:spcPct val="100000"/>
              </a:lnSpc>
              <a:spcBef>
                <a:spcPts val="105"/>
              </a:spcBef>
            </a:pPr>
            <a:r>
              <a:rPr dirty="0" u="none" sz="4400" spc="-5" b="0">
                <a:latin typeface="Trebuchet MS"/>
                <a:cs typeface="Trebuchet MS"/>
              </a:rPr>
              <a:t>IPL</a:t>
            </a:r>
            <a:r>
              <a:rPr dirty="0" u="none" sz="4400" spc="-250" b="0">
                <a:latin typeface="Trebuchet MS"/>
                <a:cs typeface="Trebuchet MS"/>
              </a:rPr>
              <a:t> </a:t>
            </a:r>
            <a:r>
              <a:rPr dirty="0" u="none" sz="4400" spc="-10" b="0">
                <a:latin typeface="Trebuchet MS"/>
                <a:cs typeface="Trebuchet MS"/>
              </a:rPr>
              <a:t>Visualization </a:t>
            </a:r>
            <a:r>
              <a:rPr dirty="0" u="none" sz="4400" spc="-1310" b="0">
                <a:latin typeface="Trebuchet MS"/>
                <a:cs typeface="Trebuchet MS"/>
              </a:rPr>
              <a:t> </a:t>
            </a:r>
            <a:r>
              <a:rPr dirty="0" u="none" sz="4400" b="0">
                <a:latin typeface="Trebuchet MS"/>
                <a:cs typeface="Trebuchet MS"/>
              </a:rPr>
              <a:t>Assignment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202" y="191770"/>
            <a:ext cx="43865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Orange</a:t>
            </a:r>
            <a:r>
              <a:rPr dirty="0" spc="-15"/>
              <a:t> </a:t>
            </a:r>
            <a:r>
              <a:rPr dirty="0" spc="-5"/>
              <a:t>Cap</a:t>
            </a:r>
            <a:r>
              <a:rPr dirty="0" spc="-50"/>
              <a:t> </a:t>
            </a:r>
            <a:r>
              <a:rPr dirty="0" spc="-10"/>
              <a:t>Winner</a:t>
            </a:r>
            <a:r>
              <a:rPr dirty="0" spc="-45"/>
              <a:t> </a:t>
            </a:r>
            <a:r>
              <a:rPr dirty="0"/>
              <a:t>(Per</a:t>
            </a:r>
            <a:r>
              <a:rPr dirty="0" spc="-60"/>
              <a:t> </a:t>
            </a:r>
            <a:r>
              <a:rPr dirty="0" spc="-5"/>
              <a:t>Season)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80" y="696468"/>
            <a:ext cx="9385554" cy="1773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96033" y="859662"/>
            <a:ext cx="8119745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Chris Gayle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3 </a:t>
            </a:r>
            <a:r>
              <a:rPr dirty="0" sz="2200" spc="-5">
                <a:latin typeface="Times New Roman"/>
                <a:cs typeface="Times New Roman"/>
              </a:rPr>
              <a:t>orange Caps form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30" b="1">
                <a:latin typeface="Times New Roman"/>
                <a:cs typeface="Times New Roman"/>
              </a:rPr>
              <a:t>2011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to</a:t>
            </a:r>
            <a:r>
              <a:rPr dirty="0" sz="2200" b="1">
                <a:latin typeface="Times New Roman"/>
                <a:cs typeface="Times New Roman"/>
              </a:rPr>
              <a:t> 2013.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20" b="1">
                <a:latin typeface="Times New Roman"/>
                <a:cs typeface="Times New Roman"/>
              </a:rPr>
              <a:t>Virat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Kohli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scored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998</a:t>
            </a:r>
            <a:r>
              <a:rPr dirty="0" sz="2200" spc="-5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2016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which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highest runs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score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 </a:t>
            </a:r>
            <a:r>
              <a:rPr dirty="0" sz="2200" spc="-5" b="1">
                <a:latin typeface="Times New Roman"/>
                <a:cs typeface="Times New Roman"/>
              </a:rPr>
              <a:t>any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200" spc="-5" b="1">
                <a:latin typeface="Times New Roman"/>
                <a:cs typeface="Times New Roman"/>
              </a:rPr>
              <a:t>batsman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any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particular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season.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latin typeface="Times New Roman"/>
                <a:cs typeface="Times New Roman"/>
              </a:rPr>
              <a:t>After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Chris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Gayle,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David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25" b="1">
                <a:latin typeface="Times New Roman"/>
                <a:cs typeface="Times New Roman"/>
              </a:rPr>
              <a:t>Warner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Orange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cap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most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times.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0080" y="2606039"/>
            <a:ext cx="10909935" cy="4116070"/>
            <a:chOff x="640080" y="2606039"/>
            <a:chExt cx="10909935" cy="41160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" y="2606039"/>
              <a:ext cx="10909554" cy="4115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276" y="2755391"/>
              <a:ext cx="10061448" cy="3820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6033" y="191770"/>
            <a:ext cx="8076565" cy="2251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2197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Purple</a:t>
            </a:r>
            <a:r>
              <a:rPr dirty="0" u="heavy" sz="24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Cap</a:t>
            </a:r>
            <a:r>
              <a:rPr dirty="0" u="heavy" sz="24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Winner</a:t>
            </a:r>
            <a:r>
              <a:rPr dirty="0" u="heavy" sz="24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(Per</a:t>
            </a:r>
            <a:r>
              <a:rPr dirty="0" u="heavy" sz="24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Season)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DJ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Barvo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Take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highest wicket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across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seasons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2013.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2011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SL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Malinga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b="1">
                <a:latin typeface="Times New Roman"/>
                <a:cs typeface="Times New Roman"/>
              </a:rPr>
              <a:t>2012 M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Morkel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Take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30 </a:t>
            </a:r>
            <a:r>
              <a:rPr dirty="0" sz="2400" spc="-5" b="1">
                <a:latin typeface="Times New Roman"/>
                <a:cs typeface="Times New Roman"/>
              </a:rPr>
              <a:t>wickets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purple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DJ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Bravo,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Kumar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Orange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most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times</a:t>
            </a:r>
            <a:r>
              <a:rPr dirty="0" sz="2000" b="1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096" y="191770"/>
            <a:ext cx="53047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Most</a:t>
            </a:r>
            <a:r>
              <a:rPr dirty="0" spc="-10"/>
              <a:t> </a:t>
            </a:r>
            <a:r>
              <a:rPr dirty="0" spc="-5"/>
              <a:t>No.</a:t>
            </a:r>
            <a:r>
              <a:rPr dirty="0"/>
              <a:t> </a:t>
            </a:r>
            <a:r>
              <a:rPr dirty="0" spc="-5"/>
              <a:t>6s</a:t>
            </a:r>
            <a:r>
              <a:rPr dirty="0"/>
              <a:t> </a:t>
            </a:r>
            <a:r>
              <a:rPr dirty="0" spc="-5"/>
              <a:t>hit</a:t>
            </a:r>
            <a:r>
              <a:rPr dirty="0" spc="10"/>
              <a:t> </a:t>
            </a:r>
            <a:r>
              <a:rPr dirty="0" spc="-5"/>
              <a:t>by</a:t>
            </a:r>
            <a:r>
              <a:rPr dirty="0"/>
              <a:t> </a:t>
            </a:r>
            <a:r>
              <a:rPr dirty="0" spc="-5"/>
              <a:t>Batsmen</a:t>
            </a:r>
            <a:r>
              <a:rPr dirty="0" u="none" spc="10"/>
              <a:t> </a:t>
            </a:r>
            <a:r>
              <a:rPr dirty="0" u="none"/>
              <a:t>(</a:t>
            </a:r>
            <a:r>
              <a:rPr dirty="0"/>
              <a:t>Per</a:t>
            </a:r>
            <a:r>
              <a:rPr dirty="0" spc="-55"/>
              <a:t> </a:t>
            </a:r>
            <a:r>
              <a:rPr dirty="0" spc="-5"/>
              <a:t>Season</a:t>
            </a:r>
            <a:r>
              <a:rPr dirty="0" u="none" spc="-5"/>
              <a:t>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6591" y="2718816"/>
            <a:ext cx="10460355" cy="4013835"/>
            <a:chOff x="926591" y="2718816"/>
            <a:chExt cx="10460355" cy="4013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591" y="2718816"/>
              <a:ext cx="10459974" cy="40134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2868168"/>
              <a:ext cx="9445752" cy="371703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5316" y="801623"/>
            <a:ext cx="9544050" cy="18463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96033" y="896493"/>
            <a:ext cx="855281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720" marR="217804" indent="-2997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Most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batsmen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orange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cap winner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hit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most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number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sixes. </a:t>
            </a:r>
            <a:r>
              <a:rPr dirty="0" sz="2000" spc="-4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 example – CH Gayle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10" b="1">
                <a:latin typeface="Times New Roman"/>
                <a:cs typeface="Times New Roman"/>
              </a:rPr>
              <a:t>2011-2013 </a:t>
            </a:r>
            <a:r>
              <a:rPr dirty="0" sz="2000">
                <a:latin typeface="Times New Roman"/>
                <a:cs typeface="Times New Roman"/>
              </a:rPr>
              <a:t>wins the </a:t>
            </a:r>
            <a:r>
              <a:rPr dirty="0" sz="2000" b="1">
                <a:latin typeface="Times New Roman"/>
                <a:cs typeface="Times New Roman"/>
              </a:rPr>
              <a:t>orange cap </a:t>
            </a:r>
            <a:r>
              <a:rPr dirty="0" sz="2000">
                <a:latin typeface="Times New Roman"/>
                <a:cs typeface="Times New Roman"/>
              </a:rPr>
              <a:t>hit the </a:t>
            </a:r>
            <a:r>
              <a:rPr dirty="0" sz="2000" b="1">
                <a:latin typeface="Times New Roman"/>
                <a:cs typeface="Times New Roman"/>
              </a:rPr>
              <a:t>most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number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sixes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 a season.</a:t>
            </a:r>
            <a:endParaRPr sz="2000">
              <a:latin typeface="Times New Roman"/>
              <a:cs typeface="Times New Roman"/>
            </a:endParaRPr>
          </a:p>
          <a:p>
            <a:pPr algn="just"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CH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Gayle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sixes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season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times,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2011-2013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&amp;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2015.</a:t>
            </a:r>
            <a:endParaRPr sz="2000">
              <a:latin typeface="Times New Roman"/>
              <a:cs typeface="Times New Roman"/>
            </a:endParaRPr>
          </a:p>
          <a:p>
            <a:pPr algn="just"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CH Gayle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59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sixes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sixes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batsman</a:t>
            </a:r>
            <a:r>
              <a:rPr dirty="0" sz="2000">
                <a:latin typeface="Times New Roman"/>
                <a:cs typeface="Times New Roman"/>
              </a:rPr>
              <a:t> 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Most No.</a:t>
            </a:r>
            <a:r>
              <a:rPr dirty="0"/>
              <a:t> </a:t>
            </a:r>
            <a:r>
              <a:rPr dirty="0" spc="-5"/>
              <a:t>4s</a:t>
            </a:r>
            <a:r>
              <a:rPr dirty="0" spc="5"/>
              <a:t> </a:t>
            </a:r>
            <a:r>
              <a:rPr dirty="0" spc="-5"/>
              <a:t>hit</a:t>
            </a:r>
            <a:r>
              <a:rPr dirty="0" spc="5"/>
              <a:t> </a:t>
            </a:r>
            <a:r>
              <a:rPr dirty="0"/>
              <a:t>By</a:t>
            </a:r>
            <a:r>
              <a:rPr dirty="0" spc="5"/>
              <a:t> </a:t>
            </a:r>
            <a:r>
              <a:rPr dirty="0" spc="-5"/>
              <a:t>Batsmen</a:t>
            </a:r>
            <a:r>
              <a:rPr dirty="0" u="none" spc="10"/>
              <a:t> </a:t>
            </a:r>
            <a:r>
              <a:rPr dirty="0" u="none"/>
              <a:t>(</a:t>
            </a:r>
            <a:r>
              <a:rPr dirty="0"/>
              <a:t>Per</a:t>
            </a:r>
            <a:r>
              <a:rPr dirty="0" spc="-55"/>
              <a:t> </a:t>
            </a:r>
            <a:r>
              <a:rPr dirty="0" spc="-5"/>
              <a:t>Season</a:t>
            </a:r>
            <a:r>
              <a:rPr dirty="0" u="none" spc="-5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832" y="716280"/>
            <a:ext cx="9544050" cy="1771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96033" y="906907"/>
            <a:ext cx="840994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DA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Warner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orange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cap winner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2015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hit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most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number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fours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(65)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</a:t>
            </a:r>
            <a:r>
              <a:rPr dirty="0" sz="2000" b="1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DA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Warner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 </a:t>
            </a:r>
            <a:r>
              <a:rPr dirty="0" sz="2000" b="1">
                <a:latin typeface="Times New Roman"/>
                <a:cs typeface="Times New Roman"/>
              </a:rPr>
              <a:t>3 times,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2015-2017.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DA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Warner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88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2016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highest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seasons</a:t>
            </a:r>
            <a:r>
              <a:rPr dirty="0" sz="2000" b="1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4108" y="2548127"/>
            <a:ext cx="10461625" cy="4013835"/>
            <a:chOff x="864108" y="2548127"/>
            <a:chExt cx="10461625" cy="4013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" y="2548127"/>
              <a:ext cx="10461498" cy="40134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472" y="2714243"/>
              <a:ext cx="9973056" cy="3686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460" y="19177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Most</a:t>
            </a:r>
            <a:r>
              <a:rPr dirty="0" spc="-10"/>
              <a:t> </a:t>
            </a:r>
            <a:r>
              <a:rPr dirty="0" spc="-5"/>
              <a:t>No.</a:t>
            </a:r>
            <a:r>
              <a:rPr dirty="0"/>
              <a:t> </a:t>
            </a:r>
            <a:r>
              <a:rPr dirty="0" spc="-5"/>
              <a:t>4s </a:t>
            </a:r>
            <a:r>
              <a:rPr dirty="0"/>
              <a:t>&amp;</a:t>
            </a:r>
            <a:r>
              <a:rPr dirty="0" spc="-5"/>
              <a:t> 6s hit By</a:t>
            </a:r>
            <a:r>
              <a:rPr dirty="0" spc="5"/>
              <a:t> </a:t>
            </a:r>
            <a:r>
              <a:rPr dirty="0"/>
              <a:t>Batsmen</a:t>
            </a:r>
            <a:r>
              <a:rPr dirty="0" u="none" spc="-30"/>
              <a:t> </a:t>
            </a:r>
            <a:r>
              <a:rPr dirty="0" u="none"/>
              <a:t>(</a:t>
            </a:r>
            <a:r>
              <a:rPr dirty="0"/>
              <a:t>Overall</a:t>
            </a:r>
            <a:r>
              <a:rPr dirty="0" u="none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832" y="909827"/>
            <a:ext cx="9544050" cy="17701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9711" y="969390"/>
            <a:ext cx="844804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Gautam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Gambhir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(484)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total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season.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CH Gayle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Sixes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(266)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total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sixes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season.</a:t>
            </a:r>
            <a:endParaRPr sz="2000">
              <a:latin typeface="Times New Roman"/>
              <a:cs typeface="Times New Roman"/>
            </a:endParaRPr>
          </a:p>
          <a:p>
            <a:pPr marL="299085" marR="3727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SK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Raina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most</a:t>
            </a:r>
            <a:r>
              <a:rPr dirty="0" sz="2000">
                <a:latin typeface="Times New Roman"/>
                <a:cs typeface="Times New Roman"/>
              </a:rPr>
              <a:t> boundaries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(576)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total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4s &amp;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2208" y="2753867"/>
            <a:ext cx="10312400" cy="3800475"/>
            <a:chOff x="902208" y="2753867"/>
            <a:chExt cx="10312400" cy="38004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208" y="2753867"/>
              <a:ext cx="10312146" cy="38000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6760" y="3413759"/>
              <a:ext cx="2107692" cy="2476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9031" y="3428999"/>
              <a:ext cx="1773936" cy="2478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0972" y="3396995"/>
              <a:ext cx="2188464" cy="2510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7838" y="191770"/>
            <a:ext cx="4115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Season </a:t>
            </a:r>
            <a:r>
              <a:rPr dirty="0" spc="-10"/>
              <a:t>wise</a:t>
            </a:r>
            <a:r>
              <a:rPr dirty="0" spc="-40"/>
              <a:t> </a:t>
            </a:r>
            <a:r>
              <a:rPr dirty="0" spc="-60"/>
              <a:t>Team</a:t>
            </a:r>
            <a:r>
              <a:rPr dirty="0" spc="-20"/>
              <a:t> </a:t>
            </a:r>
            <a:r>
              <a:rPr dirty="0"/>
              <a:t>Performance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696468"/>
            <a:ext cx="10312146" cy="11468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08048" y="1946148"/>
            <a:ext cx="8373745" cy="4629150"/>
            <a:chOff x="1908048" y="1946148"/>
            <a:chExt cx="8373745" cy="4629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8048" y="1946148"/>
              <a:ext cx="8373618" cy="46291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1172" y="1982724"/>
              <a:ext cx="5629656" cy="4401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0552" y="4724400"/>
              <a:ext cx="1150620" cy="67513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42136" y="834897"/>
            <a:ext cx="92589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1800" b="1">
                <a:latin typeface="Times New Roman"/>
                <a:cs typeface="Times New Roman"/>
              </a:rPr>
              <a:t>Mumbai </a:t>
            </a:r>
            <a:r>
              <a:rPr dirty="0" sz="1800" spc="-5" b="1">
                <a:latin typeface="Times New Roman"/>
                <a:cs typeface="Times New Roman"/>
              </a:rPr>
              <a:t>Indians </a:t>
            </a:r>
            <a:r>
              <a:rPr dirty="0" sz="1800">
                <a:latin typeface="Times New Roman"/>
                <a:cs typeface="Times New Roman"/>
              </a:rPr>
              <a:t>have the overall highest </a:t>
            </a:r>
            <a:r>
              <a:rPr dirty="0" sz="1800" spc="-5">
                <a:latin typeface="Times New Roman"/>
                <a:cs typeface="Times New Roman"/>
              </a:rPr>
              <a:t>win almost </a:t>
            </a:r>
            <a:r>
              <a:rPr dirty="0" sz="1800" b="1">
                <a:latin typeface="Times New Roman"/>
                <a:cs typeface="Times New Roman"/>
              </a:rPr>
              <a:t>average of 9 wins/season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which </a:t>
            </a:r>
            <a:r>
              <a:rPr dirty="0" sz="1800" b="1">
                <a:latin typeface="Times New Roman"/>
                <a:cs typeface="Times New Roman"/>
              </a:rPr>
              <a:t>almost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average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57%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home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 </a:t>
            </a:r>
            <a:r>
              <a:rPr dirty="0" sz="1800" spc="-5">
                <a:latin typeface="Times New Roman"/>
                <a:cs typeface="Times New Roman"/>
              </a:rPr>
              <a:t>almost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average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52% </a:t>
            </a:r>
            <a:r>
              <a:rPr dirty="0" sz="1800" spc="5" b="1">
                <a:latin typeface="Times New Roman"/>
                <a:cs typeface="Times New Roman"/>
              </a:rPr>
              <a:t>away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win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average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28%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win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other </a:t>
            </a:r>
            <a:r>
              <a:rPr dirty="0" sz="1800" spc="-4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ground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482" y="373125"/>
            <a:ext cx="3715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Appendix-</a:t>
            </a:r>
            <a:r>
              <a:rPr dirty="0" sz="2800" spc="-15"/>
              <a:t> </a:t>
            </a:r>
            <a:r>
              <a:rPr dirty="0" sz="2800" spc="-5"/>
              <a:t>Data</a:t>
            </a:r>
            <a:r>
              <a:rPr dirty="0" sz="2800" spc="-15"/>
              <a:t> Sources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635" y="1403603"/>
            <a:ext cx="9416033" cy="30091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0334" y="2332482"/>
            <a:ext cx="44386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Sources:</a:t>
            </a:r>
            <a:endParaRPr sz="24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dirty="0" sz="2400">
                <a:latin typeface="Times New Roman"/>
                <a:cs typeface="Times New Roman"/>
              </a:rPr>
              <a:t>Per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match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dirty="0" sz="2400">
                <a:latin typeface="Times New Roman"/>
                <a:cs typeface="Times New Roman"/>
              </a:rPr>
              <a:t>Ball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7526" y="373125"/>
            <a:ext cx="45332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Appendix-</a:t>
            </a:r>
            <a:r>
              <a:rPr dirty="0" sz="2800" spc="-10"/>
              <a:t> </a:t>
            </a:r>
            <a:r>
              <a:rPr dirty="0" sz="2800" spc="-5"/>
              <a:t>Data Methodology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635" y="1758695"/>
            <a:ext cx="9416033" cy="30091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7016" y="2119629"/>
            <a:ext cx="8166734" cy="1916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859790" algn="l"/>
                <a:tab pos="2149475" algn="l"/>
                <a:tab pos="2413000" algn="l"/>
                <a:tab pos="3561715" algn="l"/>
                <a:tab pos="4599940" algn="l"/>
                <a:tab pos="4973320" algn="l"/>
                <a:tab pos="5455285" algn="l"/>
                <a:tab pos="6003925" algn="l"/>
                <a:tab pos="6741795" algn="l"/>
                <a:tab pos="7316470" algn="l"/>
              </a:tabLst>
            </a:pPr>
            <a:r>
              <a:rPr dirty="0" sz="2200" spc="-185">
                <a:latin typeface="Times New Roman"/>
                <a:cs typeface="Times New Roman"/>
              </a:rPr>
              <a:t>W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sz="2200">
                <a:latin typeface="Times New Roman"/>
                <a:cs typeface="Times New Roman"/>
              </a:rPr>
              <a:t>ondu</a:t>
            </a:r>
            <a:r>
              <a:rPr dirty="0" sz="2200" spc="-5">
                <a:latin typeface="Times New Roman"/>
                <a:cs typeface="Times New Roman"/>
              </a:rPr>
              <a:t>cted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thorough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l</a:t>
            </a:r>
            <a:r>
              <a:rPr dirty="0" sz="2200" spc="10">
                <a:latin typeface="Times New Roman"/>
                <a:cs typeface="Times New Roman"/>
              </a:rPr>
              <a:t>y</a:t>
            </a:r>
            <a:r>
              <a:rPr dirty="0" sz="2200" spc="-5">
                <a:latin typeface="Times New Roman"/>
                <a:cs typeface="Times New Roman"/>
              </a:rPr>
              <a:t>sis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f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IPL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Dat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pr</a:t>
            </a:r>
            <a:r>
              <a:rPr dirty="0" sz="2200" spc="-5">
                <a:latin typeface="Times New Roman"/>
                <a:cs typeface="Times New Roman"/>
              </a:rPr>
              <a:t>ocess  </a:t>
            </a:r>
            <a:r>
              <a:rPr dirty="0" sz="2200">
                <a:latin typeface="Times New Roman"/>
                <a:cs typeface="Times New Roman"/>
              </a:rPr>
              <a:t>included:</a:t>
            </a:r>
            <a:endParaRPr sz="22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812165" algn="l"/>
                <a:tab pos="812800" algn="l"/>
                <a:tab pos="1577975" algn="l"/>
                <a:tab pos="2044064" algn="l"/>
                <a:tab pos="3068320" algn="l"/>
                <a:tab pos="3620135" algn="l"/>
                <a:tab pos="3972560" algn="l"/>
                <a:tab pos="4538980" algn="l"/>
                <a:tab pos="5003800" algn="l"/>
                <a:tab pos="5935345" algn="l"/>
                <a:tab pos="6938009" algn="l"/>
                <a:tab pos="7406005" algn="l"/>
              </a:tabLst>
            </a:pPr>
            <a:r>
              <a:rPr dirty="0" sz="2000">
                <a:latin typeface="Times New Roman"/>
                <a:cs typeface="Times New Roman"/>
              </a:rPr>
              <a:t>Usi</a:t>
            </a:r>
            <a:r>
              <a:rPr dirty="0" sz="2000" spc="-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5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twe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us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columns.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Creation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Creation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Columns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11111"/>
                </a:solidFill>
                <a:latin typeface="Times New Roman"/>
                <a:cs typeface="Times New Roman"/>
              </a:rPr>
              <a:t>field.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4950" y="386334"/>
            <a:ext cx="1562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AG</a:t>
            </a:r>
            <a:r>
              <a:rPr dirty="0" sz="2800" spc="-20"/>
              <a:t>E</a:t>
            </a:r>
            <a:r>
              <a:rPr dirty="0" sz="2800" spc="-5"/>
              <a:t>NDA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065147" y="1179702"/>
            <a:ext cx="8063230" cy="4500245"/>
            <a:chOff x="2065147" y="1179702"/>
            <a:chExt cx="8063230" cy="4500245"/>
          </a:xfrm>
        </p:grpSpPr>
        <p:sp>
          <p:nvSpPr>
            <p:cNvPr id="4" name="object 4"/>
            <p:cNvSpPr/>
            <p:nvPr/>
          </p:nvSpPr>
          <p:spPr>
            <a:xfrm>
              <a:off x="2081022" y="1195577"/>
              <a:ext cx="8031480" cy="4468495"/>
            </a:xfrm>
            <a:custGeom>
              <a:avLst/>
              <a:gdLst/>
              <a:ahLst/>
              <a:cxnLst/>
              <a:rect l="l" t="t" r="r" b="b"/>
              <a:pathLst>
                <a:path w="8031480" h="4468495">
                  <a:moveTo>
                    <a:pt x="7286752" y="0"/>
                  </a:moveTo>
                  <a:lnTo>
                    <a:pt x="744727" y="0"/>
                  </a:lnTo>
                  <a:lnTo>
                    <a:pt x="695756" y="1583"/>
                  </a:lnTo>
                  <a:lnTo>
                    <a:pt x="647631" y="6270"/>
                  </a:lnTo>
                  <a:lnTo>
                    <a:pt x="600450" y="13960"/>
                  </a:lnTo>
                  <a:lnTo>
                    <a:pt x="554313" y="24557"/>
                  </a:lnTo>
                  <a:lnTo>
                    <a:pt x="509316" y="37961"/>
                  </a:lnTo>
                  <a:lnTo>
                    <a:pt x="465559" y="54076"/>
                  </a:lnTo>
                  <a:lnTo>
                    <a:pt x="423138" y="72803"/>
                  </a:lnTo>
                  <a:lnTo>
                    <a:pt x="382152" y="94043"/>
                  </a:lnTo>
                  <a:lnTo>
                    <a:pt x="342700" y="117700"/>
                  </a:lnTo>
                  <a:lnTo>
                    <a:pt x="304879" y="143674"/>
                  </a:lnTo>
                  <a:lnTo>
                    <a:pt x="268787" y="171868"/>
                  </a:lnTo>
                  <a:lnTo>
                    <a:pt x="234522" y="202183"/>
                  </a:lnTo>
                  <a:lnTo>
                    <a:pt x="202183" y="234522"/>
                  </a:lnTo>
                  <a:lnTo>
                    <a:pt x="171868" y="268787"/>
                  </a:lnTo>
                  <a:lnTo>
                    <a:pt x="143674" y="304879"/>
                  </a:lnTo>
                  <a:lnTo>
                    <a:pt x="117700" y="342700"/>
                  </a:lnTo>
                  <a:lnTo>
                    <a:pt x="94043" y="382152"/>
                  </a:lnTo>
                  <a:lnTo>
                    <a:pt x="72803" y="423138"/>
                  </a:lnTo>
                  <a:lnTo>
                    <a:pt x="54076" y="465559"/>
                  </a:lnTo>
                  <a:lnTo>
                    <a:pt x="37961" y="509316"/>
                  </a:lnTo>
                  <a:lnTo>
                    <a:pt x="24557" y="554313"/>
                  </a:lnTo>
                  <a:lnTo>
                    <a:pt x="13960" y="600450"/>
                  </a:lnTo>
                  <a:lnTo>
                    <a:pt x="6270" y="647631"/>
                  </a:lnTo>
                  <a:lnTo>
                    <a:pt x="1583" y="695756"/>
                  </a:lnTo>
                  <a:lnTo>
                    <a:pt x="0" y="744727"/>
                  </a:lnTo>
                  <a:lnTo>
                    <a:pt x="0" y="3723640"/>
                  </a:lnTo>
                  <a:lnTo>
                    <a:pt x="1583" y="3772611"/>
                  </a:lnTo>
                  <a:lnTo>
                    <a:pt x="6270" y="3820736"/>
                  </a:lnTo>
                  <a:lnTo>
                    <a:pt x="13960" y="3867917"/>
                  </a:lnTo>
                  <a:lnTo>
                    <a:pt x="24557" y="3914054"/>
                  </a:lnTo>
                  <a:lnTo>
                    <a:pt x="37961" y="3959051"/>
                  </a:lnTo>
                  <a:lnTo>
                    <a:pt x="54076" y="4002808"/>
                  </a:lnTo>
                  <a:lnTo>
                    <a:pt x="72803" y="4045229"/>
                  </a:lnTo>
                  <a:lnTo>
                    <a:pt x="94043" y="4086215"/>
                  </a:lnTo>
                  <a:lnTo>
                    <a:pt x="117700" y="4125667"/>
                  </a:lnTo>
                  <a:lnTo>
                    <a:pt x="143674" y="4163488"/>
                  </a:lnTo>
                  <a:lnTo>
                    <a:pt x="171868" y="4199580"/>
                  </a:lnTo>
                  <a:lnTo>
                    <a:pt x="202183" y="4233845"/>
                  </a:lnTo>
                  <a:lnTo>
                    <a:pt x="234522" y="4266184"/>
                  </a:lnTo>
                  <a:lnTo>
                    <a:pt x="268787" y="4296499"/>
                  </a:lnTo>
                  <a:lnTo>
                    <a:pt x="304879" y="4324693"/>
                  </a:lnTo>
                  <a:lnTo>
                    <a:pt x="342700" y="4350667"/>
                  </a:lnTo>
                  <a:lnTo>
                    <a:pt x="382152" y="4374324"/>
                  </a:lnTo>
                  <a:lnTo>
                    <a:pt x="423138" y="4395564"/>
                  </a:lnTo>
                  <a:lnTo>
                    <a:pt x="465559" y="4414291"/>
                  </a:lnTo>
                  <a:lnTo>
                    <a:pt x="509316" y="4430406"/>
                  </a:lnTo>
                  <a:lnTo>
                    <a:pt x="554313" y="4443810"/>
                  </a:lnTo>
                  <a:lnTo>
                    <a:pt x="600450" y="4454407"/>
                  </a:lnTo>
                  <a:lnTo>
                    <a:pt x="647631" y="4462097"/>
                  </a:lnTo>
                  <a:lnTo>
                    <a:pt x="695756" y="4466784"/>
                  </a:lnTo>
                  <a:lnTo>
                    <a:pt x="744727" y="4468368"/>
                  </a:lnTo>
                  <a:lnTo>
                    <a:pt x="7286752" y="4468368"/>
                  </a:lnTo>
                  <a:lnTo>
                    <a:pt x="7335723" y="4466784"/>
                  </a:lnTo>
                  <a:lnTo>
                    <a:pt x="7383848" y="4462097"/>
                  </a:lnTo>
                  <a:lnTo>
                    <a:pt x="7431029" y="4454407"/>
                  </a:lnTo>
                  <a:lnTo>
                    <a:pt x="7477166" y="4443810"/>
                  </a:lnTo>
                  <a:lnTo>
                    <a:pt x="7522163" y="4430406"/>
                  </a:lnTo>
                  <a:lnTo>
                    <a:pt x="7565920" y="4414291"/>
                  </a:lnTo>
                  <a:lnTo>
                    <a:pt x="7608341" y="4395564"/>
                  </a:lnTo>
                  <a:lnTo>
                    <a:pt x="7649327" y="4374324"/>
                  </a:lnTo>
                  <a:lnTo>
                    <a:pt x="7688779" y="4350667"/>
                  </a:lnTo>
                  <a:lnTo>
                    <a:pt x="7726600" y="4324693"/>
                  </a:lnTo>
                  <a:lnTo>
                    <a:pt x="7762692" y="4296499"/>
                  </a:lnTo>
                  <a:lnTo>
                    <a:pt x="7796957" y="4266184"/>
                  </a:lnTo>
                  <a:lnTo>
                    <a:pt x="7829296" y="4233845"/>
                  </a:lnTo>
                  <a:lnTo>
                    <a:pt x="7859611" y="4199580"/>
                  </a:lnTo>
                  <a:lnTo>
                    <a:pt x="7887805" y="4163488"/>
                  </a:lnTo>
                  <a:lnTo>
                    <a:pt x="7913779" y="4125667"/>
                  </a:lnTo>
                  <a:lnTo>
                    <a:pt x="7937436" y="4086215"/>
                  </a:lnTo>
                  <a:lnTo>
                    <a:pt x="7958676" y="4045229"/>
                  </a:lnTo>
                  <a:lnTo>
                    <a:pt x="7977403" y="4002808"/>
                  </a:lnTo>
                  <a:lnTo>
                    <a:pt x="7993518" y="3959051"/>
                  </a:lnTo>
                  <a:lnTo>
                    <a:pt x="8006922" y="3914054"/>
                  </a:lnTo>
                  <a:lnTo>
                    <a:pt x="8017519" y="3867917"/>
                  </a:lnTo>
                  <a:lnTo>
                    <a:pt x="8025209" y="3820736"/>
                  </a:lnTo>
                  <a:lnTo>
                    <a:pt x="8029896" y="3772611"/>
                  </a:lnTo>
                  <a:lnTo>
                    <a:pt x="8031480" y="3723640"/>
                  </a:lnTo>
                  <a:lnTo>
                    <a:pt x="8031480" y="744727"/>
                  </a:lnTo>
                  <a:lnTo>
                    <a:pt x="8029896" y="695756"/>
                  </a:lnTo>
                  <a:lnTo>
                    <a:pt x="8025209" y="647631"/>
                  </a:lnTo>
                  <a:lnTo>
                    <a:pt x="8017519" y="600450"/>
                  </a:lnTo>
                  <a:lnTo>
                    <a:pt x="8006922" y="554313"/>
                  </a:lnTo>
                  <a:lnTo>
                    <a:pt x="7993518" y="509316"/>
                  </a:lnTo>
                  <a:lnTo>
                    <a:pt x="7977403" y="465559"/>
                  </a:lnTo>
                  <a:lnTo>
                    <a:pt x="7958676" y="423138"/>
                  </a:lnTo>
                  <a:lnTo>
                    <a:pt x="7937436" y="382152"/>
                  </a:lnTo>
                  <a:lnTo>
                    <a:pt x="7913779" y="342700"/>
                  </a:lnTo>
                  <a:lnTo>
                    <a:pt x="7887805" y="304879"/>
                  </a:lnTo>
                  <a:lnTo>
                    <a:pt x="7859611" y="268787"/>
                  </a:lnTo>
                  <a:lnTo>
                    <a:pt x="7829296" y="234522"/>
                  </a:lnTo>
                  <a:lnTo>
                    <a:pt x="7796957" y="202183"/>
                  </a:lnTo>
                  <a:lnTo>
                    <a:pt x="7762692" y="171868"/>
                  </a:lnTo>
                  <a:lnTo>
                    <a:pt x="7726600" y="143674"/>
                  </a:lnTo>
                  <a:lnTo>
                    <a:pt x="7688779" y="117700"/>
                  </a:lnTo>
                  <a:lnTo>
                    <a:pt x="7649327" y="94043"/>
                  </a:lnTo>
                  <a:lnTo>
                    <a:pt x="7608341" y="72803"/>
                  </a:lnTo>
                  <a:lnTo>
                    <a:pt x="7565920" y="54076"/>
                  </a:lnTo>
                  <a:lnTo>
                    <a:pt x="7522163" y="37961"/>
                  </a:lnTo>
                  <a:lnTo>
                    <a:pt x="7477166" y="24557"/>
                  </a:lnTo>
                  <a:lnTo>
                    <a:pt x="7431029" y="13960"/>
                  </a:lnTo>
                  <a:lnTo>
                    <a:pt x="7383848" y="6270"/>
                  </a:lnTo>
                  <a:lnTo>
                    <a:pt x="7335723" y="1583"/>
                  </a:lnTo>
                  <a:lnTo>
                    <a:pt x="7286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81022" y="1195577"/>
              <a:ext cx="8031480" cy="4468495"/>
            </a:xfrm>
            <a:custGeom>
              <a:avLst/>
              <a:gdLst/>
              <a:ahLst/>
              <a:cxnLst/>
              <a:rect l="l" t="t" r="r" b="b"/>
              <a:pathLst>
                <a:path w="8031480" h="4468495">
                  <a:moveTo>
                    <a:pt x="0" y="744727"/>
                  </a:moveTo>
                  <a:lnTo>
                    <a:pt x="1583" y="695756"/>
                  </a:lnTo>
                  <a:lnTo>
                    <a:pt x="6270" y="647631"/>
                  </a:lnTo>
                  <a:lnTo>
                    <a:pt x="13960" y="600450"/>
                  </a:lnTo>
                  <a:lnTo>
                    <a:pt x="24557" y="554313"/>
                  </a:lnTo>
                  <a:lnTo>
                    <a:pt x="37961" y="509316"/>
                  </a:lnTo>
                  <a:lnTo>
                    <a:pt x="54076" y="465559"/>
                  </a:lnTo>
                  <a:lnTo>
                    <a:pt x="72803" y="423138"/>
                  </a:lnTo>
                  <a:lnTo>
                    <a:pt x="94043" y="382152"/>
                  </a:lnTo>
                  <a:lnTo>
                    <a:pt x="117700" y="342700"/>
                  </a:lnTo>
                  <a:lnTo>
                    <a:pt x="143674" y="304879"/>
                  </a:lnTo>
                  <a:lnTo>
                    <a:pt x="171868" y="268787"/>
                  </a:lnTo>
                  <a:lnTo>
                    <a:pt x="202183" y="234522"/>
                  </a:lnTo>
                  <a:lnTo>
                    <a:pt x="234522" y="202183"/>
                  </a:lnTo>
                  <a:lnTo>
                    <a:pt x="268787" y="171868"/>
                  </a:lnTo>
                  <a:lnTo>
                    <a:pt x="304879" y="143674"/>
                  </a:lnTo>
                  <a:lnTo>
                    <a:pt x="342700" y="117700"/>
                  </a:lnTo>
                  <a:lnTo>
                    <a:pt x="382152" y="94043"/>
                  </a:lnTo>
                  <a:lnTo>
                    <a:pt x="423138" y="72803"/>
                  </a:lnTo>
                  <a:lnTo>
                    <a:pt x="465559" y="54076"/>
                  </a:lnTo>
                  <a:lnTo>
                    <a:pt x="509316" y="37961"/>
                  </a:lnTo>
                  <a:lnTo>
                    <a:pt x="554313" y="24557"/>
                  </a:lnTo>
                  <a:lnTo>
                    <a:pt x="600450" y="13960"/>
                  </a:lnTo>
                  <a:lnTo>
                    <a:pt x="647631" y="6270"/>
                  </a:lnTo>
                  <a:lnTo>
                    <a:pt x="695756" y="1583"/>
                  </a:lnTo>
                  <a:lnTo>
                    <a:pt x="744727" y="0"/>
                  </a:lnTo>
                  <a:lnTo>
                    <a:pt x="7286752" y="0"/>
                  </a:lnTo>
                  <a:lnTo>
                    <a:pt x="7335723" y="1583"/>
                  </a:lnTo>
                  <a:lnTo>
                    <a:pt x="7383848" y="6270"/>
                  </a:lnTo>
                  <a:lnTo>
                    <a:pt x="7431029" y="13960"/>
                  </a:lnTo>
                  <a:lnTo>
                    <a:pt x="7477166" y="24557"/>
                  </a:lnTo>
                  <a:lnTo>
                    <a:pt x="7522163" y="37961"/>
                  </a:lnTo>
                  <a:lnTo>
                    <a:pt x="7565920" y="54076"/>
                  </a:lnTo>
                  <a:lnTo>
                    <a:pt x="7608341" y="72803"/>
                  </a:lnTo>
                  <a:lnTo>
                    <a:pt x="7649327" y="94043"/>
                  </a:lnTo>
                  <a:lnTo>
                    <a:pt x="7688779" y="117700"/>
                  </a:lnTo>
                  <a:lnTo>
                    <a:pt x="7726600" y="143674"/>
                  </a:lnTo>
                  <a:lnTo>
                    <a:pt x="7762692" y="171868"/>
                  </a:lnTo>
                  <a:lnTo>
                    <a:pt x="7796957" y="202183"/>
                  </a:lnTo>
                  <a:lnTo>
                    <a:pt x="7829296" y="234522"/>
                  </a:lnTo>
                  <a:lnTo>
                    <a:pt x="7859611" y="268787"/>
                  </a:lnTo>
                  <a:lnTo>
                    <a:pt x="7887805" y="304879"/>
                  </a:lnTo>
                  <a:lnTo>
                    <a:pt x="7913779" y="342700"/>
                  </a:lnTo>
                  <a:lnTo>
                    <a:pt x="7937436" y="382152"/>
                  </a:lnTo>
                  <a:lnTo>
                    <a:pt x="7958676" y="423138"/>
                  </a:lnTo>
                  <a:lnTo>
                    <a:pt x="7977403" y="465559"/>
                  </a:lnTo>
                  <a:lnTo>
                    <a:pt x="7993518" y="509316"/>
                  </a:lnTo>
                  <a:lnTo>
                    <a:pt x="8006922" y="554313"/>
                  </a:lnTo>
                  <a:lnTo>
                    <a:pt x="8017519" y="600450"/>
                  </a:lnTo>
                  <a:lnTo>
                    <a:pt x="8025209" y="647631"/>
                  </a:lnTo>
                  <a:lnTo>
                    <a:pt x="8029896" y="695756"/>
                  </a:lnTo>
                  <a:lnTo>
                    <a:pt x="8031480" y="744727"/>
                  </a:lnTo>
                  <a:lnTo>
                    <a:pt x="8031480" y="3723640"/>
                  </a:lnTo>
                  <a:lnTo>
                    <a:pt x="8029896" y="3772611"/>
                  </a:lnTo>
                  <a:lnTo>
                    <a:pt x="8025209" y="3820736"/>
                  </a:lnTo>
                  <a:lnTo>
                    <a:pt x="8017519" y="3867917"/>
                  </a:lnTo>
                  <a:lnTo>
                    <a:pt x="8006922" y="3914054"/>
                  </a:lnTo>
                  <a:lnTo>
                    <a:pt x="7993518" y="3959051"/>
                  </a:lnTo>
                  <a:lnTo>
                    <a:pt x="7977403" y="4002808"/>
                  </a:lnTo>
                  <a:lnTo>
                    <a:pt x="7958676" y="4045229"/>
                  </a:lnTo>
                  <a:lnTo>
                    <a:pt x="7937436" y="4086215"/>
                  </a:lnTo>
                  <a:lnTo>
                    <a:pt x="7913779" y="4125667"/>
                  </a:lnTo>
                  <a:lnTo>
                    <a:pt x="7887805" y="4163488"/>
                  </a:lnTo>
                  <a:lnTo>
                    <a:pt x="7859611" y="4199580"/>
                  </a:lnTo>
                  <a:lnTo>
                    <a:pt x="7829296" y="4233845"/>
                  </a:lnTo>
                  <a:lnTo>
                    <a:pt x="7796957" y="4266184"/>
                  </a:lnTo>
                  <a:lnTo>
                    <a:pt x="7762692" y="4296499"/>
                  </a:lnTo>
                  <a:lnTo>
                    <a:pt x="7726600" y="4324693"/>
                  </a:lnTo>
                  <a:lnTo>
                    <a:pt x="7688779" y="4350667"/>
                  </a:lnTo>
                  <a:lnTo>
                    <a:pt x="7649327" y="4374324"/>
                  </a:lnTo>
                  <a:lnTo>
                    <a:pt x="7608341" y="4395564"/>
                  </a:lnTo>
                  <a:lnTo>
                    <a:pt x="7565920" y="4414291"/>
                  </a:lnTo>
                  <a:lnTo>
                    <a:pt x="7522163" y="4430406"/>
                  </a:lnTo>
                  <a:lnTo>
                    <a:pt x="7477166" y="4443810"/>
                  </a:lnTo>
                  <a:lnTo>
                    <a:pt x="7431029" y="4454407"/>
                  </a:lnTo>
                  <a:lnTo>
                    <a:pt x="7383848" y="4462097"/>
                  </a:lnTo>
                  <a:lnTo>
                    <a:pt x="7335723" y="4466784"/>
                  </a:lnTo>
                  <a:lnTo>
                    <a:pt x="7286752" y="4468368"/>
                  </a:lnTo>
                  <a:lnTo>
                    <a:pt x="744727" y="4468368"/>
                  </a:lnTo>
                  <a:lnTo>
                    <a:pt x="695756" y="4466784"/>
                  </a:lnTo>
                  <a:lnTo>
                    <a:pt x="647631" y="4462097"/>
                  </a:lnTo>
                  <a:lnTo>
                    <a:pt x="600450" y="4454407"/>
                  </a:lnTo>
                  <a:lnTo>
                    <a:pt x="554313" y="4443810"/>
                  </a:lnTo>
                  <a:lnTo>
                    <a:pt x="509316" y="4430406"/>
                  </a:lnTo>
                  <a:lnTo>
                    <a:pt x="465559" y="4414291"/>
                  </a:lnTo>
                  <a:lnTo>
                    <a:pt x="423138" y="4395564"/>
                  </a:lnTo>
                  <a:lnTo>
                    <a:pt x="382152" y="4374324"/>
                  </a:lnTo>
                  <a:lnTo>
                    <a:pt x="342700" y="4350667"/>
                  </a:lnTo>
                  <a:lnTo>
                    <a:pt x="304879" y="4324693"/>
                  </a:lnTo>
                  <a:lnTo>
                    <a:pt x="268787" y="4296499"/>
                  </a:lnTo>
                  <a:lnTo>
                    <a:pt x="234522" y="4266184"/>
                  </a:lnTo>
                  <a:lnTo>
                    <a:pt x="202183" y="4233845"/>
                  </a:lnTo>
                  <a:lnTo>
                    <a:pt x="171868" y="4199580"/>
                  </a:lnTo>
                  <a:lnTo>
                    <a:pt x="143674" y="4163488"/>
                  </a:lnTo>
                  <a:lnTo>
                    <a:pt x="117700" y="4125667"/>
                  </a:lnTo>
                  <a:lnTo>
                    <a:pt x="94043" y="4086215"/>
                  </a:lnTo>
                  <a:lnTo>
                    <a:pt x="72803" y="4045229"/>
                  </a:lnTo>
                  <a:lnTo>
                    <a:pt x="54076" y="4002808"/>
                  </a:lnTo>
                  <a:lnTo>
                    <a:pt x="37961" y="3959051"/>
                  </a:lnTo>
                  <a:lnTo>
                    <a:pt x="24557" y="3914054"/>
                  </a:lnTo>
                  <a:lnTo>
                    <a:pt x="13960" y="3867917"/>
                  </a:lnTo>
                  <a:lnTo>
                    <a:pt x="6270" y="3820736"/>
                  </a:lnTo>
                  <a:lnTo>
                    <a:pt x="1583" y="3772611"/>
                  </a:lnTo>
                  <a:lnTo>
                    <a:pt x="0" y="3723640"/>
                  </a:lnTo>
                  <a:lnTo>
                    <a:pt x="0" y="744727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831719" y="2111755"/>
            <a:ext cx="3445510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 spc="-5">
                <a:latin typeface="Times New Roman"/>
                <a:cs typeface="Times New Roman"/>
              </a:rPr>
              <a:t>Objective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>
                <a:latin typeface="Times New Roman"/>
                <a:cs typeface="Times New Roman"/>
              </a:rPr>
              <a:t>Background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 spc="-5">
                <a:latin typeface="Times New Roman"/>
                <a:cs typeface="Times New Roman"/>
              </a:rPr>
              <a:t>Key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>
                <a:latin typeface="Times New Roman"/>
                <a:cs typeface="Times New Roman"/>
              </a:rPr>
              <a:t>Appendix: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Sources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Methodology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0" y="373125"/>
            <a:ext cx="14859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Objective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225422" y="1304671"/>
            <a:ext cx="9855835" cy="4669790"/>
            <a:chOff x="1225422" y="1304671"/>
            <a:chExt cx="9855835" cy="4669790"/>
          </a:xfrm>
        </p:grpSpPr>
        <p:sp>
          <p:nvSpPr>
            <p:cNvPr id="4" name="object 4"/>
            <p:cNvSpPr/>
            <p:nvPr/>
          </p:nvSpPr>
          <p:spPr>
            <a:xfrm>
              <a:off x="1241297" y="1320546"/>
              <a:ext cx="9824085" cy="4638040"/>
            </a:xfrm>
            <a:custGeom>
              <a:avLst/>
              <a:gdLst/>
              <a:ahLst/>
              <a:cxnLst/>
              <a:rect l="l" t="t" r="r" b="b"/>
              <a:pathLst>
                <a:path w="9824085" h="4638040">
                  <a:moveTo>
                    <a:pt x="9823704" y="0"/>
                  </a:moveTo>
                  <a:lnTo>
                    <a:pt x="772922" y="0"/>
                  </a:lnTo>
                  <a:lnTo>
                    <a:pt x="724043" y="1520"/>
                  </a:lnTo>
                  <a:lnTo>
                    <a:pt x="675973" y="6022"/>
                  </a:lnTo>
                  <a:lnTo>
                    <a:pt x="628800" y="13414"/>
                  </a:lnTo>
                  <a:lnTo>
                    <a:pt x="582617" y="23607"/>
                  </a:lnTo>
                  <a:lnTo>
                    <a:pt x="537512" y="36509"/>
                  </a:lnTo>
                  <a:lnTo>
                    <a:pt x="493577" y="52029"/>
                  </a:lnTo>
                  <a:lnTo>
                    <a:pt x="450902" y="70078"/>
                  </a:lnTo>
                  <a:lnTo>
                    <a:pt x="409578" y="90565"/>
                  </a:lnTo>
                  <a:lnTo>
                    <a:pt x="369696" y="113398"/>
                  </a:lnTo>
                  <a:lnTo>
                    <a:pt x="331346" y="138488"/>
                  </a:lnTo>
                  <a:lnTo>
                    <a:pt x="294618" y="165745"/>
                  </a:lnTo>
                  <a:lnTo>
                    <a:pt x="259604" y="195076"/>
                  </a:lnTo>
                  <a:lnTo>
                    <a:pt x="226393" y="226393"/>
                  </a:lnTo>
                  <a:lnTo>
                    <a:pt x="195076" y="259604"/>
                  </a:lnTo>
                  <a:lnTo>
                    <a:pt x="165745" y="294618"/>
                  </a:lnTo>
                  <a:lnTo>
                    <a:pt x="138488" y="331346"/>
                  </a:lnTo>
                  <a:lnTo>
                    <a:pt x="113398" y="369696"/>
                  </a:lnTo>
                  <a:lnTo>
                    <a:pt x="90565" y="409578"/>
                  </a:lnTo>
                  <a:lnTo>
                    <a:pt x="70078" y="450902"/>
                  </a:lnTo>
                  <a:lnTo>
                    <a:pt x="52029" y="493577"/>
                  </a:lnTo>
                  <a:lnTo>
                    <a:pt x="36509" y="537512"/>
                  </a:lnTo>
                  <a:lnTo>
                    <a:pt x="23607" y="582617"/>
                  </a:lnTo>
                  <a:lnTo>
                    <a:pt x="13414" y="628800"/>
                  </a:lnTo>
                  <a:lnTo>
                    <a:pt x="6022" y="675973"/>
                  </a:lnTo>
                  <a:lnTo>
                    <a:pt x="1520" y="724043"/>
                  </a:lnTo>
                  <a:lnTo>
                    <a:pt x="0" y="772921"/>
                  </a:lnTo>
                  <a:lnTo>
                    <a:pt x="0" y="4637506"/>
                  </a:lnTo>
                  <a:lnTo>
                    <a:pt x="9050782" y="4637506"/>
                  </a:lnTo>
                  <a:lnTo>
                    <a:pt x="9099660" y="4635985"/>
                  </a:lnTo>
                  <a:lnTo>
                    <a:pt x="9147730" y="4631484"/>
                  </a:lnTo>
                  <a:lnTo>
                    <a:pt x="9194903" y="4624092"/>
                  </a:lnTo>
                  <a:lnTo>
                    <a:pt x="9241086" y="4613900"/>
                  </a:lnTo>
                  <a:lnTo>
                    <a:pt x="9286191" y="4600999"/>
                  </a:lnTo>
                  <a:lnTo>
                    <a:pt x="9330126" y="4585480"/>
                  </a:lnTo>
                  <a:lnTo>
                    <a:pt x="9372801" y="4567432"/>
                  </a:lnTo>
                  <a:lnTo>
                    <a:pt x="9414125" y="4546947"/>
                  </a:lnTo>
                  <a:lnTo>
                    <a:pt x="9454007" y="4524114"/>
                  </a:lnTo>
                  <a:lnTo>
                    <a:pt x="9492357" y="4499026"/>
                  </a:lnTo>
                  <a:lnTo>
                    <a:pt x="9529085" y="4471771"/>
                  </a:lnTo>
                  <a:lnTo>
                    <a:pt x="9564099" y="4442440"/>
                  </a:lnTo>
                  <a:lnTo>
                    <a:pt x="9597310" y="4411125"/>
                  </a:lnTo>
                  <a:lnTo>
                    <a:pt x="9628627" y="4377916"/>
                  </a:lnTo>
                  <a:lnTo>
                    <a:pt x="9657958" y="4342903"/>
                  </a:lnTo>
                  <a:lnTo>
                    <a:pt x="9685215" y="4306177"/>
                  </a:lnTo>
                  <a:lnTo>
                    <a:pt x="9710305" y="4267828"/>
                  </a:lnTo>
                  <a:lnTo>
                    <a:pt x="9733138" y="4227947"/>
                  </a:lnTo>
                  <a:lnTo>
                    <a:pt x="9753625" y="4186624"/>
                  </a:lnTo>
                  <a:lnTo>
                    <a:pt x="9771674" y="4143951"/>
                  </a:lnTo>
                  <a:lnTo>
                    <a:pt x="9787194" y="4100017"/>
                  </a:lnTo>
                  <a:lnTo>
                    <a:pt x="9800096" y="4054913"/>
                  </a:lnTo>
                  <a:lnTo>
                    <a:pt x="9810289" y="4008730"/>
                  </a:lnTo>
                  <a:lnTo>
                    <a:pt x="9817681" y="3961558"/>
                  </a:lnTo>
                  <a:lnTo>
                    <a:pt x="9822183" y="3913487"/>
                  </a:lnTo>
                  <a:lnTo>
                    <a:pt x="9823704" y="3864609"/>
                  </a:lnTo>
                  <a:lnTo>
                    <a:pt x="9823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41297" y="1320546"/>
              <a:ext cx="9824085" cy="4638040"/>
            </a:xfrm>
            <a:custGeom>
              <a:avLst/>
              <a:gdLst/>
              <a:ahLst/>
              <a:cxnLst/>
              <a:rect l="l" t="t" r="r" b="b"/>
              <a:pathLst>
                <a:path w="9824085" h="4638040">
                  <a:moveTo>
                    <a:pt x="772922" y="0"/>
                  </a:moveTo>
                  <a:lnTo>
                    <a:pt x="9823704" y="0"/>
                  </a:lnTo>
                  <a:lnTo>
                    <a:pt x="9823704" y="3864609"/>
                  </a:lnTo>
                  <a:lnTo>
                    <a:pt x="9822183" y="3913487"/>
                  </a:lnTo>
                  <a:lnTo>
                    <a:pt x="9817681" y="3961558"/>
                  </a:lnTo>
                  <a:lnTo>
                    <a:pt x="9810289" y="4008730"/>
                  </a:lnTo>
                  <a:lnTo>
                    <a:pt x="9800096" y="4054913"/>
                  </a:lnTo>
                  <a:lnTo>
                    <a:pt x="9787194" y="4100017"/>
                  </a:lnTo>
                  <a:lnTo>
                    <a:pt x="9771674" y="4143951"/>
                  </a:lnTo>
                  <a:lnTo>
                    <a:pt x="9753625" y="4186624"/>
                  </a:lnTo>
                  <a:lnTo>
                    <a:pt x="9733138" y="4227947"/>
                  </a:lnTo>
                  <a:lnTo>
                    <a:pt x="9710305" y="4267828"/>
                  </a:lnTo>
                  <a:lnTo>
                    <a:pt x="9685215" y="4306177"/>
                  </a:lnTo>
                  <a:lnTo>
                    <a:pt x="9657958" y="4342903"/>
                  </a:lnTo>
                  <a:lnTo>
                    <a:pt x="9628627" y="4377916"/>
                  </a:lnTo>
                  <a:lnTo>
                    <a:pt x="9597310" y="4411125"/>
                  </a:lnTo>
                  <a:lnTo>
                    <a:pt x="9564099" y="4442440"/>
                  </a:lnTo>
                  <a:lnTo>
                    <a:pt x="9529085" y="4471771"/>
                  </a:lnTo>
                  <a:lnTo>
                    <a:pt x="9492357" y="4499026"/>
                  </a:lnTo>
                  <a:lnTo>
                    <a:pt x="9454007" y="4524114"/>
                  </a:lnTo>
                  <a:lnTo>
                    <a:pt x="9414125" y="4546947"/>
                  </a:lnTo>
                  <a:lnTo>
                    <a:pt x="9372801" y="4567432"/>
                  </a:lnTo>
                  <a:lnTo>
                    <a:pt x="9330126" y="4585480"/>
                  </a:lnTo>
                  <a:lnTo>
                    <a:pt x="9286191" y="4600999"/>
                  </a:lnTo>
                  <a:lnTo>
                    <a:pt x="9241086" y="4613900"/>
                  </a:lnTo>
                  <a:lnTo>
                    <a:pt x="9194903" y="4624092"/>
                  </a:lnTo>
                  <a:lnTo>
                    <a:pt x="9147730" y="4631484"/>
                  </a:lnTo>
                  <a:lnTo>
                    <a:pt x="9099660" y="4635985"/>
                  </a:lnTo>
                  <a:lnTo>
                    <a:pt x="9050782" y="4637506"/>
                  </a:lnTo>
                  <a:lnTo>
                    <a:pt x="0" y="4637506"/>
                  </a:lnTo>
                  <a:lnTo>
                    <a:pt x="0" y="772921"/>
                  </a:lnTo>
                  <a:lnTo>
                    <a:pt x="1520" y="724043"/>
                  </a:lnTo>
                  <a:lnTo>
                    <a:pt x="6022" y="675973"/>
                  </a:lnTo>
                  <a:lnTo>
                    <a:pt x="13414" y="628800"/>
                  </a:lnTo>
                  <a:lnTo>
                    <a:pt x="23607" y="582617"/>
                  </a:lnTo>
                  <a:lnTo>
                    <a:pt x="36509" y="537512"/>
                  </a:lnTo>
                  <a:lnTo>
                    <a:pt x="52029" y="493577"/>
                  </a:lnTo>
                  <a:lnTo>
                    <a:pt x="70078" y="450902"/>
                  </a:lnTo>
                  <a:lnTo>
                    <a:pt x="90565" y="409578"/>
                  </a:lnTo>
                  <a:lnTo>
                    <a:pt x="113398" y="369696"/>
                  </a:lnTo>
                  <a:lnTo>
                    <a:pt x="138488" y="331346"/>
                  </a:lnTo>
                  <a:lnTo>
                    <a:pt x="165745" y="294618"/>
                  </a:lnTo>
                  <a:lnTo>
                    <a:pt x="195076" y="259604"/>
                  </a:lnTo>
                  <a:lnTo>
                    <a:pt x="226393" y="226393"/>
                  </a:lnTo>
                  <a:lnTo>
                    <a:pt x="259604" y="195076"/>
                  </a:lnTo>
                  <a:lnTo>
                    <a:pt x="294618" y="165745"/>
                  </a:lnTo>
                  <a:lnTo>
                    <a:pt x="331346" y="138488"/>
                  </a:lnTo>
                  <a:lnTo>
                    <a:pt x="369696" y="113398"/>
                  </a:lnTo>
                  <a:lnTo>
                    <a:pt x="409578" y="90565"/>
                  </a:lnTo>
                  <a:lnTo>
                    <a:pt x="450902" y="70078"/>
                  </a:lnTo>
                  <a:lnTo>
                    <a:pt x="493577" y="52029"/>
                  </a:lnTo>
                  <a:lnTo>
                    <a:pt x="537512" y="36509"/>
                  </a:lnTo>
                  <a:lnTo>
                    <a:pt x="582617" y="23607"/>
                  </a:lnTo>
                  <a:lnTo>
                    <a:pt x="628800" y="13414"/>
                  </a:lnTo>
                  <a:lnTo>
                    <a:pt x="675973" y="6022"/>
                  </a:lnTo>
                  <a:lnTo>
                    <a:pt x="724043" y="1520"/>
                  </a:lnTo>
                  <a:lnTo>
                    <a:pt x="772922" y="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84095" y="1679575"/>
            <a:ext cx="8423275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85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Find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 Match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Statistics</a:t>
            </a:r>
            <a:r>
              <a:rPr dirty="0" sz="1800" b="1">
                <a:solidFill>
                  <a:srgbClr val="091E42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 spc="-35">
                <a:latin typeface="Times New Roman"/>
                <a:cs typeface="Times New Roman"/>
              </a:rPr>
              <a:t>Toss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outcome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Match </a:t>
            </a:r>
            <a:r>
              <a:rPr dirty="0" sz="1800" spc="-5">
                <a:latin typeface="Times New Roman"/>
                <a:cs typeface="Times New Roman"/>
              </a:rPr>
              <a:t>outcome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Ground/Venue)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Biggest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wicket)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Highest </a:t>
            </a:r>
            <a:r>
              <a:rPr dirty="0" sz="1800">
                <a:latin typeface="Times New Roman"/>
                <a:cs typeface="Times New Roman"/>
              </a:rPr>
              <a:t>totals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(across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seasons)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85" b="1">
                <a:latin typeface="Times New Roman"/>
                <a:cs typeface="Times New Roman"/>
              </a:rPr>
              <a:t>To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Find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Player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Statistics</a:t>
            </a:r>
            <a:r>
              <a:rPr dirty="0" sz="1800" spc="-5" b="1">
                <a:solidFill>
                  <a:srgbClr val="091E42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5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Orange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contenders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(Particular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Season)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35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Purple </a:t>
            </a:r>
            <a:r>
              <a:rPr dirty="0" sz="1800">
                <a:latin typeface="Times New Roman"/>
                <a:cs typeface="Times New Roman"/>
              </a:rPr>
              <a:t>cap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contenders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(Particular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Season)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135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Batsmen</a:t>
            </a:r>
            <a:r>
              <a:rPr dirty="0" sz="1800">
                <a:latin typeface="Times New Roman"/>
                <a:cs typeface="Times New Roman"/>
              </a:rPr>
              <a:t> who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 hit the </a:t>
            </a:r>
            <a:r>
              <a:rPr dirty="0" sz="1800" spc="-5">
                <a:latin typeface="Times New Roman"/>
                <a:cs typeface="Times New Roman"/>
              </a:rPr>
              <a:t>most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fours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sixes</a:t>
            </a:r>
            <a:r>
              <a:rPr dirty="0" sz="1800">
                <a:latin typeface="Times New Roman"/>
                <a:cs typeface="Times New Roman"/>
              </a:rPr>
              <a:t> (Per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Season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Overall</a:t>
            </a:r>
            <a:r>
              <a:rPr dirty="0" sz="1800">
                <a:solidFill>
                  <a:srgbClr val="091E42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85" b="1">
                <a:latin typeface="Times New Roman"/>
                <a:cs typeface="Times New Roman"/>
              </a:rPr>
              <a:t>To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Find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Team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Statistics</a:t>
            </a:r>
            <a:r>
              <a:rPr dirty="0" sz="1800" b="1">
                <a:solidFill>
                  <a:srgbClr val="091E42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Season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team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8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perc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nt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ge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(Ho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vs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8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wa</a:t>
            </a:r>
            <a:r>
              <a:rPr dirty="0" sz="1800" spc="15">
                <a:latin typeface="Times New Roman"/>
                <a:cs typeface="Times New Roman"/>
              </a:rPr>
              <a:t>y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8834" y="373125"/>
            <a:ext cx="18923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Bac</a:t>
            </a:r>
            <a:r>
              <a:rPr dirty="0" sz="2800" spc="-30"/>
              <a:t>k</a:t>
            </a:r>
            <a:r>
              <a:rPr dirty="0" sz="2800" spc="-5"/>
              <a:t>g</a:t>
            </a:r>
            <a:r>
              <a:rPr dirty="0" sz="2800" spc="-55"/>
              <a:t>r</a:t>
            </a:r>
            <a:r>
              <a:rPr dirty="0" sz="2800" spc="-5"/>
              <a:t>o</a:t>
            </a:r>
            <a:r>
              <a:rPr dirty="0" sz="2800"/>
              <a:t>u</a:t>
            </a:r>
            <a:r>
              <a:rPr dirty="0" sz="2800" spc="-5"/>
              <a:t>nd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" y="1420367"/>
            <a:ext cx="10040874" cy="40469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7016" y="2191588"/>
            <a:ext cx="8166734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000" spc="-5">
                <a:latin typeface="Times New Roman"/>
                <a:cs typeface="Times New Roman"/>
              </a:rPr>
              <a:t>Indian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Premier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League,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IPL,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T20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cricket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league,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founded</a:t>
            </a:r>
            <a:endParaRPr sz="2000">
              <a:latin typeface="Times New Roman"/>
              <a:cs typeface="Times New Roman"/>
            </a:endParaRPr>
          </a:p>
          <a:p>
            <a:pPr algn="just" marL="29908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2008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year.</a:t>
            </a:r>
            <a:endParaRPr sz="20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Eight </a:t>
            </a:r>
            <a:r>
              <a:rPr dirty="0" sz="2000" spc="-5">
                <a:latin typeface="Times New Roman"/>
                <a:cs typeface="Times New Roman"/>
              </a:rPr>
              <a:t>teams representing eight Indian cities compete with each other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round-robin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league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stages,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which</a:t>
            </a:r>
            <a:r>
              <a:rPr dirty="0" sz="2000">
                <a:latin typeface="Times New Roman"/>
                <a:cs typeface="Times New Roman"/>
              </a:rPr>
              <a:t> 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followed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playoffs.</a:t>
            </a:r>
            <a:endParaRPr sz="20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IPL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 spc="-10">
                <a:latin typeface="Times New Roman"/>
                <a:cs typeface="Times New Roman"/>
              </a:rPr>
              <a:t>become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5">
                <a:latin typeface="Times New Roman"/>
                <a:cs typeface="Times New Roman"/>
              </a:rPr>
              <a:t>of the most-watched and most attended live sporting </a:t>
            </a:r>
            <a:r>
              <a:rPr dirty="0" sz="2000">
                <a:latin typeface="Times New Roman"/>
                <a:cs typeface="Times New Roman"/>
              </a:rPr>
              <a:t> events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79347"/>
            <a:ext cx="11790680" cy="5979160"/>
            <a:chOff x="0" y="879347"/>
            <a:chExt cx="11790680" cy="5979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216" y="879347"/>
              <a:ext cx="9495282" cy="19118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644" y="2779775"/>
              <a:ext cx="11590782" cy="39555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1597" y="373125"/>
            <a:ext cx="4908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70"/>
              <a:t>Toss</a:t>
            </a:r>
            <a:r>
              <a:rPr dirty="0" sz="2800" spc="-20"/>
              <a:t> </a:t>
            </a:r>
            <a:r>
              <a:rPr dirty="0" sz="2800" spc="-5"/>
              <a:t>outcome </a:t>
            </a:r>
            <a:r>
              <a:rPr dirty="0" sz="2800"/>
              <a:t>vs</a:t>
            </a:r>
            <a:r>
              <a:rPr dirty="0" sz="2800" spc="-5"/>
              <a:t> Match outcome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226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2895" algn="l"/>
                <a:tab pos="303530" algn="l"/>
              </a:tabLst>
            </a:pPr>
            <a:r>
              <a:rPr dirty="0" spc="-30"/>
              <a:t>Team</a:t>
            </a:r>
            <a:r>
              <a:rPr dirty="0" spc="200"/>
              <a:t> </a:t>
            </a:r>
            <a:r>
              <a:rPr dirty="0" spc="-5"/>
              <a:t>who</a:t>
            </a:r>
            <a:r>
              <a:rPr dirty="0" spc="210"/>
              <a:t> </a:t>
            </a:r>
            <a:r>
              <a:rPr dirty="0" spc="-5" b="1">
                <a:latin typeface="Times New Roman"/>
                <a:cs typeface="Times New Roman"/>
              </a:rPr>
              <a:t>Field</a:t>
            </a:r>
            <a:r>
              <a:rPr dirty="0" spc="22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First</a:t>
            </a:r>
            <a:r>
              <a:rPr dirty="0" spc="210" b="1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dirty="0" spc="210"/>
              <a:t> </a:t>
            </a:r>
            <a:r>
              <a:rPr dirty="0"/>
              <a:t>the</a:t>
            </a:r>
            <a:r>
              <a:rPr dirty="0" spc="200"/>
              <a:t> </a:t>
            </a:r>
            <a:r>
              <a:rPr dirty="0" spc="-5"/>
              <a:t>match</a:t>
            </a:r>
            <a:r>
              <a:rPr dirty="0" spc="229"/>
              <a:t> </a:t>
            </a:r>
            <a:r>
              <a:rPr dirty="0"/>
              <a:t>win</a:t>
            </a:r>
            <a:r>
              <a:rPr dirty="0" spc="210"/>
              <a:t> </a:t>
            </a:r>
            <a:r>
              <a:rPr dirty="0" spc="-5" b="1">
                <a:latin typeface="Times New Roman"/>
                <a:cs typeface="Times New Roman"/>
              </a:rPr>
              <a:t>almost</a:t>
            </a:r>
            <a:r>
              <a:rPr dirty="0" spc="22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86%</a:t>
            </a:r>
            <a:r>
              <a:rPr dirty="0" spc="210" b="1">
                <a:latin typeface="Times New Roman"/>
                <a:cs typeface="Times New Roman"/>
              </a:rPr>
              <a:t> </a:t>
            </a:r>
            <a:r>
              <a:rPr dirty="0" spc="-5"/>
              <a:t>of</a:t>
            </a:r>
            <a:r>
              <a:rPr dirty="0" spc="210"/>
              <a:t> </a:t>
            </a:r>
            <a:r>
              <a:rPr dirty="0"/>
              <a:t>the</a:t>
            </a:r>
            <a:r>
              <a:rPr dirty="0" spc="200"/>
              <a:t> </a:t>
            </a:r>
            <a:r>
              <a:rPr dirty="0" spc="-5"/>
              <a:t>matches</a:t>
            </a:r>
            <a:r>
              <a:rPr dirty="0" spc="210"/>
              <a:t> </a:t>
            </a:r>
            <a:r>
              <a:rPr dirty="0"/>
              <a:t>at</a:t>
            </a:r>
            <a:r>
              <a:rPr dirty="0" spc="215"/>
              <a:t> </a:t>
            </a:r>
            <a:r>
              <a:rPr dirty="0" b="1">
                <a:latin typeface="Times New Roman"/>
                <a:cs typeface="Times New Roman"/>
              </a:rPr>
              <a:t>M</a:t>
            </a:r>
            <a:r>
              <a:rPr dirty="0" spc="22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Chinnaswamy</a:t>
            </a:r>
          </a:p>
          <a:p>
            <a:pPr marL="302260">
              <a:lnSpc>
                <a:spcPct val="100000"/>
              </a:lnSpc>
              <a:spcBef>
                <a:spcPts val="5"/>
              </a:spcBef>
            </a:pPr>
            <a:r>
              <a:rPr dirty="0" spc="-5" b="1">
                <a:latin typeface="Times New Roman"/>
                <a:cs typeface="Times New Roman"/>
              </a:rPr>
              <a:t>Stadium</a:t>
            </a:r>
            <a:r>
              <a:rPr dirty="0" spc="-5"/>
              <a:t>.</a:t>
            </a:r>
          </a:p>
          <a:p>
            <a:pPr marL="3175"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302260" indent="-287020">
              <a:lnSpc>
                <a:spcPct val="100000"/>
              </a:lnSpc>
              <a:buFont typeface="Arial MT"/>
              <a:buChar char="•"/>
              <a:tabLst>
                <a:tab pos="302895" algn="l"/>
                <a:tab pos="303530" algn="l"/>
              </a:tabLst>
            </a:pPr>
            <a:r>
              <a:rPr dirty="0" spc="-30"/>
              <a:t>Team</a:t>
            </a:r>
            <a:r>
              <a:rPr dirty="0" spc="190"/>
              <a:t> </a:t>
            </a:r>
            <a:r>
              <a:rPr dirty="0"/>
              <a:t>who</a:t>
            </a:r>
            <a:r>
              <a:rPr dirty="0" spc="180"/>
              <a:t> </a:t>
            </a:r>
            <a:r>
              <a:rPr dirty="0" spc="-5" b="1">
                <a:latin typeface="Times New Roman"/>
                <a:cs typeface="Times New Roman"/>
              </a:rPr>
              <a:t>Bat</a:t>
            </a:r>
            <a:r>
              <a:rPr dirty="0" spc="19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First</a:t>
            </a:r>
            <a:r>
              <a:rPr dirty="0" spc="190" b="1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dirty="0" spc="190"/>
              <a:t> </a:t>
            </a:r>
            <a:r>
              <a:rPr dirty="0"/>
              <a:t>the</a:t>
            </a:r>
            <a:r>
              <a:rPr dirty="0" spc="190"/>
              <a:t> </a:t>
            </a:r>
            <a:r>
              <a:rPr dirty="0" spc="-5"/>
              <a:t>match</a:t>
            </a:r>
            <a:r>
              <a:rPr dirty="0" spc="204"/>
              <a:t> </a:t>
            </a:r>
            <a:r>
              <a:rPr dirty="0" spc="-5"/>
              <a:t>win</a:t>
            </a:r>
            <a:r>
              <a:rPr dirty="0" spc="185"/>
              <a:t> </a:t>
            </a:r>
            <a:r>
              <a:rPr dirty="0" b="1">
                <a:latin typeface="Times New Roman"/>
                <a:cs typeface="Times New Roman"/>
              </a:rPr>
              <a:t>almost</a:t>
            </a:r>
            <a:r>
              <a:rPr dirty="0" spc="18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73%</a:t>
            </a:r>
            <a:r>
              <a:rPr dirty="0" spc="190" b="1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195"/>
              <a:t> </a:t>
            </a:r>
            <a:r>
              <a:rPr dirty="0"/>
              <a:t>the</a:t>
            </a:r>
            <a:r>
              <a:rPr dirty="0" spc="210"/>
              <a:t> </a:t>
            </a:r>
            <a:r>
              <a:rPr dirty="0" spc="-5"/>
              <a:t>matches</a:t>
            </a:r>
            <a:r>
              <a:rPr dirty="0" spc="195"/>
              <a:t> </a:t>
            </a:r>
            <a:r>
              <a:rPr dirty="0" spc="-5"/>
              <a:t>at</a:t>
            </a:r>
            <a:r>
              <a:rPr dirty="0" spc="195"/>
              <a:t> </a:t>
            </a:r>
            <a:r>
              <a:rPr dirty="0" spc="-5" b="1">
                <a:latin typeface="Times New Roman"/>
                <a:cs typeface="Times New Roman"/>
              </a:rPr>
              <a:t>MA</a:t>
            </a:r>
            <a:r>
              <a:rPr dirty="0" spc="9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Chidambaram</a:t>
            </a:r>
          </a:p>
          <a:p>
            <a:pPr marL="302260">
              <a:lnSpc>
                <a:spcPct val="100000"/>
              </a:lnSpc>
            </a:pPr>
            <a:r>
              <a:rPr dirty="0" spc="-5" b="1">
                <a:latin typeface="Times New Roman"/>
                <a:cs typeface="Times New Roman"/>
              </a:rPr>
              <a:t>Stadium,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Chepauk</a:t>
            </a:r>
            <a:r>
              <a:rPr dirty="0" spc="-5"/>
              <a:t>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35863" y="3063239"/>
            <a:ext cx="10918190" cy="3394075"/>
            <a:chOff x="435863" y="3063239"/>
            <a:chExt cx="10918190" cy="33940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9" y="3063239"/>
              <a:ext cx="5257800" cy="33939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863" y="3063239"/>
              <a:ext cx="5257800" cy="3383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597" y="373125"/>
            <a:ext cx="49085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70"/>
              <a:t>Toss</a:t>
            </a:r>
            <a:r>
              <a:rPr dirty="0" sz="2800" spc="-20"/>
              <a:t> </a:t>
            </a:r>
            <a:r>
              <a:rPr dirty="0" sz="2800" spc="-5"/>
              <a:t>outcome </a:t>
            </a:r>
            <a:r>
              <a:rPr dirty="0" sz="2800"/>
              <a:t>vs</a:t>
            </a:r>
            <a:r>
              <a:rPr dirty="0" sz="2800" spc="-5"/>
              <a:t> Match outcome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216" y="947927"/>
            <a:ext cx="9495282" cy="115595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25039" y="2374392"/>
            <a:ext cx="7971790" cy="4338320"/>
            <a:chOff x="2225039" y="2374392"/>
            <a:chExt cx="7971790" cy="43383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5039" y="2374392"/>
              <a:ext cx="7971281" cy="43380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4491" y="2583180"/>
              <a:ext cx="6074663" cy="39227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48714" y="1203401"/>
            <a:ext cx="889698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50%-50%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Chances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win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match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team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select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Bat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field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first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they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playing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SuperSport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Park, </a:t>
            </a:r>
            <a:r>
              <a:rPr dirty="0" sz="1800" spc="-5" b="1">
                <a:latin typeface="Times New Roman"/>
                <a:cs typeface="Times New Roman"/>
              </a:rPr>
              <a:t>Centurion.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897" y="191770"/>
            <a:ext cx="39179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Highest</a:t>
            </a:r>
            <a:r>
              <a:rPr dirty="0" spc="-75"/>
              <a:t> </a:t>
            </a:r>
            <a:r>
              <a:rPr dirty="0" spc="-45"/>
              <a:t>Total</a:t>
            </a:r>
            <a:r>
              <a:rPr dirty="0" spc="-35"/>
              <a:t> </a:t>
            </a:r>
            <a:r>
              <a:rPr dirty="0" spc="-5"/>
              <a:t>in</a:t>
            </a:r>
            <a:r>
              <a:rPr dirty="0" spc="-15"/>
              <a:t> </a:t>
            </a:r>
            <a:r>
              <a:rPr dirty="0"/>
              <a:t>Every</a:t>
            </a:r>
            <a:r>
              <a:rPr dirty="0" spc="-10"/>
              <a:t> </a:t>
            </a:r>
            <a:r>
              <a:rPr dirty="0" spc="-5"/>
              <a:t>Season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216" y="655319"/>
            <a:ext cx="9495282" cy="18524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96033" y="883411"/>
            <a:ext cx="8463280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b="1">
                <a:latin typeface="Times New Roman"/>
                <a:cs typeface="Times New Roman"/>
              </a:rPr>
              <a:t>263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highest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total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scored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Royal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Challengers Bangalore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2013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Chennai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Super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Kings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Royal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Challenges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Bangalore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&amp;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King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XI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200" spc="-5" b="1">
                <a:latin typeface="Times New Roman"/>
                <a:cs typeface="Times New Roman"/>
              </a:rPr>
              <a:t>Punjab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scored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highest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total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season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3 times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Rajasthan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Royals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Scored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highest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total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only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1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time</a:t>
            </a:r>
            <a:r>
              <a:rPr dirty="0" sz="2200" spc="2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2009.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7216" y="2606039"/>
            <a:ext cx="9495790" cy="4116070"/>
            <a:chOff x="1347216" y="2606039"/>
            <a:chExt cx="9495790" cy="41160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7216" y="2606039"/>
              <a:ext cx="9495282" cy="4115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2755391"/>
              <a:ext cx="7888223" cy="3819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103" y="542544"/>
            <a:ext cx="68580" cy="29209"/>
          </a:xfrm>
          <a:custGeom>
            <a:avLst/>
            <a:gdLst/>
            <a:ahLst/>
            <a:cxnLst/>
            <a:rect l="l" t="t" r="r" b="b"/>
            <a:pathLst>
              <a:path w="68579" h="29209">
                <a:moveTo>
                  <a:pt x="68579" y="0"/>
                </a:moveTo>
                <a:lnTo>
                  <a:pt x="0" y="0"/>
                </a:lnTo>
                <a:lnTo>
                  <a:pt x="0" y="28955"/>
                </a:lnTo>
                <a:lnTo>
                  <a:pt x="68579" y="28955"/>
                </a:lnTo>
                <a:lnTo>
                  <a:pt x="68579" y="0"/>
                </a:lnTo>
                <a:close/>
              </a:path>
            </a:pathLst>
          </a:custGeom>
          <a:solidFill>
            <a:srgbClr val="FF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770" y="191770"/>
            <a:ext cx="2918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Highest</a:t>
            </a:r>
            <a:r>
              <a:rPr dirty="0" u="none" spc="-75"/>
              <a:t> </a:t>
            </a:r>
            <a:r>
              <a:rPr dirty="0" spc="-15"/>
              <a:t>Wins</a:t>
            </a:r>
            <a:r>
              <a:rPr dirty="0" spc="-20"/>
              <a:t> </a:t>
            </a:r>
            <a:r>
              <a:rPr dirty="0" spc="-5"/>
              <a:t>by</a:t>
            </a:r>
            <a:r>
              <a:rPr dirty="0" spc="-20"/>
              <a:t> </a:t>
            </a:r>
            <a:r>
              <a:rPr dirty="0" spc="-5"/>
              <a:t>Runs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696468"/>
            <a:ext cx="9493758" cy="18508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6033" y="1093469"/>
            <a:ext cx="842327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Mumbai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Indians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have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highest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wins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runs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146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Royal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Challengers Bangalore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>
                <a:latin typeface="Times New Roman"/>
                <a:cs typeface="Times New Roman"/>
              </a:rPr>
              <a:t> the </a:t>
            </a:r>
            <a:r>
              <a:rPr dirty="0" sz="2200" spc="-5">
                <a:latin typeface="Times New Roman"/>
                <a:cs typeface="Times New Roman"/>
              </a:rPr>
              <a:t>team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 have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3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times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wins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top </a:t>
            </a:r>
            <a:r>
              <a:rPr dirty="0" sz="2200" spc="-53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5</a:t>
            </a:r>
            <a:r>
              <a:rPr dirty="0" sz="2200" spc="-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highest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win </a:t>
            </a:r>
            <a:r>
              <a:rPr dirty="0" sz="2200" b="1">
                <a:latin typeface="Times New Roman"/>
                <a:cs typeface="Times New Roman"/>
              </a:rPr>
              <a:t>by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runs.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347" y="2598420"/>
            <a:ext cx="9493885" cy="4116070"/>
            <a:chOff x="1260347" y="2598420"/>
            <a:chExt cx="9493885" cy="41160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47" y="2598420"/>
              <a:ext cx="9493758" cy="41155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7547" y="2703576"/>
              <a:ext cx="8316468" cy="3906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890" y="191770"/>
            <a:ext cx="32816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Highest</a:t>
            </a:r>
            <a:r>
              <a:rPr dirty="0" spc="-75"/>
              <a:t> </a:t>
            </a:r>
            <a:r>
              <a:rPr dirty="0" spc="-15"/>
              <a:t>Wins </a:t>
            </a:r>
            <a:r>
              <a:rPr dirty="0" spc="-5"/>
              <a:t>by</a:t>
            </a:r>
            <a:r>
              <a:rPr dirty="0" spc="-50"/>
              <a:t> </a:t>
            </a:r>
            <a:r>
              <a:rPr dirty="0" spc="-10"/>
              <a:t>Wickets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80" y="678180"/>
            <a:ext cx="9385554" cy="17731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2080" y="2540507"/>
            <a:ext cx="9385935" cy="4116070"/>
            <a:chOff x="1402080" y="2540507"/>
            <a:chExt cx="9385935" cy="41160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080" y="2540507"/>
              <a:ext cx="9385554" cy="41155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8672" y="2645663"/>
              <a:ext cx="7534656" cy="39075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96033" y="811149"/>
            <a:ext cx="7995284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All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team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10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win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10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wickets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marR="132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Royal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Challengers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Bangalore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team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 </a:t>
            </a:r>
            <a:r>
              <a:rPr dirty="0" sz="2000" spc="-5" b="1">
                <a:latin typeface="Times New Roman"/>
                <a:cs typeface="Times New Roman"/>
              </a:rPr>
              <a:t>times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highest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win</a:t>
            </a:r>
            <a:r>
              <a:rPr dirty="0" sz="2000" b="1">
                <a:latin typeface="Times New Roman"/>
                <a:cs typeface="Times New Roman"/>
              </a:rPr>
              <a:t> by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Wickets.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Royal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Challengers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Bangalore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team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times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top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highest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wickets.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Jatin Khatri</dc:creator>
  <dc:title>PowerPoint Presentation</dc:title>
  <dcterms:created xsi:type="dcterms:W3CDTF">2023-06-22T10:03:51Z</dcterms:created>
  <dcterms:modified xsi:type="dcterms:W3CDTF">2023-06-22T10:03:51Z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2023-06-22T00:00:00Z</vt:filetime>
  </property>
</Properties>
</file>