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>
        <p:scale>
          <a:sx n="90" d="100"/>
          <a:sy n="90" d="100"/>
        </p:scale>
        <p:origin x="398" y="53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5/5/2022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linkedin.com/in/jatin-pandey-5b2923161" TargetMode="External"/><Relationship Id="rId3" Type="http://schemas.openxmlformats.org/officeDocument/2006/relationships/hyperlink" Target="github.com/JatinPandey24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BattulaManisha" TargetMode="External"/><Relationship Id="rId5" Type="http://schemas.openxmlformats.org/officeDocument/2006/relationships/hyperlink" Target="https://womenshine.in/" TargetMode="External"/><Relationship Id="rId10" Type="http://schemas.openxmlformats.org/officeDocument/2006/relationships/image" Target="../media/image6.jpg"/><Relationship Id="rId4" Type="http://schemas.openxmlformats.org/officeDocument/2006/relationships/hyperlink" Target="https://alaknanda.co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Mobile Responsive Web Designing on Udemy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Udemy</a:t>
            </a:r>
            <a:endParaRPr lang="en-US" altLang="en-US" b="1" dirty="0"/>
          </a:p>
          <a:p>
            <a:pPr eaLnBrk="1" hangingPunct="1">
              <a:lnSpc>
                <a:spcPct val="114000"/>
              </a:lnSpc>
            </a:pPr>
            <a:endParaRPr lang="en-US" altLang="en-US" b="1" dirty="0"/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College Project :</a:t>
            </a:r>
          </a:p>
          <a:p>
            <a:pPr eaLnBrk="1" hangingPunct="1">
              <a:lnSpc>
                <a:spcPct val="114000"/>
              </a:lnSpc>
            </a:pPr>
            <a:endParaRPr lang="en-US" altLang="en-US" b="1" dirty="0"/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Web Based Coaching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-Completed end to end case study of Coaching Management Application along with scalable properties.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-Used </a:t>
            </a:r>
            <a:r>
              <a:rPr lang="en-US" altLang="en-US" dirty="0"/>
              <a:t>Material-UI and Bootstrap to create user friendly interface.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28069" y="799084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31293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Jatin.pandey@capgemini.com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8299483319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Internship experience on HTML ,CSS and </a:t>
            </a:r>
            <a:r>
              <a:rPr lang="en-US" altLang="en-US" sz="1100" dirty="0" err="1"/>
              <a:t>Javascript</a:t>
            </a:r>
            <a:r>
              <a:rPr lang="en-US" alt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Working knowledge of content management system based on </a:t>
            </a:r>
            <a:r>
              <a:rPr lang="en-US" altLang="en-US" sz="1100" dirty="0" err="1"/>
              <a:t>wordpress</a:t>
            </a:r>
            <a:r>
              <a:rPr lang="en-US" alt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Exposure to PHP and MySQL.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dirty="0" err="1">
                <a:hlinkClick r:id="rId3" action="ppaction://hlinkfile"/>
              </a:rPr>
              <a:t>Github</a:t>
            </a:r>
            <a:r>
              <a:rPr lang="en-US" dirty="0"/>
              <a:t> 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 Applications : 2019 - 2021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Wordpress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at Googling solutions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Player</a:t>
            </a:r>
          </a:p>
          <a:p>
            <a:pPr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Live Projects</a:t>
            </a:r>
          </a:p>
          <a:p>
            <a:pPr>
              <a:lnSpc>
                <a:spcPct val="114000"/>
              </a:lnSpc>
            </a:pPr>
            <a:r>
              <a:rPr lang="en-US" sz="1000" dirty="0" err="1">
                <a:hlinkClick r:id="rId4"/>
              </a:rPr>
              <a:t>Alaknanda</a:t>
            </a:r>
            <a:r>
              <a:rPr lang="en-US" sz="1000" dirty="0"/>
              <a:t>-HTML CSS BOOTSTRAP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>
              <a:lnSpc>
                <a:spcPct val="114000"/>
              </a:lnSpc>
            </a:pPr>
            <a:r>
              <a:rPr lang="en-US" sz="1000" dirty="0" err="1">
                <a:hlinkClick r:id="rId5"/>
              </a:rPr>
              <a:t>Womenshine</a:t>
            </a:r>
            <a:r>
              <a:rPr lang="en-US" sz="1000" dirty="0">
                <a:hlinkClick r:id="rId5"/>
              </a:rPr>
              <a:t> Digital Magazine</a:t>
            </a:r>
            <a:r>
              <a:rPr lang="en-US" sz="1000" dirty="0"/>
              <a:t> WORDPRESS HTML CSS SEO 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328069" y="269429"/>
            <a:ext cx="6223000" cy="306387"/>
          </a:xfrm>
        </p:spPr>
        <p:txBody>
          <a:bodyPr/>
          <a:lstStyle/>
          <a:p>
            <a:r>
              <a:rPr lang="en-IN" altLang="en-US" dirty="0"/>
              <a:t>Jatin Pandey</a:t>
            </a:r>
          </a:p>
        </p:txBody>
      </p:sp>
      <p:pic>
        <p:nvPicPr>
          <p:cNvPr id="7179" name="Picture 7">
            <a:hlinkClick r:id="rId6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8" action="ppaction://hlinkfile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40996</TotalTime>
  <Words>195</Words>
  <Application>Microsoft Office PowerPoint</Application>
  <PresentationFormat>Widescreen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Pandey, Jatin</cp:lastModifiedBy>
  <cp:revision>124</cp:revision>
  <dcterms:created xsi:type="dcterms:W3CDTF">2017-12-08T05:27:40Z</dcterms:created>
  <dcterms:modified xsi:type="dcterms:W3CDTF">2022-05-05T10:52:44Z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