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6"/>
  </p:notesMasterIdLst>
  <p:sldIdLst>
    <p:sldId id="256" r:id="rId2"/>
    <p:sldId id="257" r:id="rId3"/>
    <p:sldId id="259" r:id="rId4"/>
    <p:sldId id="260"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9588C4-2265-4D19-877D-579782C9FB3A}">
  <a:tblStyle styleId="{359588C4-2265-4D19-877D-579782C9FB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1abfbaf28_3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1abfbaf28_3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1">
  <p:cSld name="CUSTOM_18">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chemeClr val="lt1"/>
              </a:buClr>
              <a:buSzPts val="6500"/>
              <a:buNone/>
              <a:defRPr sz="6500">
                <a:solidFill>
                  <a:schemeClr val="lt1"/>
                </a:solidFill>
              </a:defRPr>
            </a:lvl2pPr>
            <a:lvl3pPr lvl="2" rtl="0">
              <a:spcBef>
                <a:spcPts val="0"/>
              </a:spcBef>
              <a:spcAft>
                <a:spcPts val="0"/>
              </a:spcAft>
              <a:buClr>
                <a:schemeClr val="lt1"/>
              </a:buClr>
              <a:buSzPts val="6500"/>
              <a:buNone/>
              <a:defRPr sz="6500">
                <a:solidFill>
                  <a:schemeClr val="lt1"/>
                </a:solidFill>
              </a:defRPr>
            </a:lvl3pPr>
            <a:lvl4pPr lvl="3" rtl="0">
              <a:spcBef>
                <a:spcPts val="0"/>
              </a:spcBef>
              <a:spcAft>
                <a:spcPts val="0"/>
              </a:spcAft>
              <a:buClr>
                <a:schemeClr val="lt1"/>
              </a:buClr>
              <a:buSzPts val="6500"/>
              <a:buNone/>
              <a:defRPr sz="6500">
                <a:solidFill>
                  <a:schemeClr val="lt1"/>
                </a:solidFill>
              </a:defRPr>
            </a:lvl4pPr>
            <a:lvl5pPr lvl="4" rtl="0">
              <a:spcBef>
                <a:spcPts val="0"/>
              </a:spcBef>
              <a:spcAft>
                <a:spcPts val="0"/>
              </a:spcAft>
              <a:buClr>
                <a:schemeClr val="lt1"/>
              </a:buClr>
              <a:buSzPts val="6500"/>
              <a:buNone/>
              <a:defRPr sz="6500">
                <a:solidFill>
                  <a:schemeClr val="lt1"/>
                </a:solidFill>
              </a:defRPr>
            </a:lvl5pPr>
            <a:lvl6pPr lvl="5" rtl="0">
              <a:spcBef>
                <a:spcPts val="0"/>
              </a:spcBef>
              <a:spcAft>
                <a:spcPts val="0"/>
              </a:spcAft>
              <a:buClr>
                <a:schemeClr val="lt1"/>
              </a:buClr>
              <a:buSzPts val="6500"/>
              <a:buNone/>
              <a:defRPr sz="6500">
                <a:solidFill>
                  <a:schemeClr val="lt1"/>
                </a:solidFill>
              </a:defRPr>
            </a:lvl6pPr>
            <a:lvl7pPr lvl="6" rtl="0">
              <a:spcBef>
                <a:spcPts val="0"/>
              </a:spcBef>
              <a:spcAft>
                <a:spcPts val="0"/>
              </a:spcAft>
              <a:buClr>
                <a:schemeClr val="lt1"/>
              </a:buClr>
              <a:buSzPts val="6500"/>
              <a:buNone/>
              <a:defRPr sz="6500">
                <a:solidFill>
                  <a:schemeClr val="lt1"/>
                </a:solidFill>
              </a:defRPr>
            </a:lvl7pPr>
            <a:lvl8pPr lvl="7" rtl="0">
              <a:spcBef>
                <a:spcPts val="0"/>
              </a:spcBef>
              <a:spcAft>
                <a:spcPts val="0"/>
              </a:spcAft>
              <a:buClr>
                <a:schemeClr val="lt1"/>
              </a:buClr>
              <a:buSzPts val="6500"/>
              <a:buNone/>
              <a:defRPr sz="6500">
                <a:solidFill>
                  <a:schemeClr val="lt1"/>
                </a:solidFill>
              </a:defRPr>
            </a:lvl8pPr>
            <a:lvl9pPr lvl="8" rtl="0">
              <a:spcBef>
                <a:spcPts val="0"/>
              </a:spcBef>
              <a:spcAft>
                <a:spcPts val="0"/>
              </a:spcAft>
              <a:buClr>
                <a:schemeClr val="lt1"/>
              </a:buClr>
              <a:buSzPts val="6500"/>
              <a:buNone/>
              <a:defRPr sz="6500">
                <a:solidFill>
                  <a:schemeClr val="lt1"/>
                </a:solidFill>
              </a:defRPr>
            </a:lvl9pPr>
          </a:lstStyle>
          <a:p>
            <a:endParaRPr/>
          </a:p>
        </p:txBody>
      </p:sp>
      <p:sp>
        <p:nvSpPr>
          <p:cNvPr id="33" name="Google Shape;33;p4"/>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subtitle">
  <p:cSld name="CUSTOM_12">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5"/>
          <p:cNvSpPr txBox="1">
            <a:spLocks noGrp="1"/>
          </p:cNvSpPr>
          <p:nvPr>
            <p:ph type="ctrTitle"/>
          </p:nvPr>
        </p:nvSpPr>
        <p:spPr>
          <a:xfrm>
            <a:off x="2638350" y="376498"/>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Clr>
                <a:schemeClr val="accent6"/>
              </a:buClr>
              <a:buSzPts val="1600"/>
              <a:buNone/>
              <a:defRPr sz="1600">
                <a:solidFill>
                  <a:schemeClr val="accent6"/>
                </a:solidFill>
              </a:defRPr>
            </a:lvl2pPr>
            <a:lvl3pPr lvl="2" rtl="0">
              <a:spcBef>
                <a:spcPts val="0"/>
              </a:spcBef>
              <a:spcAft>
                <a:spcPts val="0"/>
              </a:spcAft>
              <a:buClr>
                <a:schemeClr val="accent6"/>
              </a:buClr>
              <a:buSzPts val="1600"/>
              <a:buNone/>
              <a:defRPr sz="1600">
                <a:solidFill>
                  <a:schemeClr val="accent6"/>
                </a:solidFill>
              </a:defRPr>
            </a:lvl3pPr>
            <a:lvl4pPr lvl="3" rtl="0">
              <a:spcBef>
                <a:spcPts val="0"/>
              </a:spcBef>
              <a:spcAft>
                <a:spcPts val="0"/>
              </a:spcAft>
              <a:buClr>
                <a:schemeClr val="accent6"/>
              </a:buClr>
              <a:buSzPts val="1600"/>
              <a:buNone/>
              <a:defRPr sz="1600">
                <a:solidFill>
                  <a:schemeClr val="accent6"/>
                </a:solidFill>
              </a:defRPr>
            </a:lvl4pPr>
            <a:lvl5pPr lvl="4" rtl="0">
              <a:spcBef>
                <a:spcPts val="0"/>
              </a:spcBef>
              <a:spcAft>
                <a:spcPts val="0"/>
              </a:spcAft>
              <a:buClr>
                <a:schemeClr val="accent6"/>
              </a:buClr>
              <a:buSzPts val="1600"/>
              <a:buNone/>
              <a:defRPr sz="1600">
                <a:solidFill>
                  <a:schemeClr val="accent6"/>
                </a:solidFill>
              </a:defRPr>
            </a:lvl5pPr>
            <a:lvl6pPr lvl="5" rtl="0">
              <a:spcBef>
                <a:spcPts val="0"/>
              </a:spcBef>
              <a:spcAft>
                <a:spcPts val="0"/>
              </a:spcAft>
              <a:buClr>
                <a:schemeClr val="accent6"/>
              </a:buClr>
              <a:buSzPts val="1600"/>
              <a:buNone/>
              <a:defRPr sz="1600">
                <a:solidFill>
                  <a:schemeClr val="accent6"/>
                </a:solidFill>
              </a:defRPr>
            </a:lvl6pPr>
            <a:lvl7pPr lvl="6" rtl="0">
              <a:spcBef>
                <a:spcPts val="0"/>
              </a:spcBef>
              <a:spcAft>
                <a:spcPts val="0"/>
              </a:spcAft>
              <a:buClr>
                <a:schemeClr val="accent6"/>
              </a:buClr>
              <a:buSzPts val="1600"/>
              <a:buNone/>
              <a:defRPr sz="1600">
                <a:solidFill>
                  <a:schemeClr val="accent6"/>
                </a:solidFill>
              </a:defRPr>
            </a:lvl7pPr>
            <a:lvl8pPr lvl="7" rtl="0">
              <a:spcBef>
                <a:spcPts val="0"/>
              </a:spcBef>
              <a:spcAft>
                <a:spcPts val="0"/>
              </a:spcAft>
              <a:buClr>
                <a:schemeClr val="accent6"/>
              </a:buClr>
              <a:buSzPts val="1600"/>
              <a:buNone/>
              <a:defRPr sz="1600">
                <a:solidFill>
                  <a:schemeClr val="accent6"/>
                </a:solidFill>
              </a:defRPr>
            </a:lvl8pPr>
            <a:lvl9pPr lvl="8" rtl="0">
              <a:spcBef>
                <a:spcPts val="0"/>
              </a:spcBef>
              <a:spcAft>
                <a:spcPts val="0"/>
              </a:spcAft>
              <a:buClr>
                <a:schemeClr val="accent6"/>
              </a:buClr>
              <a:buSzPts val="1600"/>
              <a:buNone/>
              <a:defRPr sz="1600">
                <a:solidFill>
                  <a:schemeClr val="accent6"/>
                </a:solidFill>
              </a:defRPr>
            </a:lvl9pPr>
          </a:lstStyle>
          <a:p>
            <a:endParaRPr/>
          </a:p>
        </p:txBody>
      </p:sp>
      <p:sp>
        <p:nvSpPr>
          <p:cNvPr id="37" name="Google Shape;37;p5"/>
          <p:cNvSpPr txBox="1">
            <a:spLocks noGrp="1"/>
          </p:cNvSpPr>
          <p:nvPr>
            <p:ph type="subTitle" idx="1"/>
          </p:nvPr>
        </p:nvSpPr>
        <p:spPr>
          <a:xfrm>
            <a:off x="2459550" y="2314225"/>
            <a:ext cx="42249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CUSTOM_14">
    <p:bg>
      <p:bgPr>
        <a:blipFill>
          <a:blip r:embed="rId2">
            <a:alphaModFix/>
          </a:blip>
          <a:stretch>
            <a:fillRect/>
          </a:stretch>
        </a:blipFill>
        <a:effectLst/>
      </p:bgPr>
    </p:bg>
    <p:spTree>
      <p:nvGrpSpPr>
        <p:cNvPr id="1" name="Shape 124"/>
        <p:cNvGrpSpPr/>
        <p:nvPr/>
      </p:nvGrpSpPr>
      <p:grpSpPr>
        <a:xfrm>
          <a:off x="0" y="0"/>
          <a:ext cx="0" cy="0"/>
          <a:chOff x="0" y="0"/>
          <a:chExt cx="0" cy="0"/>
        </a:xfrm>
      </p:grpSpPr>
      <p:sp>
        <p:nvSpPr>
          <p:cNvPr id="125" name="Google Shape;125;p24"/>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000000"/>
              </a:buClr>
              <a:buSzPts val="1200"/>
              <a:buChar char="●"/>
              <a:defRPr>
                <a:solidFill>
                  <a:srgbClr val="000000"/>
                </a:solidFill>
              </a:defRPr>
            </a:lvl1pPr>
            <a:lvl2pPr marL="914400" lvl="1" indent="-304800" rtl="0">
              <a:spcBef>
                <a:spcPts val="1600"/>
              </a:spcBef>
              <a:spcAft>
                <a:spcPts val="0"/>
              </a:spcAft>
              <a:buClr>
                <a:srgbClr val="000000"/>
              </a:buClr>
              <a:buSzPts val="1200"/>
              <a:buChar char="○"/>
              <a:defRPr>
                <a:solidFill>
                  <a:srgbClr val="000000"/>
                </a:solidFill>
              </a:defRPr>
            </a:lvl2pPr>
            <a:lvl3pPr marL="1371600" lvl="2" indent="-304800" rtl="0">
              <a:spcBef>
                <a:spcPts val="1600"/>
              </a:spcBef>
              <a:spcAft>
                <a:spcPts val="0"/>
              </a:spcAft>
              <a:buClr>
                <a:srgbClr val="000000"/>
              </a:buClr>
              <a:buSzPts val="1200"/>
              <a:buChar char="■"/>
              <a:defRPr>
                <a:solidFill>
                  <a:srgbClr val="000000"/>
                </a:solidFill>
              </a:defRPr>
            </a:lvl3pPr>
            <a:lvl4pPr marL="1828800" lvl="3" indent="-304800" rtl="0">
              <a:spcBef>
                <a:spcPts val="1600"/>
              </a:spcBef>
              <a:spcAft>
                <a:spcPts val="0"/>
              </a:spcAft>
              <a:buClr>
                <a:srgbClr val="000000"/>
              </a:buClr>
              <a:buSzPts val="1200"/>
              <a:buChar char="●"/>
              <a:defRPr>
                <a:solidFill>
                  <a:srgbClr val="000000"/>
                </a:solidFill>
              </a:defRPr>
            </a:lvl4pPr>
            <a:lvl5pPr marL="2286000" lvl="4" indent="-304800" rtl="0">
              <a:spcBef>
                <a:spcPts val="1600"/>
              </a:spcBef>
              <a:spcAft>
                <a:spcPts val="0"/>
              </a:spcAft>
              <a:buClr>
                <a:srgbClr val="000000"/>
              </a:buClr>
              <a:buSzPts val="1200"/>
              <a:buChar char="○"/>
              <a:defRPr>
                <a:solidFill>
                  <a:srgbClr val="000000"/>
                </a:solidFill>
              </a:defRPr>
            </a:lvl5pPr>
            <a:lvl6pPr marL="2743200" lvl="5" indent="-304800" rtl="0">
              <a:spcBef>
                <a:spcPts val="1600"/>
              </a:spcBef>
              <a:spcAft>
                <a:spcPts val="0"/>
              </a:spcAft>
              <a:buClr>
                <a:srgbClr val="000000"/>
              </a:buClr>
              <a:buSzPts val="1200"/>
              <a:buChar char="■"/>
              <a:defRPr>
                <a:solidFill>
                  <a:srgbClr val="000000"/>
                </a:solidFill>
              </a:defRPr>
            </a:lvl6pPr>
            <a:lvl7pPr marL="3200400" lvl="6" indent="-304800" rtl="0">
              <a:spcBef>
                <a:spcPts val="1600"/>
              </a:spcBef>
              <a:spcAft>
                <a:spcPts val="0"/>
              </a:spcAft>
              <a:buClr>
                <a:srgbClr val="000000"/>
              </a:buClr>
              <a:buSzPts val="1200"/>
              <a:buChar char="●"/>
              <a:defRPr>
                <a:solidFill>
                  <a:srgbClr val="000000"/>
                </a:solidFill>
              </a:defRPr>
            </a:lvl7pPr>
            <a:lvl8pPr marL="3657600" lvl="7" indent="-304800" rtl="0">
              <a:spcBef>
                <a:spcPts val="1600"/>
              </a:spcBef>
              <a:spcAft>
                <a:spcPts val="0"/>
              </a:spcAft>
              <a:buClr>
                <a:srgbClr val="000000"/>
              </a:buClr>
              <a:buSzPts val="1200"/>
              <a:buChar char="○"/>
              <a:defRPr>
                <a:solidFill>
                  <a:srgbClr val="000000"/>
                </a:solidFill>
              </a:defRPr>
            </a:lvl8pPr>
            <a:lvl9pPr marL="4114800" lvl="8" indent="-304800" rtl="0">
              <a:spcBef>
                <a:spcPts val="1600"/>
              </a:spcBef>
              <a:spcAft>
                <a:spcPts val="1600"/>
              </a:spcAft>
              <a:buClr>
                <a:srgbClr val="000000"/>
              </a:buClr>
              <a:buSzPts val="1200"/>
              <a:buChar char="■"/>
              <a:defRPr>
                <a:solidFill>
                  <a:srgbClr val="000000"/>
                </a:solidFill>
              </a:defRPr>
            </a:lvl9pPr>
          </a:lstStyle>
          <a:p>
            <a:endParaRPr/>
          </a:p>
        </p:txBody>
      </p:sp>
      <p:sp>
        <p:nvSpPr>
          <p:cNvPr id="126" name="Google Shape;126;p2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p:cSld name="CUSTOM_33">
    <p:bg>
      <p:bgPr>
        <a:noFill/>
        <a:effectLst/>
      </p:bgPr>
    </p:bg>
    <p:spTree>
      <p:nvGrpSpPr>
        <p:cNvPr id="1" name="Shape 1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marL="914400" lvl="1"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marL="1371600" lvl="2"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marL="1828800" lvl="3"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marL="2286000" lvl="4"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marL="2743200" lvl="5"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marL="3200400" lvl="6"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marL="3657600" lvl="7"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marL="4114800" lvl="8" indent="-30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70" r:id="rId4"/>
    <p:sldLayoutId id="2147483671"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Google Shape;141;p30"/>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PHYSICAL AID</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txBox="1">
            <a:spLocks noGrp="1"/>
          </p:cNvSpPr>
          <p:nvPr>
            <p:ph type="body" idx="1"/>
          </p:nvPr>
        </p:nvSpPr>
        <p:spPr>
          <a:xfrm>
            <a:off x="870650" y="1296599"/>
            <a:ext cx="6919200" cy="36396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Hand sign project to help physically challenged or special abled people to get their work done. This will read your hand signs and convert it into the text or speech and vice versa. This will help blind, deaf and dumb people to communicate with us like, if we want to communicate with deaf people we need know the hand signs and only 10-12% people know hand signs so this app will help you to get through it.</a:t>
            </a:r>
            <a:endParaRPr sz="2400" dirty="0"/>
          </a:p>
        </p:txBody>
      </p:sp>
      <p:sp>
        <p:nvSpPr>
          <p:cNvPr id="148" name="Google Shape;148;p31"/>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INTRODUCTION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3"/>
          <p:cNvSpPr txBox="1">
            <a:spLocks noGrp="1"/>
          </p:cNvSpPr>
          <p:nvPr>
            <p:ph type="ctrTitle"/>
          </p:nvPr>
        </p:nvSpPr>
        <p:spPr>
          <a:xfrm flipH="1">
            <a:off x="654202" y="0"/>
            <a:ext cx="7835591" cy="194774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Various Physical Challenges and Communication  Barriers is one of biggest concern in modern world</a:t>
            </a:r>
            <a:endParaRPr dirty="0"/>
          </a:p>
        </p:txBody>
      </p:sp>
      <p:pic>
        <p:nvPicPr>
          <p:cNvPr id="7" name="Picture 6">
            <a:extLst>
              <a:ext uri="{FF2B5EF4-FFF2-40B4-BE49-F238E27FC236}">
                <a16:creationId xmlns:a16="http://schemas.microsoft.com/office/drawing/2014/main" id="{84904EC3-09B3-422E-9940-A282D4EC8FE1}"/>
              </a:ext>
            </a:extLst>
          </p:cNvPr>
          <p:cNvPicPr>
            <a:picLocks noChangeAspect="1"/>
          </p:cNvPicPr>
          <p:nvPr/>
        </p:nvPicPr>
        <p:blipFill>
          <a:blip r:embed="rId3"/>
          <a:stretch>
            <a:fillRect/>
          </a:stretch>
        </p:blipFill>
        <p:spPr>
          <a:xfrm>
            <a:off x="1018478" y="2206904"/>
            <a:ext cx="3342112" cy="2229552"/>
          </a:xfrm>
          <a:prstGeom prst="rect">
            <a:avLst/>
          </a:prstGeom>
        </p:spPr>
      </p:pic>
      <p:pic>
        <p:nvPicPr>
          <p:cNvPr id="9" name="Picture 8">
            <a:extLst>
              <a:ext uri="{FF2B5EF4-FFF2-40B4-BE49-F238E27FC236}">
                <a16:creationId xmlns:a16="http://schemas.microsoft.com/office/drawing/2014/main" id="{7FDCEAEB-78A4-4D8C-BA63-BEC727F7566F}"/>
              </a:ext>
            </a:extLst>
          </p:cNvPr>
          <p:cNvPicPr>
            <a:picLocks noChangeAspect="1"/>
          </p:cNvPicPr>
          <p:nvPr/>
        </p:nvPicPr>
        <p:blipFill>
          <a:blip r:embed="rId4"/>
          <a:stretch>
            <a:fillRect/>
          </a:stretch>
        </p:blipFill>
        <p:spPr>
          <a:xfrm>
            <a:off x="4783412" y="2206904"/>
            <a:ext cx="3342113" cy="22280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34"/>
          <p:cNvSpPr txBox="1">
            <a:spLocks noGrp="1"/>
          </p:cNvSpPr>
          <p:nvPr>
            <p:ph type="subTitle" idx="1"/>
          </p:nvPr>
        </p:nvSpPr>
        <p:spPr>
          <a:xfrm>
            <a:off x="2459550" y="2314225"/>
            <a:ext cx="4224900" cy="178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cxnSp>
        <p:nvCxnSpPr>
          <p:cNvPr id="189" name="Google Shape;189;p34"/>
          <p:cNvCxnSpPr/>
          <p:nvPr/>
        </p:nvCxnSpPr>
        <p:spPr>
          <a:xfrm>
            <a:off x="4569600" y="1494500"/>
            <a:ext cx="4574400" cy="0"/>
          </a:xfrm>
          <a:prstGeom prst="straightConnector1">
            <a:avLst/>
          </a:prstGeom>
          <a:noFill/>
          <a:ln w="9525" cap="flat" cmpd="sng">
            <a:solidFill>
              <a:schemeClr val="dk2"/>
            </a:solidFill>
            <a:prstDash val="solid"/>
            <a:round/>
            <a:headEnd type="none" w="med" len="med"/>
            <a:tailEnd type="none" w="med" len="med"/>
          </a:ln>
        </p:spPr>
      </p:cxnSp>
      <p:cxnSp>
        <p:nvCxnSpPr>
          <p:cNvPr id="190" name="Google Shape;190;p34"/>
          <p:cNvCxnSpPr/>
          <p:nvPr/>
        </p:nvCxnSpPr>
        <p:spPr>
          <a:xfrm>
            <a:off x="0" y="3568175"/>
            <a:ext cx="4574400" cy="0"/>
          </a:xfrm>
          <a:prstGeom prst="straightConnector1">
            <a:avLst/>
          </a:prstGeom>
          <a:noFill/>
          <a:ln w="9525" cap="flat" cmpd="sng">
            <a:solidFill>
              <a:schemeClr val="dk2"/>
            </a:solidFill>
            <a:prstDash val="solid"/>
            <a:round/>
            <a:headEnd type="none" w="med" len="med"/>
            <a:tailEnd type="none" w="med" len="med"/>
          </a:ln>
        </p:spPr>
      </p:cxnSp>
      <p:pic>
        <p:nvPicPr>
          <p:cNvPr id="5" name="Picture 4">
            <a:extLst>
              <a:ext uri="{FF2B5EF4-FFF2-40B4-BE49-F238E27FC236}">
                <a16:creationId xmlns:a16="http://schemas.microsoft.com/office/drawing/2014/main" id="{B6CC735D-06E6-4A05-8B6E-AF5DE3ED669C}"/>
              </a:ext>
            </a:extLst>
          </p:cNvPr>
          <p:cNvPicPr>
            <a:picLocks noChangeAspect="1"/>
          </p:cNvPicPr>
          <p:nvPr/>
        </p:nvPicPr>
        <p:blipFill>
          <a:blip r:embed="rId3"/>
          <a:stretch>
            <a:fillRect/>
          </a:stretch>
        </p:blipFill>
        <p:spPr>
          <a:xfrm>
            <a:off x="1090419" y="0"/>
            <a:ext cx="6958361" cy="5143500"/>
          </a:xfrm>
          <a:prstGeom prst="rect">
            <a:avLst/>
          </a:prstGeom>
        </p:spPr>
      </p:pic>
    </p:spTree>
  </p:cSld>
  <p:clrMapOvr>
    <a:masterClrMapping/>
  </p:clrMapOvr>
</p:sld>
</file>

<file path=ppt/theme/theme1.xml><?xml version="1.0" encoding="utf-8"?>
<a:theme xmlns:a="http://schemas.openxmlformats.org/drawingml/2006/main" name="Tech Newsletter by Slidesgo">
  <a:themeElements>
    <a:clrScheme name="Simple Light">
      <a:dk1>
        <a:srgbClr val="FFFFFF"/>
      </a:dk1>
      <a:lt1>
        <a:srgbClr val="48126A"/>
      </a:lt1>
      <a:dk2>
        <a:srgbClr val="FF8CFF"/>
      </a:dk2>
      <a:lt2>
        <a:srgbClr val="6769FF"/>
      </a:lt2>
      <a:accent1>
        <a:srgbClr val="000044"/>
      </a:accent1>
      <a:accent2>
        <a:srgbClr val="48126A"/>
      </a:accent2>
      <a:accent3>
        <a:srgbClr val="8F258F"/>
      </a:accent3>
      <a:accent4>
        <a:srgbClr val="FF8CFF"/>
      </a:accent4>
      <a:accent5>
        <a:srgbClr val="784CCF"/>
      </a:accent5>
      <a:accent6>
        <a:srgbClr val="6769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100</Words>
  <Application>Microsoft Office PowerPoint</Application>
  <PresentationFormat>On-screen Show (16:9)</PresentationFormat>
  <Paragraphs>4</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Exo 2</vt:lpstr>
      <vt:lpstr>Fira Sans Extra Condensed Medium</vt:lpstr>
      <vt:lpstr>Roboto Condensed Light</vt:lpstr>
      <vt:lpstr>Squada One</vt:lpstr>
      <vt:lpstr>Tech Newsletter by Slidesgo</vt:lpstr>
      <vt:lpstr>PHYSICAL AID</vt:lpstr>
      <vt:lpstr>INTRODUCTION </vt:lpstr>
      <vt:lpstr>Various Physical Challenges and Communication  Barriers is one of biggest concern in modern world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AID</dc:title>
  <cp:lastModifiedBy>Jatin Rawal</cp:lastModifiedBy>
  <cp:revision>2</cp:revision>
  <dcterms:modified xsi:type="dcterms:W3CDTF">2021-09-02T13:35:02Z</dcterms:modified>
</cp:coreProperties>
</file>