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5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4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0">
            <a:extLst>
              <a:ext uri="{FF2B5EF4-FFF2-40B4-BE49-F238E27FC236}">
                <a16:creationId xmlns:a16="http://schemas.microsoft.com/office/drawing/2014/main" id="{D0AB7FD6-15C1-F8FA-782B-D49B51F8E4C8}"/>
              </a:ext>
            </a:extLst>
          </p:cNvPr>
          <p:cNvSpPr txBox="1"/>
          <p:nvPr/>
        </p:nvSpPr>
        <p:spPr>
          <a:xfrm>
            <a:off x="2193262" y="91777"/>
            <a:ext cx="7712443" cy="603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0" kern="1200" cap="all" baseline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Unified Modelling Language (</a:t>
            </a:r>
            <a:r>
              <a:rPr lang="en-US" sz="2400" b="1" cap="all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UML) </a:t>
            </a:r>
            <a:r>
              <a:rPr lang="en-US" sz="2400" b="1" i="0" kern="1200" cap="all" baseline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826CC9-D281-946C-7F94-E136B261BF58}"/>
              </a:ext>
            </a:extLst>
          </p:cNvPr>
          <p:cNvGrpSpPr/>
          <p:nvPr/>
        </p:nvGrpSpPr>
        <p:grpSpPr>
          <a:xfrm rot="-5400000">
            <a:off x="1629824" y="174835"/>
            <a:ext cx="681380" cy="2375192"/>
            <a:chOff x="37927" y="-40874"/>
            <a:chExt cx="1123789" cy="2935697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F8AEE49-F33C-DFF5-BA77-E05B4D7E98B7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21" name="TextBox 56">
            <a:extLst>
              <a:ext uri="{FF2B5EF4-FFF2-40B4-BE49-F238E27FC236}">
                <a16:creationId xmlns:a16="http://schemas.microsoft.com/office/drawing/2014/main" id="{1AE338CD-AB9C-C9DF-2111-50C9BBDD8264}"/>
              </a:ext>
            </a:extLst>
          </p:cNvPr>
          <p:cNvSpPr txBox="1"/>
          <p:nvPr/>
        </p:nvSpPr>
        <p:spPr>
          <a:xfrm>
            <a:off x="907905" y="1065472"/>
            <a:ext cx="2063213" cy="54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16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 Understanding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B8D010-A611-016A-76EF-63B382AFE8B3}"/>
              </a:ext>
            </a:extLst>
          </p:cNvPr>
          <p:cNvGrpSpPr/>
          <p:nvPr/>
        </p:nvGrpSpPr>
        <p:grpSpPr>
          <a:xfrm rot="-5400000">
            <a:off x="4397503" y="187250"/>
            <a:ext cx="681592" cy="2375190"/>
            <a:chOff x="37927" y="-40874"/>
            <a:chExt cx="1123789" cy="2935697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EE0E703F-2996-E236-FC1F-39C14C172FEE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C4EFCA1-F7B7-E919-BE3D-D3C3EFCA286B}"/>
              </a:ext>
            </a:extLst>
          </p:cNvPr>
          <p:cNvSpPr txBox="1"/>
          <p:nvPr/>
        </p:nvSpPr>
        <p:spPr>
          <a:xfrm>
            <a:off x="3841024" y="1042707"/>
            <a:ext cx="184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Understanding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819CC2-BA6C-51AE-D37D-DED26F71DB9B}"/>
              </a:ext>
            </a:extLst>
          </p:cNvPr>
          <p:cNvGrpSpPr/>
          <p:nvPr/>
        </p:nvGrpSpPr>
        <p:grpSpPr>
          <a:xfrm rot="-5400000">
            <a:off x="7266941" y="80728"/>
            <a:ext cx="681592" cy="2605550"/>
            <a:chOff x="37927" y="-40874"/>
            <a:chExt cx="1123789" cy="2935697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8BB5C1C8-6D41-4D07-5D01-566E00218B56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F71E9D-5FD4-0522-B306-F0A90396274A}"/>
              </a:ext>
            </a:extLst>
          </p:cNvPr>
          <p:cNvSpPr txBox="1"/>
          <p:nvPr/>
        </p:nvSpPr>
        <p:spPr>
          <a:xfrm>
            <a:off x="5934488" y="1147176"/>
            <a:ext cx="33735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Preparation</a:t>
            </a:r>
            <a:endParaRPr lang="en-IN" sz="1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8492FE4D-E35A-2BAB-4993-D87765F7FE47}"/>
              </a:ext>
            </a:extLst>
          </p:cNvPr>
          <p:cNvGrpSpPr/>
          <p:nvPr/>
        </p:nvGrpSpPr>
        <p:grpSpPr>
          <a:xfrm rot="-5400000">
            <a:off x="10099743" y="1651606"/>
            <a:ext cx="609513" cy="1494529"/>
            <a:chOff x="0" y="0"/>
            <a:chExt cx="1123789" cy="2935697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7178AEDA-52FC-2C47-C7A1-9B025AC9824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41" name="Group 17">
            <a:extLst>
              <a:ext uri="{FF2B5EF4-FFF2-40B4-BE49-F238E27FC236}">
                <a16:creationId xmlns:a16="http://schemas.microsoft.com/office/drawing/2014/main" id="{FFC2615B-F94C-352F-AE88-EE990FE22921}"/>
              </a:ext>
            </a:extLst>
          </p:cNvPr>
          <p:cNvGrpSpPr/>
          <p:nvPr/>
        </p:nvGrpSpPr>
        <p:grpSpPr>
          <a:xfrm rot="-5400000">
            <a:off x="5757097" y="5291309"/>
            <a:ext cx="584774" cy="1584941"/>
            <a:chOff x="0" y="0"/>
            <a:chExt cx="1123789" cy="2935697"/>
          </a:xfrm>
        </p:grpSpPr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3C33A27C-62E0-D672-21B3-6A267C7541C6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51" name="Group 17">
            <a:extLst>
              <a:ext uri="{FF2B5EF4-FFF2-40B4-BE49-F238E27FC236}">
                <a16:creationId xmlns:a16="http://schemas.microsoft.com/office/drawing/2014/main" id="{C6DAC396-AC03-1CC9-EAD1-B876728D22F1}"/>
              </a:ext>
            </a:extLst>
          </p:cNvPr>
          <p:cNvGrpSpPr/>
          <p:nvPr/>
        </p:nvGrpSpPr>
        <p:grpSpPr>
          <a:xfrm rot="-5400000">
            <a:off x="10040874" y="314178"/>
            <a:ext cx="681591" cy="2184178"/>
            <a:chOff x="0" y="0"/>
            <a:chExt cx="1123789" cy="2935697"/>
          </a:xfrm>
        </p:grpSpPr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34412FB4-E675-84F1-951D-14FFA4219CC4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D9B4A95-D77C-EFD1-4D74-EB4FFCF9AAE6}"/>
              </a:ext>
            </a:extLst>
          </p:cNvPr>
          <p:cNvSpPr txBox="1"/>
          <p:nvPr/>
        </p:nvSpPr>
        <p:spPr>
          <a:xfrm>
            <a:off x="9727448" y="1200541"/>
            <a:ext cx="13084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Modelling</a:t>
            </a:r>
            <a:endParaRPr lang="en-I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D1FFE7-E10D-341B-D93F-A67C7B0790AF}"/>
              </a:ext>
            </a:extLst>
          </p:cNvPr>
          <p:cNvSpPr txBox="1"/>
          <p:nvPr/>
        </p:nvSpPr>
        <p:spPr>
          <a:xfrm>
            <a:off x="9789462" y="2137260"/>
            <a:ext cx="12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Model Evaluation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E8D215-F21A-ADAE-0E79-B4F2D975DEEE}"/>
              </a:ext>
            </a:extLst>
          </p:cNvPr>
          <p:cNvSpPr txBox="1"/>
          <p:nvPr/>
        </p:nvSpPr>
        <p:spPr>
          <a:xfrm>
            <a:off x="5292719" y="5880085"/>
            <a:ext cx="1457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Deployment</a:t>
            </a:r>
            <a:endParaRPr lang="en-I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5E9EF5-A754-6D52-B636-AF4519E5F2F5}"/>
              </a:ext>
            </a:extLst>
          </p:cNvPr>
          <p:cNvGrpSpPr/>
          <p:nvPr/>
        </p:nvGrpSpPr>
        <p:grpSpPr>
          <a:xfrm rot="-5400000">
            <a:off x="2954653" y="3998027"/>
            <a:ext cx="584772" cy="2298380"/>
            <a:chOff x="37927" y="-40874"/>
            <a:chExt cx="1123789" cy="2935697"/>
          </a:xfrm>
        </p:grpSpPr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85A09C-DAD1-35AF-A92D-DCFEEABDCA5D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85" name="TextBox 56">
            <a:extLst>
              <a:ext uri="{FF2B5EF4-FFF2-40B4-BE49-F238E27FC236}">
                <a16:creationId xmlns:a16="http://schemas.microsoft.com/office/drawing/2014/main" id="{3EF80E24-303F-CCC1-54EB-B92483A17697}"/>
              </a:ext>
            </a:extLst>
          </p:cNvPr>
          <p:cNvSpPr txBox="1"/>
          <p:nvPr/>
        </p:nvSpPr>
        <p:spPr>
          <a:xfrm>
            <a:off x="2333013" y="4904855"/>
            <a:ext cx="2063213" cy="47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b="1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sensor_stock_levels</a:t>
            </a:r>
            <a:endParaRPr lang="en-IN" sz="1400" b="1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1400" b="1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(IOT</a:t>
            </a:r>
            <a:r>
              <a:rPr lang="en-IN" sz="14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A0C833-97F2-9283-9B64-E3C3744EFEDF}"/>
              </a:ext>
            </a:extLst>
          </p:cNvPr>
          <p:cNvGrpSpPr/>
          <p:nvPr/>
        </p:nvGrpSpPr>
        <p:grpSpPr>
          <a:xfrm rot="-5400000">
            <a:off x="2850334" y="2798016"/>
            <a:ext cx="615552" cy="1822830"/>
            <a:chOff x="37927" y="-40874"/>
            <a:chExt cx="1123789" cy="2935697"/>
          </a:xfrm>
        </p:grpSpPr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4B546E6-11A6-5341-FBD5-8CB6ADD0733C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AC7569B-7550-FFA9-FE52-7D9952F8A847}"/>
              </a:ext>
            </a:extLst>
          </p:cNvPr>
          <p:cNvSpPr txBox="1"/>
          <p:nvPr/>
        </p:nvSpPr>
        <p:spPr>
          <a:xfrm>
            <a:off x="2205689" y="3427555"/>
            <a:ext cx="184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 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(Sales Data)</a:t>
            </a:r>
            <a:endParaRPr lang="en-IN" sz="1400" b="1" dirty="0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53AD19-BC9B-9F42-5EBE-AE26A9F941A0}"/>
              </a:ext>
            </a:extLst>
          </p:cNvPr>
          <p:cNvGrpSpPr/>
          <p:nvPr/>
        </p:nvGrpSpPr>
        <p:grpSpPr>
          <a:xfrm rot="-5400000">
            <a:off x="2858358" y="2953423"/>
            <a:ext cx="681592" cy="2959512"/>
            <a:chOff x="37927" y="-40874"/>
            <a:chExt cx="1123789" cy="2935697"/>
          </a:xfrm>
        </p:grpSpPr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C617987B-784B-C05F-1DAF-F45CB28BE1D6}"/>
                </a:ext>
              </a:extLst>
            </p:cNvPr>
            <p:cNvSpPr/>
            <p:nvPr/>
          </p:nvSpPr>
          <p:spPr>
            <a:xfrm>
              <a:off x="37927" y="-40874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16B6572-9EFB-D1F6-CA70-C36676A738C1}"/>
              </a:ext>
            </a:extLst>
          </p:cNvPr>
          <p:cNvSpPr txBox="1"/>
          <p:nvPr/>
        </p:nvSpPr>
        <p:spPr>
          <a:xfrm>
            <a:off x="1540635" y="4191982"/>
            <a:ext cx="32214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sensor_storage_temperature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(Estimated stock levels)</a:t>
            </a:r>
            <a:endParaRPr lang="en-I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0055F3-4151-B17B-2AD0-2B4AF6B791E8}"/>
              </a:ext>
            </a:extLst>
          </p:cNvPr>
          <p:cNvCxnSpPr/>
          <p:nvPr/>
        </p:nvCxnSpPr>
        <p:spPr>
          <a:xfrm>
            <a:off x="1948758" y="1693698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17">
            <a:extLst>
              <a:ext uri="{FF2B5EF4-FFF2-40B4-BE49-F238E27FC236}">
                <a16:creationId xmlns:a16="http://schemas.microsoft.com/office/drawing/2014/main" id="{C3663E54-1A02-4A95-D939-5FA725E499B2}"/>
              </a:ext>
            </a:extLst>
          </p:cNvPr>
          <p:cNvGrpSpPr/>
          <p:nvPr/>
        </p:nvGrpSpPr>
        <p:grpSpPr>
          <a:xfrm rot="-5400000">
            <a:off x="4412986" y="1458630"/>
            <a:ext cx="615553" cy="1804735"/>
            <a:chOff x="0" y="0"/>
            <a:chExt cx="1123789" cy="2935697"/>
          </a:xfrm>
        </p:grpSpPr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7BC70A2D-9CFE-2A48-EBA4-785A2EE1F740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99" name="Group 17">
            <a:extLst>
              <a:ext uri="{FF2B5EF4-FFF2-40B4-BE49-F238E27FC236}">
                <a16:creationId xmlns:a16="http://schemas.microsoft.com/office/drawing/2014/main" id="{493C0EE1-5B03-68DF-9C3D-A4A384C55D26}"/>
              </a:ext>
            </a:extLst>
          </p:cNvPr>
          <p:cNvGrpSpPr/>
          <p:nvPr/>
        </p:nvGrpSpPr>
        <p:grpSpPr>
          <a:xfrm rot="-5400000">
            <a:off x="7284642" y="1481684"/>
            <a:ext cx="609513" cy="1804736"/>
            <a:chOff x="0" y="0"/>
            <a:chExt cx="1123789" cy="2935697"/>
          </a:xfrm>
        </p:grpSpPr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EF83CCCB-EA07-B5B2-0877-FACACB4EDFA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101" name="Group 17">
            <a:extLst>
              <a:ext uri="{FF2B5EF4-FFF2-40B4-BE49-F238E27FC236}">
                <a16:creationId xmlns:a16="http://schemas.microsoft.com/office/drawing/2014/main" id="{0D0AA68F-EEDA-753C-2F08-C39B2F932CC8}"/>
              </a:ext>
            </a:extLst>
          </p:cNvPr>
          <p:cNvGrpSpPr/>
          <p:nvPr/>
        </p:nvGrpSpPr>
        <p:grpSpPr>
          <a:xfrm rot="-5400000">
            <a:off x="7316060" y="3346592"/>
            <a:ext cx="546938" cy="1787019"/>
            <a:chOff x="0" y="0"/>
            <a:chExt cx="1123789" cy="2935697"/>
          </a:xfrm>
        </p:grpSpPr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BC784033-C6CB-F2FA-3FDB-5DC8B0CD609E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99E906C-8458-F90B-B481-FAA4481BC758}"/>
              </a:ext>
            </a:extLst>
          </p:cNvPr>
          <p:cNvSpPr txBox="1"/>
          <p:nvPr/>
        </p:nvSpPr>
        <p:spPr>
          <a:xfrm>
            <a:off x="3884649" y="2173458"/>
            <a:ext cx="168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F38A2-D4A8-3FD8-BCC8-86B4199B48F3}"/>
              </a:ext>
            </a:extLst>
          </p:cNvPr>
          <p:cNvSpPr txBox="1"/>
          <p:nvPr/>
        </p:nvSpPr>
        <p:spPr>
          <a:xfrm>
            <a:off x="6841954" y="2207965"/>
            <a:ext cx="149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grpSp>
        <p:nvGrpSpPr>
          <p:cNvPr id="108" name="Group 17">
            <a:extLst>
              <a:ext uri="{FF2B5EF4-FFF2-40B4-BE49-F238E27FC236}">
                <a16:creationId xmlns:a16="http://schemas.microsoft.com/office/drawing/2014/main" id="{44FC51C1-91FB-2C90-787C-3F88ACE3D7E1}"/>
              </a:ext>
            </a:extLst>
          </p:cNvPr>
          <p:cNvGrpSpPr/>
          <p:nvPr/>
        </p:nvGrpSpPr>
        <p:grpSpPr>
          <a:xfrm rot="-5400000">
            <a:off x="1596845" y="1370145"/>
            <a:ext cx="573004" cy="1950883"/>
            <a:chOff x="0" y="0"/>
            <a:chExt cx="1123789" cy="2935697"/>
          </a:xfrm>
        </p:grpSpPr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78750694-C472-0073-2551-A3E2725580B1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F376576-3EEA-7B66-0551-16D823F24DB0}"/>
              </a:ext>
            </a:extLst>
          </p:cNvPr>
          <p:cNvSpPr txBox="1"/>
          <p:nvPr/>
        </p:nvSpPr>
        <p:spPr>
          <a:xfrm>
            <a:off x="959609" y="2153963"/>
            <a:ext cx="189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Definitions</a:t>
            </a:r>
          </a:p>
          <a:p>
            <a:endParaRPr lang="en-IN" dirty="0"/>
          </a:p>
        </p:txBody>
      </p:sp>
      <p:grpSp>
        <p:nvGrpSpPr>
          <p:cNvPr id="113" name="Group 17">
            <a:extLst>
              <a:ext uri="{FF2B5EF4-FFF2-40B4-BE49-F238E27FC236}">
                <a16:creationId xmlns:a16="http://schemas.microsoft.com/office/drawing/2014/main" id="{B57B0B52-E065-265C-4692-9DC16687B448}"/>
              </a:ext>
            </a:extLst>
          </p:cNvPr>
          <p:cNvGrpSpPr/>
          <p:nvPr/>
        </p:nvGrpSpPr>
        <p:grpSpPr>
          <a:xfrm rot="-5400000">
            <a:off x="7291225" y="2435742"/>
            <a:ext cx="543196" cy="1787021"/>
            <a:chOff x="0" y="0"/>
            <a:chExt cx="1123789" cy="2935697"/>
          </a:xfrm>
        </p:grpSpPr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73A19F4F-88CB-27B0-5AF4-5D3097B7838E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78920F4-5B36-7065-C96A-CF0A0C2F1CAB}"/>
              </a:ext>
            </a:extLst>
          </p:cNvPr>
          <p:cNvSpPr txBox="1"/>
          <p:nvPr/>
        </p:nvSpPr>
        <p:spPr>
          <a:xfrm>
            <a:off x="6824235" y="3134583"/>
            <a:ext cx="1376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55CD1F-4971-9937-F888-B5C7A22133DC}"/>
              </a:ext>
            </a:extLst>
          </p:cNvPr>
          <p:cNvSpPr txBox="1"/>
          <p:nvPr/>
        </p:nvSpPr>
        <p:spPr>
          <a:xfrm>
            <a:off x="6678301" y="3978491"/>
            <a:ext cx="1813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3D7F0E-203A-3C0A-F364-2AD056297BEE}"/>
              </a:ext>
            </a:extLst>
          </p:cNvPr>
          <p:cNvCxnSpPr/>
          <p:nvPr/>
        </p:nvCxnSpPr>
        <p:spPr>
          <a:xfrm>
            <a:off x="3158110" y="1364965"/>
            <a:ext cx="40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5E592B-6C65-EDDC-32F6-A3D1512DB12A}"/>
              </a:ext>
            </a:extLst>
          </p:cNvPr>
          <p:cNvCxnSpPr/>
          <p:nvPr/>
        </p:nvCxnSpPr>
        <p:spPr>
          <a:xfrm>
            <a:off x="5911133" y="1358330"/>
            <a:ext cx="40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A461CF1-430C-3458-EE3C-0F28B8A2BF4F}"/>
              </a:ext>
            </a:extLst>
          </p:cNvPr>
          <p:cNvCxnSpPr/>
          <p:nvPr/>
        </p:nvCxnSpPr>
        <p:spPr>
          <a:xfrm>
            <a:off x="8909277" y="1358330"/>
            <a:ext cx="40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71FC68E-1047-EED3-EF10-64272AF10A3C}"/>
              </a:ext>
            </a:extLst>
          </p:cNvPr>
          <p:cNvCxnSpPr/>
          <p:nvPr/>
        </p:nvCxnSpPr>
        <p:spPr>
          <a:xfrm>
            <a:off x="4738299" y="1703121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39FD182-2CE3-C586-2EF1-8BD5A6169E93}"/>
              </a:ext>
            </a:extLst>
          </p:cNvPr>
          <p:cNvCxnSpPr/>
          <p:nvPr/>
        </p:nvCxnSpPr>
        <p:spPr>
          <a:xfrm>
            <a:off x="7577726" y="1715641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597332F-8C72-EDA7-C744-D82AFF4BCB25}"/>
              </a:ext>
            </a:extLst>
          </p:cNvPr>
          <p:cNvCxnSpPr/>
          <p:nvPr/>
        </p:nvCxnSpPr>
        <p:spPr>
          <a:xfrm>
            <a:off x="10404500" y="1747063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 Box 3">
            <a:extLst>
              <a:ext uri="{FF2B5EF4-FFF2-40B4-BE49-F238E27FC236}">
                <a16:creationId xmlns:a16="http://schemas.microsoft.com/office/drawing/2014/main" id="{D59972EF-BF0C-4CA8-7665-5655D283EB05}"/>
              </a:ext>
            </a:extLst>
          </p:cNvPr>
          <p:cNvSpPr txBox="1"/>
          <p:nvPr/>
        </p:nvSpPr>
        <p:spPr>
          <a:xfrm>
            <a:off x="1531907" y="3279032"/>
            <a:ext cx="3370168" cy="23082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E12A526-AA4B-3065-171B-7933C911AAA3}"/>
              </a:ext>
            </a:extLst>
          </p:cNvPr>
          <p:cNvCxnSpPr/>
          <p:nvPr/>
        </p:nvCxnSpPr>
        <p:spPr>
          <a:xfrm>
            <a:off x="7589529" y="2685856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F1BEFD-C9A7-978F-8B5A-F816DF2DE4C0}"/>
              </a:ext>
            </a:extLst>
          </p:cNvPr>
          <p:cNvCxnSpPr/>
          <p:nvPr/>
        </p:nvCxnSpPr>
        <p:spPr>
          <a:xfrm>
            <a:off x="7589529" y="3600851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50598E90-1572-A11B-69B7-B9BBF2A31E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769" y="2410327"/>
            <a:ext cx="1419096" cy="1253128"/>
          </a:xfrm>
          <a:prstGeom prst="curvedConnector3">
            <a:avLst>
              <a:gd name="adj1" fmla="val 908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93CA3BD1-F9D0-D345-D3EF-8EF839C4FABD}"/>
              </a:ext>
            </a:extLst>
          </p:cNvPr>
          <p:cNvCxnSpPr/>
          <p:nvPr/>
        </p:nvCxnSpPr>
        <p:spPr>
          <a:xfrm rot="5400000">
            <a:off x="52415" y="1596839"/>
            <a:ext cx="943841" cy="517166"/>
          </a:xfrm>
          <a:prstGeom prst="curvedConnector3">
            <a:avLst>
              <a:gd name="adj1" fmla="val -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6851BD8-FED7-7707-3608-5260C63E9FED}"/>
              </a:ext>
            </a:extLst>
          </p:cNvPr>
          <p:cNvCxnSpPr>
            <a:cxnSpLocks/>
          </p:cNvCxnSpPr>
          <p:nvPr/>
        </p:nvCxnSpPr>
        <p:spPr>
          <a:xfrm rot="5400000">
            <a:off x="4164675" y="2463494"/>
            <a:ext cx="2292910" cy="797204"/>
          </a:xfrm>
          <a:prstGeom prst="bentConnector3">
            <a:avLst>
              <a:gd name="adj1" fmla="val 1001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7443B55-0B36-2F95-3E63-6AB4E87781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41960" y="1358330"/>
            <a:ext cx="4820627" cy="4783258"/>
          </a:xfrm>
          <a:prstGeom prst="bentConnector3">
            <a:avLst>
              <a:gd name="adj1" fmla="val 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A7310B-6C9F-77D3-620C-B20799FBD0B9}"/>
              </a:ext>
            </a:extLst>
          </p:cNvPr>
          <p:cNvCxnSpPr/>
          <p:nvPr/>
        </p:nvCxnSpPr>
        <p:spPr>
          <a:xfrm flipV="1">
            <a:off x="11473759" y="1358330"/>
            <a:ext cx="188828" cy="6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0" name="Group 17">
            <a:extLst>
              <a:ext uri="{FF2B5EF4-FFF2-40B4-BE49-F238E27FC236}">
                <a16:creationId xmlns:a16="http://schemas.microsoft.com/office/drawing/2014/main" id="{DE4C2D6F-AD85-1F2E-6FB1-F8DD4FD83EB8}"/>
              </a:ext>
            </a:extLst>
          </p:cNvPr>
          <p:cNvGrpSpPr/>
          <p:nvPr/>
        </p:nvGrpSpPr>
        <p:grpSpPr>
          <a:xfrm rot="-5400000">
            <a:off x="10082145" y="2435741"/>
            <a:ext cx="543196" cy="1787021"/>
            <a:chOff x="0" y="0"/>
            <a:chExt cx="1123789" cy="2935697"/>
          </a:xfrm>
        </p:grpSpPr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D043063E-2C75-866E-CEC6-FFC54FF07E6D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532A3D7B-E1F5-DEFD-97AA-BD55A5F7A459}"/>
              </a:ext>
            </a:extLst>
          </p:cNvPr>
          <p:cNvSpPr txBox="1"/>
          <p:nvPr/>
        </p:nvSpPr>
        <p:spPr>
          <a:xfrm>
            <a:off x="9594973" y="3071441"/>
            <a:ext cx="156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114079-782E-3FE2-358F-FB59A7068F03}"/>
              </a:ext>
            </a:extLst>
          </p:cNvPr>
          <p:cNvCxnSpPr/>
          <p:nvPr/>
        </p:nvCxnSpPr>
        <p:spPr>
          <a:xfrm>
            <a:off x="10381668" y="2706617"/>
            <a:ext cx="0" cy="3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70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53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Sanjay Shinde</cp:lastModifiedBy>
  <cp:revision>8</cp:revision>
  <dcterms:created xsi:type="dcterms:W3CDTF">2022-07-07T13:51:35Z</dcterms:created>
  <dcterms:modified xsi:type="dcterms:W3CDTF">2023-07-09T07:21:15Z</dcterms:modified>
</cp:coreProperties>
</file>