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E2901-FF44-458D-A9D5-34F1A67D3CB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E3A0C1-7534-444E-AA6B-D2751CFE1FFB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Sensor stock levels (IOT Data)</a:t>
          </a:r>
        </a:p>
      </dgm:t>
    </dgm:pt>
    <dgm:pt modelId="{406F17D5-F15B-4B84-AE3B-DB062F16DDC8}" type="parTrans" cxnId="{D9B70376-885F-4232-A111-9DAD92EF3E62}">
      <dgm:prSet/>
      <dgm:spPr/>
      <dgm:t>
        <a:bodyPr/>
        <a:lstStyle/>
        <a:p>
          <a:endParaRPr lang="en-IN"/>
        </a:p>
      </dgm:t>
    </dgm:pt>
    <dgm:pt modelId="{AE6793F0-1D10-4137-84EC-29AB7E942737}" type="sibTrans" cxnId="{D9B70376-885F-4232-A111-9DAD92EF3E62}">
      <dgm:prSet/>
      <dgm:spPr/>
      <dgm:t>
        <a:bodyPr/>
        <a:lstStyle/>
        <a:p>
          <a:endParaRPr lang="en-IN"/>
        </a:p>
      </dgm:t>
    </dgm:pt>
    <dgm:pt modelId="{BBB926F8-8BE5-413E-8E71-C703658002FA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ID</a:t>
          </a:r>
        </a:p>
      </dgm:t>
    </dgm:pt>
    <dgm:pt modelId="{8E111160-7DFA-4D3D-9DD0-B3B743600DE3}" type="parTrans" cxnId="{2A04E75C-CDA0-420D-A850-EEA4F437D367}">
      <dgm:prSet/>
      <dgm:spPr/>
      <dgm:t>
        <a:bodyPr/>
        <a:lstStyle/>
        <a:p>
          <a:endParaRPr lang="en-IN"/>
        </a:p>
      </dgm:t>
    </dgm:pt>
    <dgm:pt modelId="{4AE49C04-2D30-43A0-837F-9B42B1E6AE70}" type="sibTrans" cxnId="{2A04E75C-CDA0-420D-A850-EEA4F437D367}">
      <dgm:prSet/>
      <dgm:spPr/>
      <dgm:t>
        <a:bodyPr/>
        <a:lstStyle/>
        <a:p>
          <a:endParaRPr lang="en-IN"/>
        </a:p>
      </dgm:t>
    </dgm:pt>
    <dgm:pt modelId="{86F65110-A652-4537-BCA2-415C93F6E421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Product Id</a:t>
          </a:r>
        </a:p>
      </dgm:t>
    </dgm:pt>
    <dgm:pt modelId="{BBA23AD6-F8E6-4FAA-8BDD-D91E0D1648F0}" type="parTrans" cxnId="{16E5DD2B-CEDC-4922-BF08-B02C299F1178}">
      <dgm:prSet/>
      <dgm:spPr/>
      <dgm:t>
        <a:bodyPr/>
        <a:lstStyle/>
        <a:p>
          <a:endParaRPr lang="en-IN"/>
        </a:p>
      </dgm:t>
    </dgm:pt>
    <dgm:pt modelId="{202E848D-5E5F-444F-BE6C-099DBEB9865E}" type="sibTrans" cxnId="{16E5DD2B-CEDC-4922-BF08-B02C299F1178}">
      <dgm:prSet/>
      <dgm:spPr/>
      <dgm:t>
        <a:bodyPr/>
        <a:lstStyle/>
        <a:p>
          <a:endParaRPr lang="en-IN"/>
        </a:p>
      </dgm:t>
    </dgm:pt>
    <dgm:pt modelId="{FCA8008D-754E-4186-84AD-A7075985913C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Sales (Sales Data)</a:t>
          </a:r>
        </a:p>
      </dgm:t>
    </dgm:pt>
    <dgm:pt modelId="{3AD3BC1C-1B33-442A-BC03-01090B103943}" type="parTrans" cxnId="{A74D68C5-36A3-45EB-93D1-013BDA2183AA}">
      <dgm:prSet/>
      <dgm:spPr/>
      <dgm:t>
        <a:bodyPr/>
        <a:lstStyle/>
        <a:p>
          <a:endParaRPr lang="en-IN"/>
        </a:p>
      </dgm:t>
    </dgm:pt>
    <dgm:pt modelId="{C39A6F93-B10E-4D97-A2C8-264FD39EE33F}" type="sibTrans" cxnId="{A74D68C5-36A3-45EB-93D1-013BDA2183AA}">
      <dgm:prSet/>
      <dgm:spPr/>
      <dgm:t>
        <a:bodyPr/>
        <a:lstStyle/>
        <a:p>
          <a:endParaRPr lang="en-IN"/>
        </a:p>
      </dgm:t>
    </dgm:pt>
    <dgm:pt modelId="{7DCE18C5-7102-4D6E-9B75-0F9CD7721490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Transaction Id</a:t>
          </a:r>
        </a:p>
      </dgm:t>
    </dgm:pt>
    <dgm:pt modelId="{A8C1F019-CB76-4278-B91A-3546F4968F85}" type="parTrans" cxnId="{57F9A099-60CE-40AC-81FE-17A2E79F1F16}">
      <dgm:prSet/>
      <dgm:spPr/>
      <dgm:t>
        <a:bodyPr/>
        <a:lstStyle/>
        <a:p>
          <a:endParaRPr lang="en-IN"/>
        </a:p>
      </dgm:t>
    </dgm:pt>
    <dgm:pt modelId="{951E366E-D37C-47CA-AF12-A628F89327A9}" type="sibTrans" cxnId="{57F9A099-60CE-40AC-81FE-17A2E79F1F16}">
      <dgm:prSet/>
      <dgm:spPr/>
      <dgm:t>
        <a:bodyPr/>
        <a:lstStyle/>
        <a:p>
          <a:endParaRPr lang="en-IN"/>
        </a:p>
      </dgm:t>
    </dgm:pt>
    <dgm:pt modelId="{7CA0FF4B-2D8D-4997-87F1-25F7AF731133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Timestamp</a:t>
          </a:r>
        </a:p>
      </dgm:t>
    </dgm:pt>
    <dgm:pt modelId="{0621EF8B-6219-4410-83D2-9029FA1295D9}" type="parTrans" cxnId="{305725D9-A75E-45C9-A1DB-E428A47626DA}">
      <dgm:prSet/>
      <dgm:spPr/>
      <dgm:t>
        <a:bodyPr/>
        <a:lstStyle/>
        <a:p>
          <a:endParaRPr lang="en-IN"/>
        </a:p>
      </dgm:t>
    </dgm:pt>
    <dgm:pt modelId="{280A3DAF-866B-4341-BA76-8F84E99E67F8}" type="sibTrans" cxnId="{305725D9-A75E-45C9-A1DB-E428A47626DA}">
      <dgm:prSet/>
      <dgm:spPr/>
      <dgm:t>
        <a:bodyPr/>
        <a:lstStyle/>
        <a:p>
          <a:endParaRPr lang="en-IN"/>
        </a:p>
      </dgm:t>
    </dgm:pt>
    <dgm:pt modelId="{196C0B37-A9A2-4D0B-BD10-3D95FB0C9689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Sensor Storage Temperature</a:t>
          </a:r>
        </a:p>
      </dgm:t>
    </dgm:pt>
    <dgm:pt modelId="{FD3B0FEF-83EC-4BBB-8E51-D7AA873BA885}" type="parTrans" cxnId="{69FC9001-10BA-4E2D-8A60-1397B0FB4EB5}">
      <dgm:prSet/>
      <dgm:spPr/>
      <dgm:t>
        <a:bodyPr/>
        <a:lstStyle/>
        <a:p>
          <a:endParaRPr lang="en-IN"/>
        </a:p>
      </dgm:t>
    </dgm:pt>
    <dgm:pt modelId="{C9305CE9-EF56-4405-96FB-75033EBD0F9A}" type="sibTrans" cxnId="{69FC9001-10BA-4E2D-8A60-1397B0FB4EB5}">
      <dgm:prSet/>
      <dgm:spPr/>
      <dgm:t>
        <a:bodyPr/>
        <a:lstStyle/>
        <a:p>
          <a:endParaRPr lang="en-IN"/>
        </a:p>
      </dgm:t>
    </dgm:pt>
    <dgm:pt modelId="{B3E0A6A6-F499-4756-B631-85824E41160B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Id</a:t>
          </a:r>
        </a:p>
      </dgm:t>
    </dgm:pt>
    <dgm:pt modelId="{BF1CD95E-A208-4C0B-8FD2-C8B009D8CE3C}" type="parTrans" cxnId="{ECD65C97-A098-4538-9DAD-30D2072815D0}">
      <dgm:prSet/>
      <dgm:spPr/>
      <dgm:t>
        <a:bodyPr/>
        <a:lstStyle/>
        <a:p>
          <a:endParaRPr lang="en-IN"/>
        </a:p>
      </dgm:t>
    </dgm:pt>
    <dgm:pt modelId="{D4D0A2E8-F16A-4A16-B9B8-8BCCB4F75070}" type="sibTrans" cxnId="{ECD65C97-A098-4538-9DAD-30D2072815D0}">
      <dgm:prSet/>
      <dgm:spPr/>
      <dgm:t>
        <a:bodyPr/>
        <a:lstStyle/>
        <a:p>
          <a:endParaRPr lang="en-IN"/>
        </a:p>
      </dgm:t>
    </dgm:pt>
    <dgm:pt modelId="{51006651-BAD4-4D12-B3D1-35131284848B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Timestamp</a:t>
          </a:r>
        </a:p>
      </dgm:t>
    </dgm:pt>
    <dgm:pt modelId="{594FA4F1-2483-4B74-889C-78B0A0D4E2B5}" type="parTrans" cxnId="{52BA5521-90BA-4812-922F-42E8774ADE69}">
      <dgm:prSet/>
      <dgm:spPr/>
      <dgm:t>
        <a:bodyPr/>
        <a:lstStyle/>
        <a:p>
          <a:endParaRPr lang="en-IN"/>
        </a:p>
      </dgm:t>
    </dgm:pt>
    <dgm:pt modelId="{B5725B84-AAF8-4076-8046-68D4A5CA0CAC}" type="sibTrans" cxnId="{52BA5521-90BA-4812-922F-42E8774ADE69}">
      <dgm:prSet/>
      <dgm:spPr/>
      <dgm:t>
        <a:bodyPr/>
        <a:lstStyle/>
        <a:p>
          <a:endParaRPr lang="en-IN"/>
        </a:p>
      </dgm:t>
    </dgm:pt>
    <dgm:pt modelId="{A1F381F2-5579-4F6B-AA9D-49EBCD5EF02E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Estimated Stock Pct</a:t>
          </a:r>
        </a:p>
      </dgm:t>
    </dgm:pt>
    <dgm:pt modelId="{326E591D-1A04-4298-B293-D65D6B714FCF}" type="parTrans" cxnId="{F3BC124C-23F6-4DD8-B930-DDE48739F7AB}">
      <dgm:prSet/>
      <dgm:spPr/>
      <dgm:t>
        <a:bodyPr/>
        <a:lstStyle/>
        <a:p>
          <a:endParaRPr lang="en-IN"/>
        </a:p>
      </dgm:t>
    </dgm:pt>
    <dgm:pt modelId="{4095ACB9-B408-40B6-B418-779B5E702309}" type="sibTrans" cxnId="{F3BC124C-23F6-4DD8-B930-DDE48739F7AB}">
      <dgm:prSet/>
      <dgm:spPr/>
      <dgm:t>
        <a:bodyPr/>
        <a:lstStyle/>
        <a:p>
          <a:endParaRPr lang="en-IN"/>
        </a:p>
      </dgm:t>
    </dgm:pt>
    <dgm:pt modelId="{49C3A407-050B-44CA-B387-227E930F9CBA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Timestamp</a:t>
          </a:r>
        </a:p>
      </dgm:t>
    </dgm:pt>
    <dgm:pt modelId="{E7BB4867-A43F-4770-A315-028D4FAC1C7F}" type="parTrans" cxnId="{4C178840-A8B1-487D-AD37-38E8A712BB71}">
      <dgm:prSet/>
      <dgm:spPr/>
      <dgm:t>
        <a:bodyPr/>
        <a:lstStyle/>
        <a:p>
          <a:endParaRPr lang="en-IN"/>
        </a:p>
      </dgm:t>
    </dgm:pt>
    <dgm:pt modelId="{4279482F-9820-4DFF-8722-49DB1B206810}" type="sibTrans" cxnId="{4C178840-A8B1-487D-AD37-38E8A712BB71}">
      <dgm:prSet/>
      <dgm:spPr/>
      <dgm:t>
        <a:bodyPr/>
        <a:lstStyle/>
        <a:p>
          <a:endParaRPr lang="en-IN"/>
        </a:p>
      </dgm:t>
    </dgm:pt>
    <dgm:pt modelId="{C0A00C7A-2D48-4B30-BF50-96F7F1A7FAF1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Payment Type</a:t>
          </a:r>
        </a:p>
      </dgm:t>
    </dgm:pt>
    <dgm:pt modelId="{9AC94502-9597-49C7-930D-D15F36212A5D}" type="parTrans" cxnId="{8ABAD7F0-152C-4873-A625-93B35E7D5B4A}">
      <dgm:prSet/>
      <dgm:spPr/>
      <dgm:t>
        <a:bodyPr/>
        <a:lstStyle/>
        <a:p>
          <a:endParaRPr lang="en-IN"/>
        </a:p>
      </dgm:t>
    </dgm:pt>
    <dgm:pt modelId="{ABCCBCA6-E505-4582-9EB7-D58C48B4D5F7}" type="sibTrans" cxnId="{8ABAD7F0-152C-4873-A625-93B35E7D5B4A}">
      <dgm:prSet/>
      <dgm:spPr/>
      <dgm:t>
        <a:bodyPr/>
        <a:lstStyle/>
        <a:p>
          <a:endParaRPr lang="en-IN"/>
        </a:p>
      </dgm:t>
    </dgm:pt>
    <dgm:pt modelId="{FA521902-9925-42DC-9809-AB363E1759D0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Product id</a:t>
          </a:r>
        </a:p>
      </dgm:t>
    </dgm:pt>
    <dgm:pt modelId="{D0E73DC5-E4ED-4414-965F-713B7C3ADF80}" type="parTrans" cxnId="{519C9C2B-94A8-467B-8A0D-F7155C8B6398}">
      <dgm:prSet/>
      <dgm:spPr/>
      <dgm:t>
        <a:bodyPr/>
        <a:lstStyle/>
        <a:p>
          <a:endParaRPr lang="en-IN"/>
        </a:p>
      </dgm:t>
    </dgm:pt>
    <dgm:pt modelId="{5F516D37-95ED-4D61-A9B6-2215F76F6F2D}" type="sibTrans" cxnId="{519C9C2B-94A8-467B-8A0D-F7155C8B6398}">
      <dgm:prSet/>
      <dgm:spPr/>
      <dgm:t>
        <a:bodyPr/>
        <a:lstStyle/>
        <a:p>
          <a:endParaRPr lang="en-IN"/>
        </a:p>
      </dgm:t>
    </dgm:pt>
    <dgm:pt modelId="{885255EB-F037-4DA1-8E5E-73DFBD1D1F99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category</a:t>
          </a:r>
        </a:p>
      </dgm:t>
    </dgm:pt>
    <dgm:pt modelId="{6EECC6A5-00ED-4681-A745-56108710B7CD}" type="parTrans" cxnId="{82CCDFB0-476D-4904-80EC-B0D8DC9BF4A7}">
      <dgm:prSet/>
      <dgm:spPr/>
      <dgm:t>
        <a:bodyPr/>
        <a:lstStyle/>
        <a:p>
          <a:endParaRPr lang="en-IN"/>
        </a:p>
      </dgm:t>
    </dgm:pt>
    <dgm:pt modelId="{A930436A-C4A4-4749-A7EA-899DBB331864}" type="sibTrans" cxnId="{82CCDFB0-476D-4904-80EC-B0D8DC9BF4A7}">
      <dgm:prSet/>
      <dgm:spPr/>
      <dgm:t>
        <a:bodyPr/>
        <a:lstStyle/>
        <a:p>
          <a:endParaRPr lang="en-IN"/>
        </a:p>
      </dgm:t>
    </dgm:pt>
    <dgm:pt modelId="{F989FC23-D5E8-44CB-B7C6-558B09EB011A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Customer Type</a:t>
          </a:r>
        </a:p>
      </dgm:t>
    </dgm:pt>
    <dgm:pt modelId="{11A866B1-EC2D-4714-B07C-040B962BCD34}" type="parTrans" cxnId="{F893D8CE-4981-4982-8E35-2FE669AA38BB}">
      <dgm:prSet/>
      <dgm:spPr/>
      <dgm:t>
        <a:bodyPr/>
        <a:lstStyle/>
        <a:p>
          <a:endParaRPr lang="en-IN"/>
        </a:p>
      </dgm:t>
    </dgm:pt>
    <dgm:pt modelId="{948A7C4E-5775-41C5-83B3-0C7016C1B239}" type="sibTrans" cxnId="{F893D8CE-4981-4982-8E35-2FE669AA38BB}">
      <dgm:prSet/>
      <dgm:spPr/>
      <dgm:t>
        <a:bodyPr/>
        <a:lstStyle/>
        <a:p>
          <a:endParaRPr lang="en-IN"/>
        </a:p>
      </dgm:t>
    </dgm:pt>
    <dgm:pt modelId="{F1674CA5-AE9B-4C53-9281-8452A57C1604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Unit Price</a:t>
          </a:r>
        </a:p>
      </dgm:t>
    </dgm:pt>
    <dgm:pt modelId="{AFFCE61C-3AB1-47DC-8FF0-471381818B22}" type="parTrans" cxnId="{CCF16DD5-F3CE-4359-81D4-635EDAC73142}">
      <dgm:prSet/>
      <dgm:spPr/>
      <dgm:t>
        <a:bodyPr/>
        <a:lstStyle/>
        <a:p>
          <a:endParaRPr lang="en-IN"/>
        </a:p>
      </dgm:t>
    </dgm:pt>
    <dgm:pt modelId="{E391331D-AFA2-45AE-997C-C4BC3F3A1181}" type="sibTrans" cxnId="{CCF16DD5-F3CE-4359-81D4-635EDAC73142}">
      <dgm:prSet/>
      <dgm:spPr/>
      <dgm:t>
        <a:bodyPr/>
        <a:lstStyle/>
        <a:p>
          <a:endParaRPr lang="en-IN"/>
        </a:p>
      </dgm:t>
    </dgm:pt>
    <dgm:pt modelId="{867F206F-671D-4602-AD5D-7D02E8D9D19D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Quantity</a:t>
          </a:r>
        </a:p>
      </dgm:t>
    </dgm:pt>
    <dgm:pt modelId="{EA25F570-9360-435D-9764-CD3292A20AAB}" type="parTrans" cxnId="{632A5E1E-D31C-4BE7-806B-F6F5BDCFCB92}">
      <dgm:prSet/>
      <dgm:spPr/>
      <dgm:t>
        <a:bodyPr/>
        <a:lstStyle/>
        <a:p>
          <a:endParaRPr lang="en-IN"/>
        </a:p>
      </dgm:t>
    </dgm:pt>
    <dgm:pt modelId="{E480E2D2-F8A2-4FD7-9BC0-AEA8F3A7A97B}" type="sibTrans" cxnId="{632A5E1E-D31C-4BE7-806B-F6F5BDCFCB92}">
      <dgm:prSet/>
      <dgm:spPr/>
      <dgm:t>
        <a:bodyPr/>
        <a:lstStyle/>
        <a:p>
          <a:endParaRPr lang="en-IN"/>
        </a:p>
      </dgm:t>
    </dgm:pt>
    <dgm:pt modelId="{4CA97120-DA60-4E56-A44D-7683E31C7F59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Total</a:t>
          </a:r>
        </a:p>
      </dgm:t>
    </dgm:pt>
    <dgm:pt modelId="{70B25027-18A8-4EE4-B2F5-2E6654147823}" type="parTrans" cxnId="{9F409CA1-CD63-43BF-AA39-76635B1E81FA}">
      <dgm:prSet/>
      <dgm:spPr/>
      <dgm:t>
        <a:bodyPr/>
        <a:lstStyle/>
        <a:p>
          <a:endParaRPr lang="en-IN"/>
        </a:p>
      </dgm:t>
    </dgm:pt>
    <dgm:pt modelId="{28E2410E-9437-415C-B0D0-AE769A4EE0BD}" type="sibTrans" cxnId="{9F409CA1-CD63-43BF-AA39-76635B1E81FA}">
      <dgm:prSet/>
      <dgm:spPr/>
      <dgm:t>
        <a:bodyPr/>
        <a:lstStyle/>
        <a:p>
          <a:endParaRPr lang="en-IN"/>
        </a:p>
      </dgm:t>
    </dgm:pt>
    <dgm:pt modelId="{074A58AD-7D12-45A8-BD87-46EA60B60B9F}">
      <dgm:prSet phldrT="[Text]"/>
      <dgm:spPr/>
      <dgm:t>
        <a:bodyPr/>
        <a:lstStyle/>
        <a:p>
          <a:r>
            <a:rPr lang="en-IN" dirty="0">
              <a:latin typeface="Book Antiqua" panose="02040602050305030304" pitchFamily="18" charset="0"/>
            </a:rPr>
            <a:t>Temperature</a:t>
          </a:r>
        </a:p>
      </dgm:t>
    </dgm:pt>
    <dgm:pt modelId="{1B27A9E5-618C-420F-BB58-FF28A2668878}" type="parTrans" cxnId="{3EF74F63-1DB0-4D26-B5F6-C21E015348C4}">
      <dgm:prSet/>
      <dgm:spPr/>
      <dgm:t>
        <a:bodyPr/>
        <a:lstStyle/>
        <a:p>
          <a:endParaRPr lang="en-IN"/>
        </a:p>
      </dgm:t>
    </dgm:pt>
    <dgm:pt modelId="{8FCD3C28-8294-4155-8AC1-9DF0B01C3ECB}" type="sibTrans" cxnId="{3EF74F63-1DB0-4D26-B5F6-C21E015348C4}">
      <dgm:prSet/>
      <dgm:spPr/>
      <dgm:t>
        <a:bodyPr/>
        <a:lstStyle/>
        <a:p>
          <a:endParaRPr lang="en-IN"/>
        </a:p>
      </dgm:t>
    </dgm:pt>
    <dgm:pt modelId="{ABDA4CA9-866C-44DC-99A5-F3B8DB78DC73}" type="pres">
      <dgm:prSet presAssocID="{4ACE2901-FF44-458D-A9D5-34F1A67D3CBB}" presName="theList" presStyleCnt="0">
        <dgm:presLayoutVars>
          <dgm:dir/>
          <dgm:animLvl val="lvl"/>
          <dgm:resizeHandles val="exact"/>
        </dgm:presLayoutVars>
      </dgm:prSet>
      <dgm:spPr/>
    </dgm:pt>
    <dgm:pt modelId="{429AEA5F-FB77-420C-A305-3E385DD582B1}" type="pres">
      <dgm:prSet presAssocID="{78E3A0C1-7534-444E-AA6B-D2751CFE1FFB}" presName="compNode" presStyleCnt="0"/>
      <dgm:spPr/>
    </dgm:pt>
    <dgm:pt modelId="{83DD9B70-334B-4A76-BA7A-1C152E38C71C}" type="pres">
      <dgm:prSet presAssocID="{78E3A0C1-7534-444E-AA6B-D2751CFE1FFB}" presName="aNode" presStyleLbl="bgShp" presStyleIdx="0" presStyleCnt="3"/>
      <dgm:spPr/>
    </dgm:pt>
    <dgm:pt modelId="{FDEECEFE-2F48-4303-8397-41A4AF9E4B16}" type="pres">
      <dgm:prSet presAssocID="{78E3A0C1-7534-444E-AA6B-D2751CFE1FFB}" presName="textNode" presStyleLbl="bgShp" presStyleIdx="0" presStyleCnt="3"/>
      <dgm:spPr/>
    </dgm:pt>
    <dgm:pt modelId="{8D9F3689-3A52-4FA2-ADEF-B1156D45E583}" type="pres">
      <dgm:prSet presAssocID="{78E3A0C1-7534-444E-AA6B-D2751CFE1FFB}" presName="compChildNode" presStyleCnt="0"/>
      <dgm:spPr/>
    </dgm:pt>
    <dgm:pt modelId="{52FA0133-FDE4-4DDA-A742-670E43222DC9}" type="pres">
      <dgm:prSet presAssocID="{78E3A0C1-7534-444E-AA6B-D2751CFE1FFB}" presName="theInnerList" presStyleCnt="0"/>
      <dgm:spPr/>
    </dgm:pt>
    <dgm:pt modelId="{4CAA69F6-24E8-4BD8-806A-847C1CCDDD70}" type="pres">
      <dgm:prSet presAssocID="{BBB926F8-8BE5-413E-8E71-C703658002FA}" presName="childNode" presStyleLbl="node1" presStyleIdx="0" presStyleCnt="16">
        <dgm:presLayoutVars>
          <dgm:bulletEnabled val="1"/>
        </dgm:presLayoutVars>
      </dgm:prSet>
      <dgm:spPr/>
    </dgm:pt>
    <dgm:pt modelId="{6A5751CA-972D-4D6A-81DE-B2C7B4272716}" type="pres">
      <dgm:prSet presAssocID="{BBB926F8-8BE5-413E-8E71-C703658002FA}" presName="aSpace2" presStyleCnt="0"/>
      <dgm:spPr/>
    </dgm:pt>
    <dgm:pt modelId="{BE9488B1-C1F7-4E73-B50E-C306F8137F40}" type="pres">
      <dgm:prSet presAssocID="{86F65110-A652-4537-BCA2-415C93F6E421}" presName="childNode" presStyleLbl="node1" presStyleIdx="1" presStyleCnt="16">
        <dgm:presLayoutVars>
          <dgm:bulletEnabled val="1"/>
        </dgm:presLayoutVars>
      </dgm:prSet>
      <dgm:spPr/>
    </dgm:pt>
    <dgm:pt modelId="{6D670259-A6BE-4636-A551-A68F777FA55C}" type="pres">
      <dgm:prSet presAssocID="{86F65110-A652-4537-BCA2-415C93F6E421}" presName="aSpace2" presStyleCnt="0"/>
      <dgm:spPr/>
    </dgm:pt>
    <dgm:pt modelId="{05BFC8B7-D3B1-4FB0-B54C-39EC9DB02927}" type="pres">
      <dgm:prSet presAssocID="{49C3A407-050B-44CA-B387-227E930F9CBA}" presName="childNode" presStyleLbl="node1" presStyleIdx="2" presStyleCnt="16">
        <dgm:presLayoutVars>
          <dgm:bulletEnabled val="1"/>
        </dgm:presLayoutVars>
      </dgm:prSet>
      <dgm:spPr/>
    </dgm:pt>
    <dgm:pt modelId="{BBB80442-414D-4FF5-A82E-77320432426D}" type="pres">
      <dgm:prSet presAssocID="{49C3A407-050B-44CA-B387-227E930F9CBA}" presName="aSpace2" presStyleCnt="0"/>
      <dgm:spPr/>
    </dgm:pt>
    <dgm:pt modelId="{94F64A30-6B78-4F10-8F09-308AF37FD9D5}" type="pres">
      <dgm:prSet presAssocID="{A1F381F2-5579-4F6B-AA9D-49EBCD5EF02E}" presName="childNode" presStyleLbl="node1" presStyleIdx="3" presStyleCnt="16">
        <dgm:presLayoutVars>
          <dgm:bulletEnabled val="1"/>
        </dgm:presLayoutVars>
      </dgm:prSet>
      <dgm:spPr/>
    </dgm:pt>
    <dgm:pt modelId="{DAE117B0-DE14-4779-9B10-C5D24F0AACC8}" type="pres">
      <dgm:prSet presAssocID="{78E3A0C1-7534-444E-AA6B-D2751CFE1FFB}" presName="aSpace" presStyleCnt="0"/>
      <dgm:spPr/>
    </dgm:pt>
    <dgm:pt modelId="{9C5F3447-5A7F-48EC-8C89-5788EEE44126}" type="pres">
      <dgm:prSet presAssocID="{FCA8008D-754E-4186-84AD-A7075985913C}" presName="compNode" presStyleCnt="0"/>
      <dgm:spPr/>
    </dgm:pt>
    <dgm:pt modelId="{AF1F3674-A8A8-45E8-873E-3754590807AC}" type="pres">
      <dgm:prSet presAssocID="{FCA8008D-754E-4186-84AD-A7075985913C}" presName="aNode" presStyleLbl="bgShp" presStyleIdx="1" presStyleCnt="3"/>
      <dgm:spPr/>
    </dgm:pt>
    <dgm:pt modelId="{C0E0FFC8-0382-41AF-96A0-3D293368313D}" type="pres">
      <dgm:prSet presAssocID="{FCA8008D-754E-4186-84AD-A7075985913C}" presName="textNode" presStyleLbl="bgShp" presStyleIdx="1" presStyleCnt="3"/>
      <dgm:spPr/>
    </dgm:pt>
    <dgm:pt modelId="{2F3E8328-595B-4DB0-8E2D-E8A4C5840572}" type="pres">
      <dgm:prSet presAssocID="{FCA8008D-754E-4186-84AD-A7075985913C}" presName="compChildNode" presStyleCnt="0"/>
      <dgm:spPr/>
    </dgm:pt>
    <dgm:pt modelId="{993C14B0-82F1-4840-87C9-50E34511F44A}" type="pres">
      <dgm:prSet presAssocID="{FCA8008D-754E-4186-84AD-A7075985913C}" presName="theInnerList" presStyleCnt="0"/>
      <dgm:spPr/>
    </dgm:pt>
    <dgm:pt modelId="{5A1AA6B3-C230-42D6-897F-9ABEB4DC727C}" type="pres">
      <dgm:prSet presAssocID="{7DCE18C5-7102-4D6E-9B75-0F9CD7721490}" presName="childNode" presStyleLbl="node1" presStyleIdx="4" presStyleCnt="16">
        <dgm:presLayoutVars>
          <dgm:bulletEnabled val="1"/>
        </dgm:presLayoutVars>
      </dgm:prSet>
      <dgm:spPr/>
    </dgm:pt>
    <dgm:pt modelId="{415158CB-D640-48A4-97D0-12B373D0B754}" type="pres">
      <dgm:prSet presAssocID="{7DCE18C5-7102-4D6E-9B75-0F9CD7721490}" presName="aSpace2" presStyleCnt="0"/>
      <dgm:spPr/>
    </dgm:pt>
    <dgm:pt modelId="{38C332F9-547D-4A63-84B4-C5619676BD7F}" type="pres">
      <dgm:prSet presAssocID="{7CA0FF4B-2D8D-4997-87F1-25F7AF731133}" presName="childNode" presStyleLbl="node1" presStyleIdx="5" presStyleCnt="16">
        <dgm:presLayoutVars>
          <dgm:bulletEnabled val="1"/>
        </dgm:presLayoutVars>
      </dgm:prSet>
      <dgm:spPr/>
    </dgm:pt>
    <dgm:pt modelId="{10467C4B-9F32-4DFD-A957-7539C4F7E67A}" type="pres">
      <dgm:prSet presAssocID="{7CA0FF4B-2D8D-4997-87F1-25F7AF731133}" presName="aSpace2" presStyleCnt="0"/>
      <dgm:spPr/>
    </dgm:pt>
    <dgm:pt modelId="{56FAE6F3-D0A3-4D4B-ADDA-09337DC3DF1A}" type="pres">
      <dgm:prSet presAssocID="{FA521902-9925-42DC-9809-AB363E1759D0}" presName="childNode" presStyleLbl="node1" presStyleIdx="6" presStyleCnt="16">
        <dgm:presLayoutVars>
          <dgm:bulletEnabled val="1"/>
        </dgm:presLayoutVars>
      </dgm:prSet>
      <dgm:spPr/>
    </dgm:pt>
    <dgm:pt modelId="{48F20366-E8F3-4F04-938A-41DBAA13B1AF}" type="pres">
      <dgm:prSet presAssocID="{FA521902-9925-42DC-9809-AB363E1759D0}" presName="aSpace2" presStyleCnt="0"/>
      <dgm:spPr/>
    </dgm:pt>
    <dgm:pt modelId="{C5123804-CBB5-459C-B859-40A96127EF40}" type="pres">
      <dgm:prSet presAssocID="{885255EB-F037-4DA1-8E5E-73DFBD1D1F99}" presName="childNode" presStyleLbl="node1" presStyleIdx="7" presStyleCnt="16">
        <dgm:presLayoutVars>
          <dgm:bulletEnabled val="1"/>
        </dgm:presLayoutVars>
      </dgm:prSet>
      <dgm:spPr/>
    </dgm:pt>
    <dgm:pt modelId="{20E967E0-C7C1-4709-8902-DCDCB5DE4443}" type="pres">
      <dgm:prSet presAssocID="{885255EB-F037-4DA1-8E5E-73DFBD1D1F99}" presName="aSpace2" presStyleCnt="0"/>
      <dgm:spPr/>
    </dgm:pt>
    <dgm:pt modelId="{83AF994A-5F08-4C5F-9904-1E134956237E}" type="pres">
      <dgm:prSet presAssocID="{F989FC23-D5E8-44CB-B7C6-558B09EB011A}" presName="childNode" presStyleLbl="node1" presStyleIdx="8" presStyleCnt="16" custScaleX="100000" custLinFactNeighborX="414">
        <dgm:presLayoutVars>
          <dgm:bulletEnabled val="1"/>
        </dgm:presLayoutVars>
      </dgm:prSet>
      <dgm:spPr/>
    </dgm:pt>
    <dgm:pt modelId="{21371CCC-9B80-41A8-816D-9A6437AA2C02}" type="pres">
      <dgm:prSet presAssocID="{F989FC23-D5E8-44CB-B7C6-558B09EB011A}" presName="aSpace2" presStyleCnt="0"/>
      <dgm:spPr/>
    </dgm:pt>
    <dgm:pt modelId="{FA72E723-736C-4498-A25C-B89A31899CF2}" type="pres">
      <dgm:prSet presAssocID="{F1674CA5-AE9B-4C53-9281-8452A57C1604}" presName="childNode" presStyleLbl="node1" presStyleIdx="9" presStyleCnt="16">
        <dgm:presLayoutVars>
          <dgm:bulletEnabled val="1"/>
        </dgm:presLayoutVars>
      </dgm:prSet>
      <dgm:spPr/>
    </dgm:pt>
    <dgm:pt modelId="{14C25495-84EF-40EB-AB2C-7FF073EE75B1}" type="pres">
      <dgm:prSet presAssocID="{F1674CA5-AE9B-4C53-9281-8452A57C1604}" presName="aSpace2" presStyleCnt="0"/>
      <dgm:spPr/>
    </dgm:pt>
    <dgm:pt modelId="{2302B1A0-F2A8-469A-B1B0-30D076BC89A2}" type="pres">
      <dgm:prSet presAssocID="{867F206F-671D-4602-AD5D-7D02E8D9D19D}" presName="childNode" presStyleLbl="node1" presStyleIdx="10" presStyleCnt="16">
        <dgm:presLayoutVars>
          <dgm:bulletEnabled val="1"/>
        </dgm:presLayoutVars>
      </dgm:prSet>
      <dgm:spPr/>
    </dgm:pt>
    <dgm:pt modelId="{DC03A363-0D0B-4288-AD84-69463F9B5826}" type="pres">
      <dgm:prSet presAssocID="{867F206F-671D-4602-AD5D-7D02E8D9D19D}" presName="aSpace2" presStyleCnt="0"/>
      <dgm:spPr/>
    </dgm:pt>
    <dgm:pt modelId="{65150D07-92BE-4634-807F-EA62245D530B}" type="pres">
      <dgm:prSet presAssocID="{4CA97120-DA60-4E56-A44D-7683E31C7F59}" presName="childNode" presStyleLbl="node1" presStyleIdx="11" presStyleCnt="16">
        <dgm:presLayoutVars>
          <dgm:bulletEnabled val="1"/>
        </dgm:presLayoutVars>
      </dgm:prSet>
      <dgm:spPr/>
    </dgm:pt>
    <dgm:pt modelId="{54F433FE-3317-4AEE-BE4F-59F23D75A8DA}" type="pres">
      <dgm:prSet presAssocID="{4CA97120-DA60-4E56-A44D-7683E31C7F59}" presName="aSpace2" presStyleCnt="0"/>
      <dgm:spPr/>
    </dgm:pt>
    <dgm:pt modelId="{44AF8A52-F9FF-4D34-9050-8ED6DF369160}" type="pres">
      <dgm:prSet presAssocID="{C0A00C7A-2D48-4B30-BF50-96F7F1A7FAF1}" presName="childNode" presStyleLbl="node1" presStyleIdx="12" presStyleCnt="16">
        <dgm:presLayoutVars>
          <dgm:bulletEnabled val="1"/>
        </dgm:presLayoutVars>
      </dgm:prSet>
      <dgm:spPr/>
    </dgm:pt>
    <dgm:pt modelId="{29190B96-9713-4B60-A631-8DCCF6882AC7}" type="pres">
      <dgm:prSet presAssocID="{FCA8008D-754E-4186-84AD-A7075985913C}" presName="aSpace" presStyleCnt="0"/>
      <dgm:spPr/>
    </dgm:pt>
    <dgm:pt modelId="{F7FB519D-24B1-4FED-BA8B-062B89B026CE}" type="pres">
      <dgm:prSet presAssocID="{196C0B37-A9A2-4D0B-BD10-3D95FB0C9689}" presName="compNode" presStyleCnt="0"/>
      <dgm:spPr/>
    </dgm:pt>
    <dgm:pt modelId="{10B1DF3C-D421-4CBC-800E-6CA4F2493F0F}" type="pres">
      <dgm:prSet presAssocID="{196C0B37-A9A2-4D0B-BD10-3D95FB0C9689}" presName="aNode" presStyleLbl="bgShp" presStyleIdx="2" presStyleCnt="3"/>
      <dgm:spPr/>
    </dgm:pt>
    <dgm:pt modelId="{E715A632-E1C5-4D50-9A90-726787249CFA}" type="pres">
      <dgm:prSet presAssocID="{196C0B37-A9A2-4D0B-BD10-3D95FB0C9689}" presName="textNode" presStyleLbl="bgShp" presStyleIdx="2" presStyleCnt="3"/>
      <dgm:spPr/>
    </dgm:pt>
    <dgm:pt modelId="{A768CCC1-DFAF-4A9D-85B7-0D7064A21CFF}" type="pres">
      <dgm:prSet presAssocID="{196C0B37-A9A2-4D0B-BD10-3D95FB0C9689}" presName="compChildNode" presStyleCnt="0"/>
      <dgm:spPr/>
    </dgm:pt>
    <dgm:pt modelId="{EABB712F-42EA-4035-AEA2-2304AB9521FB}" type="pres">
      <dgm:prSet presAssocID="{196C0B37-A9A2-4D0B-BD10-3D95FB0C9689}" presName="theInnerList" presStyleCnt="0"/>
      <dgm:spPr/>
    </dgm:pt>
    <dgm:pt modelId="{F74CD5ED-7EB6-42A7-BFDD-26718DC41423}" type="pres">
      <dgm:prSet presAssocID="{B3E0A6A6-F499-4756-B631-85824E41160B}" presName="childNode" presStyleLbl="node1" presStyleIdx="13" presStyleCnt="16">
        <dgm:presLayoutVars>
          <dgm:bulletEnabled val="1"/>
        </dgm:presLayoutVars>
      </dgm:prSet>
      <dgm:spPr/>
    </dgm:pt>
    <dgm:pt modelId="{0DD1BB26-8FCE-4CCC-ABEA-616539DD63EB}" type="pres">
      <dgm:prSet presAssocID="{B3E0A6A6-F499-4756-B631-85824E41160B}" presName="aSpace2" presStyleCnt="0"/>
      <dgm:spPr/>
    </dgm:pt>
    <dgm:pt modelId="{C4DACD87-66A9-4F72-827E-D6F6B7438235}" type="pres">
      <dgm:prSet presAssocID="{51006651-BAD4-4D12-B3D1-35131284848B}" presName="childNode" presStyleLbl="node1" presStyleIdx="14" presStyleCnt="16">
        <dgm:presLayoutVars>
          <dgm:bulletEnabled val="1"/>
        </dgm:presLayoutVars>
      </dgm:prSet>
      <dgm:spPr/>
    </dgm:pt>
    <dgm:pt modelId="{DBED4B8C-EB1B-42E2-8CF6-149010A9A31C}" type="pres">
      <dgm:prSet presAssocID="{51006651-BAD4-4D12-B3D1-35131284848B}" presName="aSpace2" presStyleCnt="0"/>
      <dgm:spPr/>
    </dgm:pt>
    <dgm:pt modelId="{9012B369-C111-4EFE-8A6B-1B5A96CF12D2}" type="pres">
      <dgm:prSet presAssocID="{074A58AD-7D12-45A8-BD87-46EA60B60B9F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69FC9001-10BA-4E2D-8A60-1397B0FB4EB5}" srcId="{4ACE2901-FF44-458D-A9D5-34F1A67D3CBB}" destId="{196C0B37-A9A2-4D0B-BD10-3D95FB0C9689}" srcOrd="2" destOrd="0" parTransId="{FD3B0FEF-83EC-4BBB-8E51-D7AA873BA885}" sibTransId="{C9305CE9-EF56-4405-96FB-75033EBD0F9A}"/>
    <dgm:cxn modelId="{1F47810A-00DB-4B9B-A904-BA73A52AAD5A}" type="presOf" srcId="{FA521902-9925-42DC-9809-AB363E1759D0}" destId="{56FAE6F3-D0A3-4D4B-ADDA-09337DC3DF1A}" srcOrd="0" destOrd="0" presId="urn:microsoft.com/office/officeart/2005/8/layout/lProcess2"/>
    <dgm:cxn modelId="{8412A511-A66E-40B1-B1E1-0457DCFDF069}" type="presOf" srcId="{F989FC23-D5E8-44CB-B7C6-558B09EB011A}" destId="{83AF994A-5F08-4C5F-9904-1E134956237E}" srcOrd="0" destOrd="0" presId="urn:microsoft.com/office/officeart/2005/8/layout/lProcess2"/>
    <dgm:cxn modelId="{48CF8213-5190-4DFB-908D-448FADCFB40B}" type="presOf" srcId="{074A58AD-7D12-45A8-BD87-46EA60B60B9F}" destId="{9012B369-C111-4EFE-8A6B-1B5A96CF12D2}" srcOrd="0" destOrd="0" presId="urn:microsoft.com/office/officeart/2005/8/layout/lProcess2"/>
    <dgm:cxn modelId="{632A5E1E-D31C-4BE7-806B-F6F5BDCFCB92}" srcId="{FCA8008D-754E-4186-84AD-A7075985913C}" destId="{867F206F-671D-4602-AD5D-7D02E8D9D19D}" srcOrd="6" destOrd="0" parTransId="{EA25F570-9360-435D-9764-CD3292A20AAB}" sibTransId="{E480E2D2-F8A2-4FD7-9BC0-AEA8F3A7A97B}"/>
    <dgm:cxn modelId="{52BA5521-90BA-4812-922F-42E8774ADE69}" srcId="{196C0B37-A9A2-4D0B-BD10-3D95FB0C9689}" destId="{51006651-BAD4-4D12-B3D1-35131284848B}" srcOrd="1" destOrd="0" parTransId="{594FA4F1-2483-4B74-889C-78B0A0D4E2B5}" sibTransId="{B5725B84-AAF8-4076-8046-68D4A5CA0CAC}"/>
    <dgm:cxn modelId="{519C9C2B-94A8-467B-8A0D-F7155C8B6398}" srcId="{FCA8008D-754E-4186-84AD-A7075985913C}" destId="{FA521902-9925-42DC-9809-AB363E1759D0}" srcOrd="2" destOrd="0" parTransId="{D0E73DC5-E4ED-4414-965F-713B7C3ADF80}" sibTransId="{5F516D37-95ED-4D61-A9B6-2215F76F6F2D}"/>
    <dgm:cxn modelId="{16E5DD2B-CEDC-4922-BF08-B02C299F1178}" srcId="{78E3A0C1-7534-444E-AA6B-D2751CFE1FFB}" destId="{86F65110-A652-4537-BCA2-415C93F6E421}" srcOrd="1" destOrd="0" parTransId="{BBA23AD6-F8E6-4FAA-8BDD-D91E0D1648F0}" sibTransId="{202E848D-5E5F-444F-BE6C-099DBEB9865E}"/>
    <dgm:cxn modelId="{4C178840-A8B1-487D-AD37-38E8A712BB71}" srcId="{78E3A0C1-7534-444E-AA6B-D2751CFE1FFB}" destId="{49C3A407-050B-44CA-B387-227E930F9CBA}" srcOrd="2" destOrd="0" parTransId="{E7BB4867-A43F-4770-A315-028D4FAC1C7F}" sibTransId="{4279482F-9820-4DFF-8722-49DB1B206810}"/>
    <dgm:cxn modelId="{3DAC9840-2280-400F-AB5E-177223EA97B9}" type="presOf" srcId="{BBB926F8-8BE5-413E-8E71-C703658002FA}" destId="{4CAA69F6-24E8-4BD8-806A-847C1CCDDD70}" srcOrd="0" destOrd="0" presId="urn:microsoft.com/office/officeart/2005/8/layout/lProcess2"/>
    <dgm:cxn modelId="{2A04E75C-CDA0-420D-A850-EEA4F437D367}" srcId="{78E3A0C1-7534-444E-AA6B-D2751CFE1FFB}" destId="{BBB926F8-8BE5-413E-8E71-C703658002FA}" srcOrd="0" destOrd="0" parTransId="{8E111160-7DFA-4D3D-9DD0-B3B743600DE3}" sibTransId="{4AE49C04-2D30-43A0-837F-9B42B1E6AE70}"/>
    <dgm:cxn modelId="{3EF74F63-1DB0-4D26-B5F6-C21E015348C4}" srcId="{196C0B37-A9A2-4D0B-BD10-3D95FB0C9689}" destId="{074A58AD-7D12-45A8-BD87-46EA60B60B9F}" srcOrd="2" destOrd="0" parTransId="{1B27A9E5-618C-420F-BB58-FF28A2668878}" sibTransId="{8FCD3C28-8294-4155-8AC1-9DF0B01C3ECB}"/>
    <dgm:cxn modelId="{02A26465-DF6A-49E1-897F-E6FDDE02FA57}" type="presOf" srcId="{FCA8008D-754E-4186-84AD-A7075985913C}" destId="{C0E0FFC8-0382-41AF-96A0-3D293368313D}" srcOrd="1" destOrd="0" presId="urn:microsoft.com/office/officeart/2005/8/layout/lProcess2"/>
    <dgm:cxn modelId="{266B4169-BC32-4F02-9D02-D17EA43E209E}" type="presOf" srcId="{C0A00C7A-2D48-4B30-BF50-96F7F1A7FAF1}" destId="{44AF8A52-F9FF-4D34-9050-8ED6DF369160}" srcOrd="0" destOrd="0" presId="urn:microsoft.com/office/officeart/2005/8/layout/lProcess2"/>
    <dgm:cxn modelId="{17C8786A-AFAB-4DB6-9A69-D7857EA2BF90}" type="presOf" srcId="{78E3A0C1-7534-444E-AA6B-D2751CFE1FFB}" destId="{83DD9B70-334B-4A76-BA7A-1C152E38C71C}" srcOrd="0" destOrd="0" presId="urn:microsoft.com/office/officeart/2005/8/layout/lProcess2"/>
    <dgm:cxn modelId="{F3BC124C-23F6-4DD8-B930-DDE48739F7AB}" srcId="{78E3A0C1-7534-444E-AA6B-D2751CFE1FFB}" destId="{A1F381F2-5579-4F6B-AA9D-49EBCD5EF02E}" srcOrd="3" destOrd="0" parTransId="{326E591D-1A04-4298-B293-D65D6B714FCF}" sibTransId="{4095ACB9-B408-40B6-B418-779B5E702309}"/>
    <dgm:cxn modelId="{D9B70376-885F-4232-A111-9DAD92EF3E62}" srcId="{4ACE2901-FF44-458D-A9D5-34F1A67D3CBB}" destId="{78E3A0C1-7534-444E-AA6B-D2751CFE1FFB}" srcOrd="0" destOrd="0" parTransId="{406F17D5-F15B-4B84-AE3B-DB062F16DDC8}" sibTransId="{AE6793F0-1D10-4137-84EC-29AB7E942737}"/>
    <dgm:cxn modelId="{A8773378-A79D-4D5C-B241-5EE7AFA6FA2A}" type="presOf" srcId="{49C3A407-050B-44CA-B387-227E930F9CBA}" destId="{05BFC8B7-D3B1-4FB0-B54C-39EC9DB02927}" srcOrd="0" destOrd="0" presId="urn:microsoft.com/office/officeart/2005/8/layout/lProcess2"/>
    <dgm:cxn modelId="{19E59A7F-B435-4BD4-972E-35A8FB5908DE}" type="presOf" srcId="{196C0B37-A9A2-4D0B-BD10-3D95FB0C9689}" destId="{E715A632-E1C5-4D50-9A90-726787249CFA}" srcOrd="1" destOrd="0" presId="urn:microsoft.com/office/officeart/2005/8/layout/lProcess2"/>
    <dgm:cxn modelId="{A3F38681-C5A5-484A-AB63-2C5397F824BD}" type="presOf" srcId="{4ACE2901-FF44-458D-A9D5-34F1A67D3CBB}" destId="{ABDA4CA9-866C-44DC-99A5-F3B8DB78DC73}" srcOrd="0" destOrd="0" presId="urn:microsoft.com/office/officeart/2005/8/layout/lProcess2"/>
    <dgm:cxn modelId="{A64CE184-EBC2-49C4-9313-413B06A9F84F}" type="presOf" srcId="{7CA0FF4B-2D8D-4997-87F1-25F7AF731133}" destId="{38C332F9-547D-4A63-84B4-C5619676BD7F}" srcOrd="0" destOrd="0" presId="urn:microsoft.com/office/officeart/2005/8/layout/lProcess2"/>
    <dgm:cxn modelId="{50B0BB94-F5FE-4C7B-A95E-78EFF2D326B5}" type="presOf" srcId="{78E3A0C1-7534-444E-AA6B-D2751CFE1FFB}" destId="{FDEECEFE-2F48-4303-8397-41A4AF9E4B16}" srcOrd="1" destOrd="0" presId="urn:microsoft.com/office/officeart/2005/8/layout/lProcess2"/>
    <dgm:cxn modelId="{ECD65C97-A098-4538-9DAD-30D2072815D0}" srcId="{196C0B37-A9A2-4D0B-BD10-3D95FB0C9689}" destId="{B3E0A6A6-F499-4756-B631-85824E41160B}" srcOrd="0" destOrd="0" parTransId="{BF1CD95E-A208-4C0B-8FD2-C8B009D8CE3C}" sibTransId="{D4D0A2E8-F16A-4A16-B9B8-8BCCB4F75070}"/>
    <dgm:cxn modelId="{57F9A099-60CE-40AC-81FE-17A2E79F1F16}" srcId="{FCA8008D-754E-4186-84AD-A7075985913C}" destId="{7DCE18C5-7102-4D6E-9B75-0F9CD7721490}" srcOrd="0" destOrd="0" parTransId="{A8C1F019-CB76-4278-B91A-3546F4968F85}" sibTransId="{951E366E-D37C-47CA-AF12-A628F89327A9}"/>
    <dgm:cxn modelId="{E2F1389A-6A72-4CB7-8C56-BAEE5F5764D0}" type="presOf" srcId="{7DCE18C5-7102-4D6E-9B75-0F9CD7721490}" destId="{5A1AA6B3-C230-42D6-897F-9ABEB4DC727C}" srcOrd="0" destOrd="0" presId="urn:microsoft.com/office/officeart/2005/8/layout/lProcess2"/>
    <dgm:cxn modelId="{9F409CA1-CD63-43BF-AA39-76635B1E81FA}" srcId="{FCA8008D-754E-4186-84AD-A7075985913C}" destId="{4CA97120-DA60-4E56-A44D-7683E31C7F59}" srcOrd="7" destOrd="0" parTransId="{70B25027-18A8-4EE4-B2F5-2E6654147823}" sibTransId="{28E2410E-9437-415C-B0D0-AE769A4EE0BD}"/>
    <dgm:cxn modelId="{2DE887A7-6E16-4FB5-85B0-C4A01BC97F31}" type="presOf" srcId="{86F65110-A652-4537-BCA2-415C93F6E421}" destId="{BE9488B1-C1F7-4E73-B50E-C306F8137F40}" srcOrd="0" destOrd="0" presId="urn:microsoft.com/office/officeart/2005/8/layout/lProcess2"/>
    <dgm:cxn modelId="{82CCDFB0-476D-4904-80EC-B0D8DC9BF4A7}" srcId="{FCA8008D-754E-4186-84AD-A7075985913C}" destId="{885255EB-F037-4DA1-8E5E-73DFBD1D1F99}" srcOrd="3" destOrd="0" parTransId="{6EECC6A5-00ED-4681-A745-56108710B7CD}" sibTransId="{A930436A-C4A4-4749-A7EA-899DBB331864}"/>
    <dgm:cxn modelId="{6B5394B7-9005-4B47-8963-32823F8EC9D3}" type="presOf" srcId="{867F206F-671D-4602-AD5D-7D02E8D9D19D}" destId="{2302B1A0-F2A8-469A-B1B0-30D076BC89A2}" srcOrd="0" destOrd="0" presId="urn:microsoft.com/office/officeart/2005/8/layout/lProcess2"/>
    <dgm:cxn modelId="{B2E1EDC1-274E-4FC1-B78B-87176AFBD246}" type="presOf" srcId="{FCA8008D-754E-4186-84AD-A7075985913C}" destId="{AF1F3674-A8A8-45E8-873E-3754590807AC}" srcOrd="0" destOrd="0" presId="urn:microsoft.com/office/officeart/2005/8/layout/lProcess2"/>
    <dgm:cxn modelId="{A74D68C5-36A3-45EB-93D1-013BDA2183AA}" srcId="{4ACE2901-FF44-458D-A9D5-34F1A67D3CBB}" destId="{FCA8008D-754E-4186-84AD-A7075985913C}" srcOrd="1" destOrd="0" parTransId="{3AD3BC1C-1B33-442A-BC03-01090B103943}" sibTransId="{C39A6F93-B10E-4D97-A2C8-264FD39EE33F}"/>
    <dgm:cxn modelId="{E886FDCC-19F4-40E6-AF6B-DF751E41186D}" type="presOf" srcId="{51006651-BAD4-4D12-B3D1-35131284848B}" destId="{C4DACD87-66A9-4F72-827E-D6F6B7438235}" srcOrd="0" destOrd="0" presId="urn:microsoft.com/office/officeart/2005/8/layout/lProcess2"/>
    <dgm:cxn modelId="{F893D8CE-4981-4982-8E35-2FE669AA38BB}" srcId="{FCA8008D-754E-4186-84AD-A7075985913C}" destId="{F989FC23-D5E8-44CB-B7C6-558B09EB011A}" srcOrd="4" destOrd="0" parTransId="{11A866B1-EC2D-4714-B07C-040B962BCD34}" sibTransId="{948A7C4E-5775-41C5-83B3-0C7016C1B239}"/>
    <dgm:cxn modelId="{511B43CF-4FDE-44C9-851D-D389ED7EFFBB}" type="presOf" srcId="{4CA97120-DA60-4E56-A44D-7683E31C7F59}" destId="{65150D07-92BE-4634-807F-EA62245D530B}" srcOrd="0" destOrd="0" presId="urn:microsoft.com/office/officeart/2005/8/layout/lProcess2"/>
    <dgm:cxn modelId="{CCF16DD5-F3CE-4359-81D4-635EDAC73142}" srcId="{FCA8008D-754E-4186-84AD-A7075985913C}" destId="{F1674CA5-AE9B-4C53-9281-8452A57C1604}" srcOrd="5" destOrd="0" parTransId="{AFFCE61C-3AB1-47DC-8FF0-471381818B22}" sibTransId="{E391331D-AFA2-45AE-997C-C4BC3F3A1181}"/>
    <dgm:cxn modelId="{305725D9-A75E-45C9-A1DB-E428A47626DA}" srcId="{FCA8008D-754E-4186-84AD-A7075985913C}" destId="{7CA0FF4B-2D8D-4997-87F1-25F7AF731133}" srcOrd="1" destOrd="0" parTransId="{0621EF8B-6219-4410-83D2-9029FA1295D9}" sibTransId="{280A3DAF-866B-4341-BA76-8F84E99E67F8}"/>
    <dgm:cxn modelId="{881F10DE-0965-4CBF-B1F1-0BC76DB98C60}" type="presOf" srcId="{F1674CA5-AE9B-4C53-9281-8452A57C1604}" destId="{FA72E723-736C-4498-A25C-B89A31899CF2}" srcOrd="0" destOrd="0" presId="urn:microsoft.com/office/officeart/2005/8/layout/lProcess2"/>
    <dgm:cxn modelId="{7E9AD4E1-40D5-430E-BCF0-02110E248A40}" type="presOf" srcId="{196C0B37-A9A2-4D0B-BD10-3D95FB0C9689}" destId="{10B1DF3C-D421-4CBC-800E-6CA4F2493F0F}" srcOrd="0" destOrd="0" presId="urn:microsoft.com/office/officeart/2005/8/layout/lProcess2"/>
    <dgm:cxn modelId="{94A255E2-AC86-4564-8246-077E9A9C0629}" type="presOf" srcId="{A1F381F2-5579-4F6B-AA9D-49EBCD5EF02E}" destId="{94F64A30-6B78-4F10-8F09-308AF37FD9D5}" srcOrd="0" destOrd="0" presId="urn:microsoft.com/office/officeart/2005/8/layout/lProcess2"/>
    <dgm:cxn modelId="{72F747E6-E050-4F3F-BAA8-AB292602E9A9}" type="presOf" srcId="{885255EB-F037-4DA1-8E5E-73DFBD1D1F99}" destId="{C5123804-CBB5-459C-B859-40A96127EF40}" srcOrd="0" destOrd="0" presId="urn:microsoft.com/office/officeart/2005/8/layout/lProcess2"/>
    <dgm:cxn modelId="{CE39DAEA-DAC7-468D-994E-D80056B00C26}" type="presOf" srcId="{B3E0A6A6-F499-4756-B631-85824E41160B}" destId="{F74CD5ED-7EB6-42A7-BFDD-26718DC41423}" srcOrd="0" destOrd="0" presId="urn:microsoft.com/office/officeart/2005/8/layout/lProcess2"/>
    <dgm:cxn modelId="{8ABAD7F0-152C-4873-A625-93B35E7D5B4A}" srcId="{FCA8008D-754E-4186-84AD-A7075985913C}" destId="{C0A00C7A-2D48-4B30-BF50-96F7F1A7FAF1}" srcOrd="8" destOrd="0" parTransId="{9AC94502-9597-49C7-930D-D15F36212A5D}" sibTransId="{ABCCBCA6-E505-4582-9EB7-D58C48B4D5F7}"/>
    <dgm:cxn modelId="{E2FF58BA-CF57-4AAC-B3E6-3A7F2372FA14}" type="presParOf" srcId="{ABDA4CA9-866C-44DC-99A5-F3B8DB78DC73}" destId="{429AEA5F-FB77-420C-A305-3E385DD582B1}" srcOrd="0" destOrd="0" presId="urn:microsoft.com/office/officeart/2005/8/layout/lProcess2"/>
    <dgm:cxn modelId="{C6000A0B-0155-441B-995B-946EAD2640A0}" type="presParOf" srcId="{429AEA5F-FB77-420C-A305-3E385DD582B1}" destId="{83DD9B70-334B-4A76-BA7A-1C152E38C71C}" srcOrd="0" destOrd="0" presId="urn:microsoft.com/office/officeart/2005/8/layout/lProcess2"/>
    <dgm:cxn modelId="{65D61F67-6718-4E18-9B5D-768F7DB38706}" type="presParOf" srcId="{429AEA5F-FB77-420C-A305-3E385DD582B1}" destId="{FDEECEFE-2F48-4303-8397-41A4AF9E4B16}" srcOrd="1" destOrd="0" presId="urn:microsoft.com/office/officeart/2005/8/layout/lProcess2"/>
    <dgm:cxn modelId="{8DEC1F7D-612A-4854-8906-77D690150E29}" type="presParOf" srcId="{429AEA5F-FB77-420C-A305-3E385DD582B1}" destId="{8D9F3689-3A52-4FA2-ADEF-B1156D45E583}" srcOrd="2" destOrd="0" presId="urn:microsoft.com/office/officeart/2005/8/layout/lProcess2"/>
    <dgm:cxn modelId="{EA605F84-BF45-43B4-B2FC-61C9EF967AB1}" type="presParOf" srcId="{8D9F3689-3A52-4FA2-ADEF-B1156D45E583}" destId="{52FA0133-FDE4-4DDA-A742-670E43222DC9}" srcOrd="0" destOrd="0" presId="urn:microsoft.com/office/officeart/2005/8/layout/lProcess2"/>
    <dgm:cxn modelId="{83B0BC6E-9799-45D2-9AA7-A5F9FE8043B4}" type="presParOf" srcId="{52FA0133-FDE4-4DDA-A742-670E43222DC9}" destId="{4CAA69F6-24E8-4BD8-806A-847C1CCDDD70}" srcOrd="0" destOrd="0" presId="urn:microsoft.com/office/officeart/2005/8/layout/lProcess2"/>
    <dgm:cxn modelId="{FA4519CA-BC1C-47DC-AC49-69BEAC29FA22}" type="presParOf" srcId="{52FA0133-FDE4-4DDA-A742-670E43222DC9}" destId="{6A5751CA-972D-4D6A-81DE-B2C7B4272716}" srcOrd="1" destOrd="0" presId="urn:microsoft.com/office/officeart/2005/8/layout/lProcess2"/>
    <dgm:cxn modelId="{FEB14577-0D29-4FDB-8807-688D52D3D408}" type="presParOf" srcId="{52FA0133-FDE4-4DDA-A742-670E43222DC9}" destId="{BE9488B1-C1F7-4E73-B50E-C306F8137F40}" srcOrd="2" destOrd="0" presId="urn:microsoft.com/office/officeart/2005/8/layout/lProcess2"/>
    <dgm:cxn modelId="{84791BCC-6756-4C0C-BCE0-E1FE46825C68}" type="presParOf" srcId="{52FA0133-FDE4-4DDA-A742-670E43222DC9}" destId="{6D670259-A6BE-4636-A551-A68F777FA55C}" srcOrd="3" destOrd="0" presId="urn:microsoft.com/office/officeart/2005/8/layout/lProcess2"/>
    <dgm:cxn modelId="{89BBB2A7-D62E-4A74-8403-F85B65296CD2}" type="presParOf" srcId="{52FA0133-FDE4-4DDA-A742-670E43222DC9}" destId="{05BFC8B7-D3B1-4FB0-B54C-39EC9DB02927}" srcOrd="4" destOrd="0" presId="urn:microsoft.com/office/officeart/2005/8/layout/lProcess2"/>
    <dgm:cxn modelId="{5EBE303C-E6D9-43E5-BF60-F1E032D7E7F1}" type="presParOf" srcId="{52FA0133-FDE4-4DDA-A742-670E43222DC9}" destId="{BBB80442-414D-4FF5-A82E-77320432426D}" srcOrd="5" destOrd="0" presId="urn:microsoft.com/office/officeart/2005/8/layout/lProcess2"/>
    <dgm:cxn modelId="{866D0B40-8160-479D-9522-97D96AA84923}" type="presParOf" srcId="{52FA0133-FDE4-4DDA-A742-670E43222DC9}" destId="{94F64A30-6B78-4F10-8F09-308AF37FD9D5}" srcOrd="6" destOrd="0" presId="urn:microsoft.com/office/officeart/2005/8/layout/lProcess2"/>
    <dgm:cxn modelId="{D34FA718-1C00-4A47-B617-0BFD49E4413C}" type="presParOf" srcId="{ABDA4CA9-866C-44DC-99A5-F3B8DB78DC73}" destId="{DAE117B0-DE14-4779-9B10-C5D24F0AACC8}" srcOrd="1" destOrd="0" presId="urn:microsoft.com/office/officeart/2005/8/layout/lProcess2"/>
    <dgm:cxn modelId="{F237507B-1ABE-4F9B-BF24-E6C1C0076553}" type="presParOf" srcId="{ABDA4CA9-866C-44DC-99A5-F3B8DB78DC73}" destId="{9C5F3447-5A7F-48EC-8C89-5788EEE44126}" srcOrd="2" destOrd="0" presId="urn:microsoft.com/office/officeart/2005/8/layout/lProcess2"/>
    <dgm:cxn modelId="{79D42341-D021-479A-A36D-F6287EBF0C55}" type="presParOf" srcId="{9C5F3447-5A7F-48EC-8C89-5788EEE44126}" destId="{AF1F3674-A8A8-45E8-873E-3754590807AC}" srcOrd="0" destOrd="0" presId="urn:microsoft.com/office/officeart/2005/8/layout/lProcess2"/>
    <dgm:cxn modelId="{15F8EA8D-2BF2-431B-9800-9718122F835E}" type="presParOf" srcId="{9C5F3447-5A7F-48EC-8C89-5788EEE44126}" destId="{C0E0FFC8-0382-41AF-96A0-3D293368313D}" srcOrd="1" destOrd="0" presId="urn:microsoft.com/office/officeart/2005/8/layout/lProcess2"/>
    <dgm:cxn modelId="{85451236-E956-47D6-BBD1-859493B0BE75}" type="presParOf" srcId="{9C5F3447-5A7F-48EC-8C89-5788EEE44126}" destId="{2F3E8328-595B-4DB0-8E2D-E8A4C5840572}" srcOrd="2" destOrd="0" presId="urn:microsoft.com/office/officeart/2005/8/layout/lProcess2"/>
    <dgm:cxn modelId="{134BC70B-3A5E-4B03-9A96-59B3CA16B9BA}" type="presParOf" srcId="{2F3E8328-595B-4DB0-8E2D-E8A4C5840572}" destId="{993C14B0-82F1-4840-87C9-50E34511F44A}" srcOrd="0" destOrd="0" presId="urn:microsoft.com/office/officeart/2005/8/layout/lProcess2"/>
    <dgm:cxn modelId="{FC1BC95C-58FF-46F5-AE39-3296622EAD7D}" type="presParOf" srcId="{993C14B0-82F1-4840-87C9-50E34511F44A}" destId="{5A1AA6B3-C230-42D6-897F-9ABEB4DC727C}" srcOrd="0" destOrd="0" presId="urn:microsoft.com/office/officeart/2005/8/layout/lProcess2"/>
    <dgm:cxn modelId="{C403D487-F1FB-44C8-842A-CE0E469F88D8}" type="presParOf" srcId="{993C14B0-82F1-4840-87C9-50E34511F44A}" destId="{415158CB-D640-48A4-97D0-12B373D0B754}" srcOrd="1" destOrd="0" presId="urn:microsoft.com/office/officeart/2005/8/layout/lProcess2"/>
    <dgm:cxn modelId="{5AB7AA79-4740-4B60-A630-91E14BC95369}" type="presParOf" srcId="{993C14B0-82F1-4840-87C9-50E34511F44A}" destId="{38C332F9-547D-4A63-84B4-C5619676BD7F}" srcOrd="2" destOrd="0" presId="urn:microsoft.com/office/officeart/2005/8/layout/lProcess2"/>
    <dgm:cxn modelId="{32048E6E-A433-49B8-9E3B-411D20D00380}" type="presParOf" srcId="{993C14B0-82F1-4840-87C9-50E34511F44A}" destId="{10467C4B-9F32-4DFD-A957-7539C4F7E67A}" srcOrd="3" destOrd="0" presId="urn:microsoft.com/office/officeart/2005/8/layout/lProcess2"/>
    <dgm:cxn modelId="{E66E5678-8C39-433A-9A81-B1DB95C3EDCF}" type="presParOf" srcId="{993C14B0-82F1-4840-87C9-50E34511F44A}" destId="{56FAE6F3-D0A3-4D4B-ADDA-09337DC3DF1A}" srcOrd="4" destOrd="0" presId="urn:microsoft.com/office/officeart/2005/8/layout/lProcess2"/>
    <dgm:cxn modelId="{8DC84E1F-1C92-45F5-B9FF-A7E3B73CA4E6}" type="presParOf" srcId="{993C14B0-82F1-4840-87C9-50E34511F44A}" destId="{48F20366-E8F3-4F04-938A-41DBAA13B1AF}" srcOrd="5" destOrd="0" presId="urn:microsoft.com/office/officeart/2005/8/layout/lProcess2"/>
    <dgm:cxn modelId="{023E6B60-1EB2-4800-A997-F0A4E4864663}" type="presParOf" srcId="{993C14B0-82F1-4840-87C9-50E34511F44A}" destId="{C5123804-CBB5-459C-B859-40A96127EF40}" srcOrd="6" destOrd="0" presId="urn:microsoft.com/office/officeart/2005/8/layout/lProcess2"/>
    <dgm:cxn modelId="{839BCD18-C546-47F2-A56B-9F6AE13072C7}" type="presParOf" srcId="{993C14B0-82F1-4840-87C9-50E34511F44A}" destId="{20E967E0-C7C1-4709-8902-DCDCB5DE4443}" srcOrd="7" destOrd="0" presId="urn:microsoft.com/office/officeart/2005/8/layout/lProcess2"/>
    <dgm:cxn modelId="{457860F1-34E3-4332-93EA-0AF3A0380522}" type="presParOf" srcId="{993C14B0-82F1-4840-87C9-50E34511F44A}" destId="{83AF994A-5F08-4C5F-9904-1E134956237E}" srcOrd="8" destOrd="0" presId="urn:microsoft.com/office/officeart/2005/8/layout/lProcess2"/>
    <dgm:cxn modelId="{BAF0E86F-767B-47DD-9D2F-FBE9E2210080}" type="presParOf" srcId="{993C14B0-82F1-4840-87C9-50E34511F44A}" destId="{21371CCC-9B80-41A8-816D-9A6437AA2C02}" srcOrd="9" destOrd="0" presId="urn:microsoft.com/office/officeart/2005/8/layout/lProcess2"/>
    <dgm:cxn modelId="{5C2A097F-3897-4514-B40B-565C553C0ECA}" type="presParOf" srcId="{993C14B0-82F1-4840-87C9-50E34511F44A}" destId="{FA72E723-736C-4498-A25C-B89A31899CF2}" srcOrd="10" destOrd="0" presId="urn:microsoft.com/office/officeart/2005/8/layout/lProcess2"/>
    <dgm:cxn modelId="{E07F082E-FE69-43DC-9494-4C885B355341}" type="presParOf" srcId="{993C14B0-82F1-4840-87C9-50E34511F44A}" destId="{14C25495-84EF-40EB-AB2C-7FF073EE75B1}" srcOrd="11" destOrd="0" presId="urn:microsoft.com/office/officeart/2005/8/layout/lProcess2"/>
    <dgm:cxn modelId="{79D5D1A7-842C-4EB9-B105-4A52FD231CC6}" type="presParOf" srcId="{993C14B0-82F1-4840-87C9-50E34511F44A}" destId="{2302B1A0-F2A8-469A-B1B0-30D076BC89A2}" srcOrd="12" destOrd="0" presId="urn:microsoft.com/office/officeart/2005/8/layout/lProcess2"/>
    <dgm:cxn modelId="{146FB24E-29DB-4BDF-AA04-267A6E0ED7ED}" type="presParOf" srcId="{993C14B0-82F1-4840-87C9-50E34511F44A}" destId="{DC03A363-0D0B-4288-AD84-69463F9B5826}" srcOrd="13" destOrd="0" presId="urn:microsoft.com/office/officeart/2005/8/layout/lProcess2"/>
    <dgm:cxn modelId="{FD0AF9B0-8B54-483D-BDF5-C1005DDF5DC8}" type="presParOf" srcId="{993C14B0-82F1-4840-87C9-50E34511F44A}" destId="{65150D07-92BE-4634-807F-EA62245D530B}" srcOrd="14" destOrd="0" presId="urn:microsoft.com/office/officeart/2005/8/layout/lProcess2"/>
    <dgm:cxn modelId="{2FB130EB-2033-4FD0-80B0-8EF7DEB599BD}" type="presParOf" srcId="{993C14B0-82F1-4840-87C9-50E34511F44A}" destId="{54F433FE-3317-4AEE-BE4F-59F23D75A8DA}" srcOrd="15" destOrd="0" presId="urn:microsoft.com/office/officeart/2005/8/layout/lProcess2"/>
    <dgm:cxn modelId="{14D17474-ECE1-4BDF-8A24-A0FBB8526BF6}" type="presParOf" srcId="{993C14B0-82F1-4840-87C9-50E34511F44A}" destId="{44AF8A52-F9FF-4D34-9050-8ED6DF369160}" srcOrd="16" destOrd="0" presId="urn:microsoft.com/office/officeart/2005/8/layout/lProcess2"/>
    <dgm:cxn modelId="{8440E3A7-3775-49C5-B362-42FE566B0DFD}" type="presParOf" srcId="{ABDA4CA9-866C-44DC-99A5-F3B8DB78DC73}" destId="{29190B96-9713-4B60-A631-8DCCF6882AC7}" srcOrd="3" destOrd="0" presId="urn:microsoft.com/office/officeart/2005/8/layout/lProcess2"/>
    <dgm:cxn modelId="{F8B64957-2F14-426C-9DF3-7447FAFFE125}" type="presParOf" srcId="{ABDA4CA9-866C-44DC-99A5-F3B8DB78DC73}" destId="{F7FB519D-24B1-4FED-BA8B-062B89B026CE}" srcOrd="4" destOrd="0" presId="urn:microsoft.com/office/officeart/2005/8/layout/lProcess2"/>
    <dgm:cxn modelId="{95DCA08B-31A0-4A8B-A3C8-BE005A4A4E56}" type="presParOf" srcId="{F7FB519D-24B1-4FED-BA8B-062B89B026CE}" destId="{10B1DF3C-D421-4CBC-800E-6CA4F2493F0F}" srcOrd="0" destOrd="0" presId="urn:microsoft.com/office/officeart/2005/8/layout/lProcess2"/>
    <dgm:cxn modelId="{C478C3B8-C7C0-4FD6-B9E0-2CFECAA81CF8}" type="presParOf" srcId="{F7FB519D-24B1-4FED-BA8B-062B89B026CE}" destId="{E715A632-E1C5-4D50-9A90-726787249CFA}" srcOrd="1" destOrd="0" presId="urn:microsoft.com/office/officeart/2005/8/layout/lProcess2"/>
    <dgm:cxn modelId="{5026E556-90BF-4B51-BAA6-631290B692DA}" type="presParOf" srcId="{F7FB519D-24B1-4FED-BA8B-062B89B026CE}" destId="{A768CCC1-DFAF-4A9D-85B7-0D7064A21CFF}" srcOrd="2" destOrd="0" presId="urn:microsoft.com/office/officeart/2005/8/layout/lProcess2"/>
    <dgm:cxn modelId="{EDA4AF4B-D74A-4D76-84C1-9C6907A56E87}" type="presParOf" srcId="{A768CCC1-DFAF-4A9D-85B7-0D7064A21CFF}" destId="{EABB712F-42EA-4035-AEA2-2304AB9521FB}" srcOrd="0" destOrd="0" presId="urn:microsoft.com/office/officeart/2005/8/layout/lProcess2"/>
    <dgm:cxn modelId="{47659D2C-E329-45C7-AF4C-CF059D01C63A}" type="presParOf" srcId="{EABB712F-42EA-4035-AEA2-2304AB9521FB}" destId="{F74CD5ED-7EB6-42A7-BFDD-26718DC41423}" srcOrd="0" destOrd="0" presId="urn:microsoft.com/office/officeart/2005/8/layout/lProcess2"/>
    <dgm:cxn modelId="{8BAC7ED1-02B7-4CA6-B48B-9ADBA48B21FA}" type="presParOf" srcId="{EABB712F-42EA-4035-AEA2-2304AB9521FB}" destId="{0DD1BB26-8FCE-4CCC-ABEA-616539DD63EB}" srcOrd="1" destOrd="0" presId="urn:microsoft.com/office/officeart/2005/8/layout/lProcess2"/>
    <dgm:cxn modelId="{665A255E-F978-4A40-AAC3-B519BC9F85DB}" type="presParOf" srcId="{EABB712F-42EA-4035-AEA2-2304AB9521FB}" destId="{C4DACD87-66A9-4F72-827E-D6F6B7438235}" srcOrd="2" destOrd="0" presId="urn:microsoft.com/office/officeart/2005/8/layout/lProcess2"/>
    <dgm:cxn modelId="{ADBDBBCF-5D8C-43AF-94CC-A8EAB08BEB22}" type="presParOf" srcId="{EABB712F-42EA-4035-AEA2-2304AB9521FB}" destId="{DBED4B8C-EB1B-42E2-8CF6-149010A9A31C}" srcOrd="3" destOrd="0" presId="urn:microsoft.com/office/officeart/2005/8/layout/lProcess2"/>
    <dgm:cxn modelId="{F9F4E661-96B3-41A1-93E1-90B2888462E1}" type="presParOf" srcId="{EABB712F-42EA-4035-AEA2-2304AB9521FB}" destId="{9012B369-C111-4EFE-8A6B-1B5A96CF12D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D9B70-334B-4A76-BA7A-1C152E38C71C}">
      <dsp:nvSpPr>
        <dsp:cNvPr id="0" name=""/>
        <dsp:cNvSpPr/>
      </dsp:nvSpPr>
      <dsp:spPr>
        <a:xfrm>
          <a:off x="1042" y="0"/>
          <a:ext cx="2709620" cy="58898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Book Antiqua" panose="02040602050305030304" pitchFamily="18" charset="0"/>
            </a:rPr>
            <a:t>Sensor stock levels (IOT Data)</a:t>
          </a:r>
        </a:p>
      </dsp:txBody>
      <dsp:txXfrm>
        <a:off x="1042" y="0"/>
        <a:ext cx="2709620" cy="1766943"/>
      </dsp:txXfrm>
    </dsp:sp>
    <dsp:sp modelId="{4CAA69F6-24E8-4BD8-806A-847C1CCDDD70}">
      <dsp:nvSpPr>
        <dsp:cNvPr id="0" name=""/>
        <dsp:cNvSpPr/>
      </dsp:nvSpPr>
      <dsp:spPr>
        <a:xfrm>
          <a:off x="272004" y="1767087"/>
          <a:ext cx="2167696" cy="85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ID</a:t>
          </a:r>
        </a:p>
      </dsp:txBody>
      <dsp:txXfrm>
        <a:off x="297135" y="1792218"/>
        <a:ext cx="2117434" cy="807758"/>
      </dsp:txXfrm>
    </dsp:sp>
    <dsp:sp modelId="{BE9488B1-C1F7-4E73-B50E-C306F8137F40}">
      <dsp:nvSpPr>
        <dsp:cNvPr id="0" name=""/>
        <dsp:cNvSpPr/>
      </dsp:nvSpPr>
      <dsp:spPr>
        <a:xfrm>
          <a:off x="272004" y="2757110"/>
          <a:ext cx="2167696" cy="85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Product Id</a:t>
          </a:r>
        </a:p>
      </dsp:txBody>
      <dsp:txXfrm>
        <a:off x="297135" y="2782241"/>
        <a:ext cx="2117434" cy="807758"/>
      </dsp:txXfrm>
    </dsp:sp>
    <dsp:sp modelId="{05BFC8B7-D3B1-4FB0-B54C-39EC9DB02927}">
      <dsp:nvSpPr>
        <dsp:cNvPr id="0" name=""/>
        <dsp:cNvSpPr/>
      </dsp:nvSpPr>
      <dsp:spPr>
        <a:xfrm>
          <a:off x="272004" y="3747134"/>
          <a:ext cx="2167696" cy="85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Timestamp</a:t>
          </a:r>
        </a:p>
      </dsp:txBody>
      <dsp:txXfrm>
        <a:off x="297135" y="3772265"/>
        <a:ext cx="2117434" cy="807758"/>
      </dsp:txXfrm>
    </dsp:sp>
    <dsp:sp modelId="{94F64A30-6B78-4F10-8F09-308AF37FD9D5}">
      <dsp:nvSpPr>
        <dsp:cNvPr id="0" name=""/>
        <dsp:cNvSpPr/>
      </dsp:nvSpPr>
      <dsp:spPr>
        <a:xfrm>
          <a:off x="272004" y="4737157"/>
          <a:ext cx="2167696" cy="85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Estimated Stock Pct</a:t>
          </a:r>
        </a:p>
      </dsp:txBody>
      <dsp:txXfrm>
        <a:off x="297135" y="4762288"/>
        <a:ext cx="2117434" cy="807758"/>
      </dsp:txXfrm>
    </dsp:sp>
    <dsp:sp modelId="{AF1F3674-A8A8-45E8-873E-3754590807AC}">
      <dsp:nvSpPr>
        <dsp:cNvPr id="0" name=""/>
        <dsp:cNvSpPr/>
      </dsp:nvSpPr>
      <dsp:spPr>
        <a:xfrm>
          <a:off x="2913883" y="0"/>
          <a:ext cx="2709620" cy="58898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Book Antiqua" panose="02040602050305030304" pitchFamily="18" charset="0"/>
            </a:rPr>
            <a:t>Sales (Sales Data)</a:t>
          </a:r>
        </a:p>
      </dsp:txBody>
      <dsp:txXfrm>
        <a:off x="2913883" y="0"/>
        <a:ext cx="2709620" cy="1766943"/>
      </dsp:txXfrm>
    </dsp:sp>
    <dsp:sp modelId="{5A1AA6B3-C230-42D6-897F-9ABEB4DC727C}">
      <dsp:nvSpPr>
        <dsp:cNvPr id="0" name=""/>
        <dsp:cNvSpPr/>
      </dsp:nvSpPr>
      <dsp:spPr>
        <a:xfrm>
          <a:off x="3184845" y="1768669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Transaction Id</a:t>
          </a:r>
        </a:p>
      </dsp:txBody>
      <dsp:txXfrm>
        <a:off x="3195795" y="1779619"/>
        <a:ext cx="2145796" cy="351965"/>
      </dsp:txXfrm>
    </dsp:sp>
    <dsp:sp modelId="{38C332F9-547D-4A63-84B4-C5619676BD7F}">
      <dsp:nvSpPr>
        <dsp:cNvPr id="0" name=""/>
        <dsp:cNvSpPr/>
      </dsp:nvSpPr>
      <dsp:spPr>
        <a:xfrm>
          <a:off x="3184845" y="2200051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Timestamp</a:t>
          </a:r>
        </a:p>
      </dsp:txBody>
      <dsp:txXfrm>
        <a:off x="3195795" y="2211001"/>
        <a:ext cx="2145796" cy="351965"/>
      </dsp:txXfrm>
    </dsp:sp>
    <dsp:sp modelId="{56FAE6F3-D0A3-4D4B-ADDA-09337DC3DF1A}">
      <dsp:nvSpPr>
        <dsp:cNvPr id="0" name=""/>
        <dsp:cNvSpPr/>
      </dsp:nvSpPr>
      <dsp:spPr>
        <a:xfrm>
          <a:off x="3184845" y="2631434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Product id</a:t>
          </a:r>
        </a:p>
      </dsp:txBody>
      <dsp:txXfrm>
        <a:off x="3195795" y="2642384"/>
        <a:ext cx="2145796" cy="351965"/>
      </dsp:txXfrm>
    </dsp:sp>
    <dsp:sp modelId="{C5123804-CBB5-459C-B859-40A96127EF40}">
      <dsp:nvSpPr>
        <dsp:cNvPr id="0" name=""/>
        <dsp:cNvSpPr/>
      </dsp:nvSpPr>
      <dsp:spPr>
        <a:xfrm>
          <a:off x="3184845" y="3062817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category</a:t>
          </a:r>
        </a:p>
      </dsp:txBody>
      <dsp:txXfrm>
        <a:off x="3195795" y="3073767"/>
        <a:ext cx="2145796" cy="351965"/>
      </dsp:txXfrm>
    </dsp:sp>
    <dsp:sp modelId="{83AF994A-5F08-4C5F-9904-1E134956237E}">
      <dsp:nvSpPr>
        <dsp:cNvPr id="0" name=""/>
        <dsp:cNvSpPr/>
      </dsp:nvSpPr>
      <dsp:spPr>
        <a:xfrm>
          <a:off x="3193820" y="3494199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Customer Type</a:t>
          </a:r>
        </a:p>
      </dsp:txBody>
      <dsp:txXfrm>
        <a:off x="3204770" y="3505149"/>
        <a:ext cx="2145796" cy="351965"/>
      </dsp:txXfrm>
    </dsp:sp>
    <dsp:sp modelId="{FA72E723-736C-4498-A25C-B89A31899CF2}">
      <dsp:nvSpPr>
        <dsp:cNvPr id="0" name=""/>
        <dsp:cNvSpPr/>
      </dsp:nvSpPr>
      <dsp:spPr>
        <a:xfrm>
          <a:off x="3184845" y="3925582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Unit Price</a:t>
          </a:r>
        </a:p>
      </dsp:txBody>
      <dsp:txXfrm>
        <a:off x="3195795" y="3936532"/>
        <a:ext cx="2145796" cy="351965"/>
      </dsp:txXfrm>
    </dsp:sp>
    <dsp:sp modelId="{2302B1A0-F2A8-469A-B1B0-30D076BC89A2}">
      <dsp:nvSpPr>
        <dsp:cNvPr id="0" name=""/>
        <dsp:cNvSpPr/>
      </dsp:nvSpPr>
      <dsp:spPr>
        <a:xfrm>
          <a:off x="3184845" y="4356965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Quantity</a:t>
          </a:r>
        </a:p>
      </dsp:txBody>
      <dsp:txXfrm>
        <a:off x="3195795" y="4367915"/>
        <a:ext cx="2145796" cy="351965"/>
      </dsp:txXfrm>
    </dsp:sp>
    <dsp:sp modelId="{65150D07-92BE-4634-807F-EA62245D530B}">
      <dsp:nvSpPr>
        <dsp:cNvPr id="0" name=""/>
        <dsp:cNvSpPr/>
      </dsp:nvSpPr>
      <dsp:spPr>
        <a:xfrm>
          <a:off x="3184845" y="4788348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Total</a:t>
          </a:r>
        </a:p>
      </dsp:txBody>
      <dsp:txXfrm>
        <a:off x="3195795" y="4799298"/>
        <a:ext cx="2145796" cy="351965"/>
      </dsp:txXfrm>
    </dsp:sp>
    <dsp:sp modelId="{44AF8A52-F9FF-4D34-9050-8ED6DF369160}">
      <dsp:nvSpPr>
        <dsp:cNvPr id="0" name=""/>
        <dsp:cNvSpPr/>
      </dsp:nvSpPr>
      <dsp:spPr>
        <a:xfrm>
          <a:off x="3184845" y="5219730"/>
          <a:ext cx="2167696" cy="37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Payment Type</a:t>
          </a:r>
        </a:p>
      </dsp:txBody>
      <dsp:txXfrm>
        <a:off x="3195795" y="5230680"/>
        <a:ext cx="2145796" cy="351965"/>
      </dsp:txXfrm>
    </dsp:sp>
    <dsp:sp modelId="{10B1DF3C-D421-4CBC-800E-6CA4F2493F0F}">
      <dsp:nvSpPr>
        <dsp:cNvPr id="0" name=""/>
        <dsp:cNvSpPr/>
      </dsp:nvSpPr>
      <dsp:spPr>
        <a:xfrm>
          <a:off x="5826725" y="0"/>
          <a:ext cx="2709620" cy="58898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Book Antiqua" panose="02040602050305030304" pitchFamily="18" charset="0"/>
            </a:rPr>
            <a:t>Sensor Storage Temperature</a:t>
          </a:r>
        </a:p>
      </dsp:txBody>
      <dsp:txXfrm>
        <a:off x="5826725" y="0"/>
        <a:ext cx="2709620" cy="1766943"/>
      </dsp:txXfrm>
    </dsp:sp>
    <dsp:sp modelId="{F74CD5ED-7EB6-42A7-BFDD-26718DC41423}">
      <dsp:nvSpPr>
        <dsp:cNvPr id="0" name=""/>
        <dsp:cNvSpPr/>
      </dsp:nvSpPr>
      <dsp:spPr>
        <a:xfrm>
          <a:off x="6097687" y="1767446"/>
          <a:ext cx="2167696" cy="1157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Id</a:t>
          </a:r>
        </a:p>
      </dsp:txBody>
      <dsp:txXfrm>
        <a:off x="6131578" y="1801337"/>
        <a:ext cx="2099914" cy="1089330"/>
      </dsp:txXfrm>
    </dsp:sp>
    <dsp:sp modelId="{C4DACD87-66A9-4F72-827E-D6F6B7438235}">
      <dsp:nvSpPr>
        <dsp:cNvPr id="0" name=""/>
        <dsp:cNvSpPr/>
      </dsp:nvSpPr>
      <dsp:spPr>
        <a:xfrm>
          <a:off x="6097687" y="3102576"/>
          <a:ext cx="2167696" cy="1157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Timestamp</a:t>
          </a:r>
        </a:p>
      </dsp:txBody>
      <dsp:txXfrm>
        <a:off x="6131578" y="3136467"/>
        <a:ext cx="2099914" cy="1089330"/>
      </dsp:txXfrm>
    </dsp:sp>
    <dsp:sp modelId="{9012B369-C111-4EFE-8A6B-1B5A96CF12D2}">
      <dsp:nvSpPr>
        <dsp:cNvPr id="0" name=""/>
        <dsp:cNvSpPr/>
      </dsp:nvSpPr>
      <dsp:spPr>
        <a:xfrm>
          <a:off x="6097687" y="4437705"/>
          <a:ext cx="2167696" cy="1157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Book Antiqua" panose="02040602050305030304" pitchFamily="18" charset="0"/>
            </a:rPr>
            <a:t>Temperature</a:t>
          </a:r>
        </a:p>
      </dsp:txBody>
      <dsp:txXfrm>
        <a:off x="6131578" y="4471596"/>
        <a:ext cx="2099914" cy="108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CC7-CD99-B953-0753-46872227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3570-6D9F-01BE-AB3B-066896E9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2C4A-C356-7C58-37A0-7F25F910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D1C9-35CE-0180-8D6C-38721E3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E92B-45B2-AFA6-473F-C6F942BE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5D5A-05EC-1F99-3F35-A50CA03C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B817-ADA4-ACE6-1592-9ED51F94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A0FD-C756-BD94-096D-848E7FC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C11A-F728-C9FE-C6C7-D57BA39D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FF1B-5624-9CBB-06CF-432080FC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615BC-05E4-7FE4-B38E-BB234EE0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34D1-1D38-0610-3725-1DE65316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12EE-ED89-F94F-C9FC-7BD0B108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326E-CD6C-5D79-2761-CD990B8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BE1E-9835-3862-5AF4-85224506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4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8C5E-A203-7588-0017-8E12D2D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E3FE-7EC5-BACD-431C-B2AC942C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73F1-8949-8FE4-302E-9D79178F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2254-8731-B8E9-FA96-30743796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A94F-3374-C5E5-4B63-039C01BD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D5AF-D74D-B3F8-CAC2-2FF029AA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EB0A-6207-EA24-C24A-CEE86B6C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91B1-B17F-6260-A871-C0FE587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2140-4EC4-AD7E-0D1A-A622B287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D9A3-388D-80BB-286E-0CBF3C0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DDD-BA2E-1283-352D-9DD8AAE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1484-026B-A506-45DA-FFCC3C5CE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47244-D48D-0461-7AAE-2EFEC5AA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35D5-8101-E026-321E-57138D48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7E6E-5383-43C9-B42B-C886EE0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024A-66DD-8185-3E85-192A1254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37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FD68-176D-5BFB-A4E5-F8FE1736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DBE8-7923-53FC-1EE5-D265D6CF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4B05E-88B3-C5F7-283D-5F9B63A1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62B83-7B8D-3C82-F271-0F2129DB1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28CFE-0E43-8029-2B73-C9CB9501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C5C4F-0D54-FE85-4DE5-C857BC88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BA1C6-B747-C042-B15E-6C22D93D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E8221-3659-86A3-3024-A18B1F20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C40-489A-0619-7CF3-0BA78973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17DD3-AA8C-4099-A3AD-29E7F6E2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D0270-3CCF-9734-39E4-B77E4E21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FA3F6-450D-1B20-FB07-1226F9FE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84246-FDA6-4C76-ECEC-57F514E9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34EB9-D254-986E-23A2-2535C930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1D734-2EFA-D0F4-A91E-D20EA7B6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3376-8FF2-6440-A639-053AA216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20FF-4524-9BAB-4793-118B14BF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EA39-0D75-DDE8-1D18-0AE324EF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D916-9605-AE0B-4B65-A4006CA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57D7-C65C-7B75-ACCB-1DCAF8D6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E447-EB26-4BDA-FAE4-B737A48B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4008-84A0-2571-0442-CC413D05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49C68-DBE5-A5A2-858B-43A27820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02E70-4BBD-B82A-498B-2D480D2A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1276-D143-1512-F44A-34D561D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13025-724C-E1A0-26FE-096F89DD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B1E1-CD88-B23D-C08B-7C024DE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6A9FA-3B6A-7A5A-DCF6-902AD68A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8715-9833-2370-F62C-111535E4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79FD-FCBF-358A-A1AE-4D9302763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4D5F-A8C1-4EAE-976D-BA021E18ABE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4320-910B-40B3-FCD8-9C8A611F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84EA-564A-9BF2-5C3C-8F3B07B6A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CBC3-5FA1-4959-8C40-D2CF52BD7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1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D75A50-8DDC-0B89-7408-65B09D19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541"/>
            <a:ext cx="12192000" cy="719666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haroni" panose="02010803020104030203" pitchFamily="2" charset="-79"/>
                <a:cs typeface="Aharoni" panose="02010803020104030203" pitchFamily="2" charset="-79"/>
              </a:rPr>
              <a:t>Unified Modelling Language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D67692-9543-672D-5064-BC022887C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549260"/>
              </p:ext>
            </p:extLst>
          </p:nvPr>
        </p:nvGraphicFramePr>
        <p:xfrm>
          <a:off x="1827306" y="851647"/>
          <a:ext cx="8537388" cy="588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7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Shinde</dc:creator>
  <cp:lastModifiedBy>Sanjay Shinde</cp:lastModifiedBy>
  <cp:revision>1</cp:revision>
  <dcterms:created xsi:type="dcterms:W3CDTF">2023-07-09T06:49:19Z</dcterms:created>
  <dcterms:modified xsi:type="dcterms:W3CDTF">2023-07-09T06:51:21Z</dcterms:modified>
</cp:coreProperties>
</file>