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905750" cy="39528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45" userDrawn="1">
          <p15:clr>
            <a:srgbClr val="A4A3A4"/>
          </p15:clr>
        </p15:guide>
        <p15:guide id="2" pos="249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88" autoAdjust="0"/>
    <p:restoredTop sz="94660"/>
  </p:normalViewPr>
  <p:slideViewPr>
    <p:cSldViewPr snapToGrid="0" showGuides="1">
      <p:cViewPr varScale="1">
        <p:scale>
          <a:sx n="181" d="100"/>
          <a:sy n="181" d="100"/>
        </p:scale>
        <p:origin x="738" y="132"/>
      </p:cViewPr>
      <p:guideLst>
        <p:guide orient="horz" pos="1245"/>
        <p:guide pos="249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8219" y="646918"/>
            <a:ext cx="5929313" cy="1376186"/>
          </a:xfrm>
        </p:spPr>
        <p:txBody>
          <a:bodyPr anchor="b"/>
          <a:lstStyle>
            <a:lvl1pPr algn="ctr">
              <a:defRPr sz="345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8219" y="2076175"/>
            <a:ext cx="5929313" cy="954363"/>
          </a:xfrm>
        </p:spPr>
        <p:txBody>
          <a:bodyPr/>
          <a:lstStyle>
            <a:lvl1pPr marL="0" indent="0" algn="ctr">
              <a:buNone/>
              <a:defRPr sz="1383"/>
            </a:lvl1pPr>
            <a:lvl2pPr marL="263530" indent="0" algn="ctr">
              <a:buNone/>
              <a:defRPr sz="1153"/>
            </a:lvl2pPr>
            <a:lvl3pPr marL="527060" indent="0" algn="ctr">
              <a:buNone/>
              <a:defRPr sz="1038"/>
            </a:lvl3pPr>
            <a:lvl4pPr marL="790590" indent="0" algn="ctr">
              <a:buNone/>
              <a:defRPr sz="922"/>
            </a:lvl4pPr>
            <a:lvl5pPr marL="1054120" indent="0" algn="ctr">
              <a:buNone/>
              <a:defRPr sz="922"/>
            </a:lvl5pPr>
            <a:lvl6pPr marL="1317650" indent="0" algn="ctr">
              <a:buNone/>
              <a:defRPr sz="922"/>
            </a:lvl6pPr>
            <a:lvl7pPr marL="1581180" indent="0" algn="ctr">
              <a:buNone/>
              <a:defRPr sz="922"/>
            </a:lvl7pPr>
            <a:lvl8pPr marL="1844711" indent="0" algn="ctr">
              <a:buNone/>
              <a:defRPr sz="922"/>
            </a:lvl8pPr>
            <a:lvl9pPr marL="2108241" indent="0" algn="ctr">
              <a:buNone/>
              <a:defRPr sz="92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058E3-1A30-4FDD-BA8F-69AE6C39B82F}" type="datetimeFigureOut">
              <a:rPr lang="en-US" smtClean="0"/>
              <a:t>2022-09-27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37D5-3298-4A03-A2F9-21C9CEB25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53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058E3-1A30-4FDD-BA8F-69AE6C39B82F}" type="datetimeFigureOut">
              <a:rPr lang="en-US" smtClean="0"/>
              <a:t>2022-09-27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37D5-3298-4A03-A2F9-21C9CEB25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33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57553" y="210454"/>
            <a:ext cx="1704677" cy="3349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3520" y="210454"/>
            <a:ext cx="5015210" cy="3349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058E3-1A30-4FDD-BA8F-69AE6C39B82F}" type="datetimeFigureOut">
              <a:rPr lang="en-US" smtClean="0"/>
              <a:t>2022-09-27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37D5-3298-4A03-A2F9-21C9CEB25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90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058E3-1A30-4FDD-BA8F-69AE6C39B82F}" type="datetimeFigureOut">
              <a:rPr lang="en-US" smtClean="0"/>
              <a:t>2022-09-27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37D5-3298-4A03-A2F9-21C9CEB25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914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403" y="985474"/>
            <a:ext cx="6818709" cy="1644286"/>
          </a:xfrm>
        </p:spPr>
        <p:txBody>
          <a:bodyPr anchor="b"/>
          <a:lstStyle>
            <a:lvl1pPr>
              <a:defRPr sz="345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03" y="2645316"/>
            <a:ext cx="6818709" cy="864691"/>
          </a:xfrm>
        </p:spPr>
        <p:txBody>
          <a:bodyPr/>
          <a:lstStyle>
            <a:lvl1pPr marL="0" indent="0">
              <a:buNone/>
              <a:defRPr sz="1383">
                <a:solidFill>
                  <a:schemeClr val="tx1">
                    <a:tint val="75000"/>
                  </a:schemeClr>
                </a:solidFill>
              </a:defRPr>
            </a:lvl1pPr>
            <a:lvl2pPr marL="263530" indent="0">
              <a:buNone/>
              <a:defRPr sz="1153">
                <a:solidFill>
                  <a:schemeClr val="tx1">
                    <a:tint val="75000"/>
                  </a:schemeClr>
                </a:solidFill>
              </a:defRPr>
            </a:lvl2pPr>
            <a:lvl3pPr marL="527060" indent="0">
              <a:buNone/>
              <a:defRPr sz="1038">
                <a:solidFill>
                  <a:schemeClr val="tx1">
                    <a:tint val="75000"/>
                  </a:schemeClr>
                </a:solidFill>
              </a:defRPr>
            </a:lvl3pPr>
            <a:lvl4pPr marL="790590" indent="0">
              <a:buNone/>
              <a:defRPr sz="922">
                <a:solidFill>
                  <a:schemeClr val="tx1">
                    <a:tint val="75000"/>
                  </a:schemeClr>
                </a:solidFill>
              </a:defRPr>
            </a:lvl4pPr>
            <a:lvl5pPr marL="1054120" indent="0">
              <a:buNone/>
              <a:defRPr sz="922">
                <a:solidFill>
                  <a:schemeClr val="tx1">
                    <a:tint val="75000"/>
                  </a:schemeClr>
                </a:solidFill>
              </a:defRPr>
            </a:lvl5pPr>
            <a:lvl6pPr marL="1317650" indent="0">
              <a:buNone/>
              <a:defRPr sz="922">
                <a:solidFill>
                  <a:schemeClr val="tx1">
                    <a:tint val="75000"/>
                  </a:schemeClr>
                </a:solidFill>
              </a:defRPr>
            </a:lvl6pPr>
            <a:lvl7pPr marL="1581180" indent="0">
              <a:buNone/>
              <a:defRPr sz="922">
                <a:solidFill>
                  <a:schemeClr val="tx1">
                    <a:tint val="75000"/>
                  </a:schemeClr>
                </a:solidFill>
              </a:defRPr>
            </a:lvl7pPr>
            <a:lvl8pPr marL="1844711" indent="0">
              <a:buNone/>
              <a:defRPr sz="922">
                <a:solidFill>
                  <a:schemeClr val="tx1">
                    <a:tint val="75000"/>
                  </a:schemeClr>
                </a:solidFill>
              </a:defRPr>
            </a:lvl8pPr>
            <a:lvl9pPr marL="2108241" indent="0">
              <a:buNone/>
              <a:defRPr sz="92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058E3-1A30-4FDD-BA8F-69AE6C39B82F}" type="datetimeFigureOut">
              <a:rPr lang="en-US" smtClean="0"/>
              <a:t>2022-09-27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37D5-3298-4A03-A2F9-21C9CEB25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06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3520" y="1052270"/>
            <a:ext cx="3359944" cy="25080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2286" y="1052270"/>
            <a:ext cx="3359944" cy="25080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058E3-1A30-4FDD-BA8F-69AE6C39B82F}" type="datetimeFigureOut">
              <a:rPr lang="en-US" smtClean="0"/>
              <a:t>2022-09-27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37D5-3298-4A03-A2F9-21C9CEB25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988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550" y="210454"/>
            <a:ext cx="6818709" cy="7640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550" y="969004"/>
            <a:ext cx="3344503" cy="474894"/>
          </a:xfrm>
        </p:spPr>
        <p:txBody>
          <a:bodyPr anchor="b"/>
          <a:lstStyle>
            <a:lvl1pPr marL="0" indent="0">
              <a:buNone/>
              <a:defRPr sz="1383" b="1"/>
            </a:lvl1pPr>
            <a:lvl2pPr marL="263530" indent="0">
              <a:buNone/>
              <a:defRPr sz="1153" b="1"/>
            </a:lvl2pPr>
            <a:lvl3pPr marL="527060" indent="0">
              <a:buNone/>
              <a:defRPr sz="1038" b="1"/>
            </a:lvl3pPr>
            <a:lvl4pPr marL="790590" indent="0">
              <a:buNone/>
              <a:defRPr sz="922" b="1"/>
            </a:lvl4pPr>
            <a:lvl5pPr marL="1054120" indent="0">
              <a:buNone/>
              <a:defRPr sz="922" b="1"/>
            </a:lvl5pPr>
            <a:lvl6pPr marL="1317650" indent="0">
              <a:buNone/>
              <a:defRPr sz="922" b="1"/>
            </a:lvl6pPr>
            <a:lvl7pPr marL="1581180" indent="0">
              <a:buNone/>
              <a:defRPr sz="922" b="1"/>
            </a:lvl7pPr>
            <a:lvl8pPr marL="1844711" indent="0">
              <a:buNone/>
              <a:defRPr sz="922" b="1"/>
            </a:lvl8pPr>
            <a:lvl9pPr marL="2108241" indent="0">
              <a:buNone/>
              <a:defRPr sz="9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550" y="1443897"/>
            <a:ext cx="3344503" cy="21237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02286" y="969004"/>
            <a:ext cx="3360973" cy="474894"/>
          </a:xfrm>
        </p:spPr>
        <p:txBody>
          <a:bodyPr anchor="b"/>
          <a:lstStyle>
            <a:lvl1pPr marL="0" indent="0">
              <a:buNone/>
              <a:defRPr sz="1383" b="1"/>
            </a:lvl1pPr>
            <a:lvl2pPr marL="263530" indent="0">
              <a:buNone/>
              <a:defRPr sz="1153" b="1"/>
            </a:lvl2pPr>
            <a:lvl3pPr marL="527060" indent="0">
              <a:buNone/>
              <a:defRPr sz="1038" b="1"/>
            </a:lvl3pPr>
            <a:lvl4pPr marL="790590" indent="0">
              <a:buNone/>
              <a:defRPr sz="922" b="1"/>
            </a:lvl4pPr>
            <a:lvl5pPr marL="1054120" indent="0">
              <a:buNone/>
              <a:defRPr sz="922" b="1"/>
            </a:lvl5pPr>
            <a:lvl6pPr marL="1317650" indent="0">
              <a:buNone/>
              <a:defRPr sz="922" b="1"/>
            </a:lvl6pPr>
            <a:lvl7pPr marL="1581180" indent="0">
              <a:buNone/>
              <a:defRPr sz="922" b="1"/>
            </a:lvl7pPr>
            <a:lvl8pPr marL="1844711" indent="0">
              <a:buNone/>
              <a:defRPr sz="922" b="1"/>
            </a:lvl8pPr>
            <a:lvl9pPr marL="2108241" indent="0">
              <a:buNone/>
              <a:defRPr sz="9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02286" y="1443897"/>
            <a:ext cx="3360973" cy="21237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058E3-1A30-4FDD-BA8F-69AE6C39B82F}" type="datetimeFigureOut">
              <a:rPr lang="en-US" smtClean="0"/>
              <a:t>2022-09-27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37D5-3298-4A03-A2F9-21C9CEB25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515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058E3-1A30-4FDD-BA8F-69AE6C39B82F}" type="datetimeFigureOut">
              <a:rPr lang="en-US" smtClean="0"/>
              <a:t>2022-09-27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37D5-3298-4A03-A2F9-21C9CEB25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70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058E3-1A30-4FDD-BA8F-69AE6C39B82F}" type="datetimeFigureOut">
              <a:rPr lang="en-US" smtClean="0"/>
              <a:t>2022-09-27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37D5-3298-4A03-A2F9-21C9CEB25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71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550" y="263525"/>
            <a:ext cx="2549810" cy="922338"/>
          </a:xfrm>
        </p:spPr>
        <p:txBody>
          <a:bodyPr anchor="b"/>
          <a:lstStyle>
            <a:lvl1pPr>
              <a:defRPr sz="18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0973" y="569141"/>
            <a:ext cx="4002286" cy="2809103"/>
          </a:xfrm>
        </p:spPr>
        <p:txBody>
          <a:bodyPr/>
          <a:lstStyle>
            <a:lvl1pPr>
              <a:defRPr sz="1844"/>
            </a:lvl1pPr>
            <a:lvl2pPr>
              <a:defRPr sz="1614"/>
            </a:lvl2pPr>
            <a:lvl3pPr>
              <a:defRPr sz="1383"/>
            </a:lvl3pPr>
            <a:lvl4pPr>
              <a:defRPr sz="1153"/>
            </a:lvl4pPr>
            <a:lvl5pPr>
              <a:defRPr sz="1153"/>
            </a:lvl5pPr>
            <a:lvl6pPr>
              <a:defRPr sz="1153"/>
            </a:lvl6pPr>
            <a:lvl7pPr>
              <a:defRPr sz="1153"/>
            </a:lvl7pPr>
            <a:lvl8pPr>
              <a:defRPr sz="1153"/>
            </a:lvl8pPr>
            <a:lvl9pPr>
              <a:defRPr sz="115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4550" y="1185862"/>
            <a:ext cx="2549810" cy="2196957"/>
          </a:xfrm>
        </p:spPr>
        <p:txBody>
          <a:bodyPr/>
          <a:lstStyle>
            <a:lvl1pPr marL="0" indent="0">
              <a:buNone/>
              <a:defRPr sz="922"/>
            </a:lvl1pPr>
            <a:lvl2pPr marL="263530" indent="0">
              <a:buNone/>
              <a:defRPr sz="807"/>
            </a:lvl2pPr>
            <a:lvl3pPr marL="527060" indent="0">
              <a:buNone/>
              <a:defRPr sz="692"/>
            </a:lvl3pPr>
            <a:lvl4pPr marL="790590" indent="0">
              <a:buNone/>
              <a:defRPr sz="576"/>
            </a:lvl4pPr>
            <a:lvl5pPr marL="1054120" indent="0">
              <a:buNone/>
              <a:defRPr sz="576"/>
            </a:lvl5pPr>
            <a:lvl6pPr marL="1317650" indent="0">
              <a:buNone/>
              <a:defRPr sz="576"/>
            </a:lvl6pPr>
            <a:lvl7pPr marL="1581180" indent="0">
              <a:buNone/>
              <a:defRPr sz="576"/>
            </a:lvl7pPr>
            <a:lvl8pPr marL="1844711" indent="0">
              <a:buNone/>
              <a:defRPr sz="576"/>
            </a:lvl8pPr>
            <a:lvl9pPr marL="2108241" indent="0">
              <a:buNone/>
              <a:defRPr sz="57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058E3-1A30-4FDD-BA8F-69AE6C39B82F}" type="datetimeFigureOut">
              <a:rPr lang="en-US" smtClean="0"/>
              <a:t>2022-09-27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37D5-3298-4A03-A2F9-21C9CEB25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41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550" y="263525"/>
            <a:ext cx="2549810" cy="922338"/>
          </a:xfrm>
        </p:spPr>
        <p:txBody>
          <a:bodyPr anchor="b"/>
          <a:lstStyle>
            <a:lvl1pPr>
              <a:defRPr sz="18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60973" y="569141"/>
            <a:ext cx="4002286" cy="2809103"/>
          </a:xfrm>
        </p:spPr>
        <p:txBody>
          <a:bodyPr anchor="t"/>
          <a:lstStyle>
            <a:lvl1pPr marL="0" indent="0">
              <a:buNone/>
              <a:defRPr sz="1844"/>
            </a:lvl1pPr>
            <a:lvl2pPr marL="263530" indent="0">
              <a:buNone/>
              <a:defRPr sz="1614"/>
            </a:lvl2pPr>
            <a:lvl3pPr marL="527060" indent="0">
              <a:buNone/>
              <a:defRPr sz="1383"/>
            </a:lvl3pPr>
            <a:lvl4pPr marL="790590" indent="0">
              <a:buNone/>
              <a:defRPr sz="1153"/>
            </a:lvl4pPr>
            <a:lvl5pPr marL="1054120" indent="0">
              <a:buNone/>
              <a:defRPr sz="1153"/>
            </a:lvl5pPr>
            <a:lvl6pPr marL="1317650" indent="0">
              <a:buNone/>
              <a:defRPr sz="1153"/>
            </a:lvl6pPr>
            <a:lvl7pPr marL="1581180" indent="0">
              <a:buNone/>
              <a:defRPr sz="1153"/>
            </a:lvl7pPr>
            <a:lvl8pPr marL="1844711" indent="0">
              <a:buNone/>
              <a:defRPr sz="1153"/>
            </a:lvl8pPr>
            <a:lvl9pPr marL="2108241" indent="0">
              <a:buNone/>
              <a:defRPr sz="11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4550" y="1185862"/>
            <a:ext cx="2549810" cy="2196957"/>
          </a:xfrm>
        </p:spPr>
        <p:txBody>
          <a:bodyPr/>
          <a:lstStyle>
            <a:lvl1pPr marL="0" indent="0">
              <a:buNone/>
              <a:defRPr sz="922"/>
            </a:lvl1pPr>
            <a:lvl2pPr marL="263530" indent="0">
              <a:buNone/>
              <a:defRPr sz="807"/>
            </a:lvl2pPr>
            <a:lvl3pPr marL="527060" indent="0">
              <a:buNone/>
              <a:defRPr sz="692"/>
            </a:lvl3pPr>
            <a:lvl4pPr marL="790590" indent="0">
              <a:buNone/>
              <a:defRPr sz="576"/>
            </a:lvl4pPr>
            <a:lvl5pPr marL="1054120" indent="0">
              <a:buNone/>
              <a:defRPr sz="576"/>
            </a:lvl5pPr>
            <a:lvl6pPr marL="1317650" indent="0">
              <a:buNone/>
              <a:defRPr sz="576"/>
            </a:lvl6pPr>
            <a:lvl7pPr marL="1581180" indent="0">
              <a:buNone/>
              <a:defRPr sz="576"/>
            </a:lvl7pPr>
            <a:lvl8pPr marL="1844711" indent="0">
              <a:buNone/>
              <a:defRPr sz="576"/>
            </a:lvl8pPr>
            <a:lvl9pPr marL="2108241" indent="0">
              <a:buNone/>
              <a:defRPr sz="57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058E3-1A30-4FDD-BA8F-69AE6C39B82F}" type="datetimeFigureOut">
              <a:rPr lang="en-US" smtClean="0"/>
              <a:t>2022-09-27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37D5-3298-4A03-A2F9-21C9CEB25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44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3521" y="210454"/>
            <a:ext cx="6818709" cy="764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521" y="1052270"/>
            <a:ext cx="6818709" cy="2508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3520" y="3663730"/>
            <a:ext cx="1778794" cy="2104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058E3-1A30-4FDD-BA8F-69AE6C39B82F}" type="datetimeFigureOut">
              <a:rPr lang="en-US" smtClean="0"/>
              <a:t>2022-09-27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8780" y="3663730"/>
            <a:ext cx="2668191" cy="2104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3436" y="3663730"/>
            <a:ext cx="1778794" cy="2104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137D5-3298-4A03-A2F9-21C9CEB25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31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27060" rtl="0" eaLnBrk="1" latinLnBrk="0" hangingPunct="1">
        <a:lnSpc>
          <a:spcPct val="90000"/>
        </a:lnSpc>
        <a:spcBef>
          <a:spcPct val="0"/>
        </a:spcBef>
        <a:buNone/>
        <a:defRPr sz="253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1765" indent="-131765" algn="l" defTabSz="527060" rtl="0" eaLnBrk="1" latinLnBrk="0" hangingPunct="1">
        <a:lnSpc>
          <a:spcPct val="90000"/>
        </a:lnSpc>
        <a:spcBef>
          <a:spcPts val="576"/>
        </a:spcBef>
        <a:buFont typeface="Arial" panose="020B0604020202020204" pitchFamily="34" charset="0"/>
        <a:buChar char="•"/>
        <a:defRPr sz="1614" kern="1200">
          <a:solidFill>
            <a:schemeClr val="tx1"/>
          </a:solidFill>
          <a:latin typeface="+mn-lt"/>
          <a:ea typeface="+mn-ea"/>
          <a:cs typeface="+mn-cs"/>
        </a:defRPr>
      </a:lvl1pPr>
      <a:lvl2pPr marL="395295" indent="-131765" algn="l" defTabSz="527060" rtl="0" eaLnBrk="1" latinLnBrk="0" hangingPunct="1">
        <a:lnSpc>
          <a:spcPct val="90000"/>
        </a:lnSpc>
        <a:spcBef>
          <a:spcPts val="288"/>
        </a:spcBef>
        <a:buFont typeface="Arial" panose="020B0604020202020204" pitchFamily="34" charset="0"/>
        <a:buChar char="•"/>
        <a:defRPr sz="1383" kern="1200">
          <a:solidFill>
            <a:schemeClr val="tx1"/>
          </a:solidFill>
          <a:latin typeface="+mn-lt"/>
          <a:ea typeface="+mn-ea"/>
          <a:cs typeface="+mn-cs"/>
        </a:defRPr>
      </a:lvl2pPr>
      <a:lvl3pPr marL="658825" indent="-131765" algn="l" defTabSz="527060" rtl="0" eaLnBrk="1" latinLnBrk="0" hangingPunct="1">
        <a:lnSpc>
          <a:spcPct val="90000"/>
        </a:lnSpc>
        <a:spcBef>
          <a:spcPts val="288"/>
        </a:spcBef>
        <a:buFont typeface="Arial" panose="020B0604020202020204" pitchFamily="34" charset="0"/>
        <a:buChar char="•"/>
        <a:defRPr sz="1153" kern="1200">
          <a:solidFill>
            <a:schemeClr val="tx1"/>
          </a:solidFill>
          <a:latin typeface="+mn-lt"/>
          <a:ea typeface="+mn-ea"/>
          <a:cs typeface="+mn-cs"/>
        </a:defRPr>
      </a:lvl3pPr>
      <a:lvl4pPr marL="922355" indent="-131765" algn="l" defTabSz="527060" rtl="0" eaLnBrk="1" latinLnBrk="0" hangingPunct="1">
        <a:lnSpc>
          <a:spcPct val="90000"/>
        </a:lnSpc>
        <a:spcBef>
          <a:spcPts val="288"/>
        </a:spcBef>
        <a:buFont typeface="Arial" panose="020B0604020202020204" pitchFamily="34" charset="0"/>
        <a:buChar char="•"/>
        <a:defRPr sz="1038" kern="1200">
          <a:solidFill>
            <a:schemeClr val="tx1"/>
          </a:solidFill>
          <a:latin typeface="+mn-lt"/>
          <a:ea typeface="+mn-ea"/>
          <a:cs typeface="+mn-cs"/>
        </a:defRPr>
      </a:lvl4pPr>
      <a:lvl5pPr marL="1185885" indent="-131765" algn="l" defTabSz="527060" rtl="0" eaLnBrk="1" latinLnBrk="0" hangingPunct="1">
        <a:lnSpc>
          <a:spcPct val="90000"/>
        </a:lnSpc>
        <a:spcBef>
          <a:spcPts val="288"/>
        </a:spcBef>
        <a:buFont typeface="Arial" panose="020B0604020202020204" pitchFamily="34" charset="0"/>
        <a:buChar char="•"/>
        <a:defRPr sz="1038" kern="1200">
          <a:solidFill>
            <a:schemeClr val="tx1"/>
          </a:solidFill>
          <a:latin typeface="+mn-lt"/>
          <a:ea typeface="+mn-ea"/>
          <a:cs typeface="+mn-cs"/>
        </a:defRPr>
      </a:lvl5pPr>
      <a:lvl6pPr marL="1449415" indent="-131765" algn="l" defTabSz="527060" rtl="0" eaLnBrk="1" latinLnBrk="0" hangingPunct="1">
        <a:lnSpc>
          <a:spcPct val="90000"/>
        </a:lnSpc>
        <a:spcBef>
          <a:spcPts val="288"/>
        </a:spcBef>
        <a:buFont typeface="Arial" panose="020B0604020202020204" pitchFamily="34" charset="0"/>
        <a:buChar char="•"/>
        <a:defRPr sz="1038" kern="1200">
          <a:solidFill>
            <a:schemeClr val="tx1"/>
          </a:solidFill>
          <a:latin typeface="+mn-lt"/>
          <a:ea typeface="+mn-ea"/>
          <a:cs typeface="+mn-cs"/>
        </a:defRPr>
      </a:lvl6pPr>
      <a:lvl7pPr marL="1712946" indent="-131765" algn="l" defTabSz="527060" rtl="0" eaLnBrk="1" latinLnBrk="0" hangingPunct="1">
        <a:lnSpc>
          <a:spcPct val="90000"/>
        </a:lnSpc>
        <a:spcBef>
          <a:spcPts val="288"/>
        </a:spcBef>
        <a:buFont typeface="Arial" panose="020B0604020202020204" pitchFamily="34" charset="0"/>
        <a:buChar char="•"/>
        <a:defRPr sz="1038" kern="1200">
          <a:solidFill>
            <a:schemeClr val="tx1"/>
          </a:solidFill>
          <a:latin typeface="+mn-lt"/>
          <a:ea typeface="+mn-ea"/>
          <a:cs typeface="+mn-cs"/>
        </a:defRPr>
      </a:lvl7pPr>
      <a:lvl8pPr marL="1976476" indent="-131765" algn="l" defTabSz="527060" rtl="0" eaLnBrk="1" latinLnBrk="0" hangingPunct="1">
        <a:lnSpc>
          <a:spcPct val="90000"/>
        </a:lnSpc>
        <a:spcBef>
          <a:spcPts val="288"/>
        </a:spcBef>
        <a:buFont typeface="Arial" panose="020B0604020202020204" pitchFamily="34" charset="0"/>
        <a:buChar char="•"/>
        <a:defRPr sz="1038" kern="1200">
          <a:solidFill>
            <a:schemeClr val="tx1"/>
          </a:solidFill>
          <a:latin typeface="+mn-lt"/>
          <a:ea typeface="+mn-ea"/>
          <a:cs typeface="+mn-cs"/>
        </a:defRPr>
      </a:lvl8pPr>
      <a:lvl9pPr marL="2240006" indent="-131765" algn="l" defTabSz="527060" rtl="0" eaLnBrk="1" latinLnBrk="0" hangingPunct="1">
        <a:lnSpc>
          <a:spcPct val="90000"/>
        </a:lnSpc>
        <a:spcBef>
          <a:spcPts val="288"/>
        </a:spcBef>
        <a:buFont typeface="Arial" panose="020B0604020202020204" pitchFamily="34" charset="0"/>
        <a:buChar char="•"/>
        <a:defRPr sz="10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7060" rtl="0" eaLnBrk="1" latinLnBrk="0" hangingPunct="1">
        <a:defRPr sz="1038" kern="1200">
          <a:solidFill>
            <a:schemeClr val="tx1"/>
          </a:solidFill>
          <a:latin typeface="+mn-lt"/>
          <a:ea typeface="+mn-ea"/>
          <a:cs typeface="+mn-cs"/>
        </a:defRPr>
      </a:lvl1pPr>
      <a:lvl2pPr marL="263530" algn="l" defTabSz="527060" rtl="0" eaLnBrk="1" latinLnBrk="0" hangingPunct="1">
        <a:defRPr sz="1038" kern="1200">
          <a:solidFill>
            <a:schemeClr val="tx1"/>
          </a:solidFill>
          <a:latin typeface="+mn-lt"/>
          <a:ea typeface="+mn-ea"/>
          <a:cs typeface="+mn-cs"/>
        </a:defRPr>
      </a:lvl2pPr>
      <a:lvl3pPr marL="527060" algn="l" defTabSz="527060" rtl="0" eaLnBrk="1" latinLnBrk="0" hangingPunct="1">
        <a:defRPr sz="1038" kern="1200">
          <a:solidFill>
            <a:schemeClr val="tx1"/>
          </a:solidFill>
          <a:latin typeface="+mn-lt"/>
          <a:ea typeface="+mn-ea"/>
          <a:cs typeface="+mn-cs"/>
        </a:defRPr>
      </a:lvl3pPr>
      <a:lvl4pPr marL="790590" algn="l" defTabSz="527060" rtl="0" eaLnBrk="1" latinLnBrk="0" hangingPunct="1">
        <a:defRPr sz="1038" kern="1200">
          <a:solidFill>
            <a:schemeClr val="tx1"/>
          </a:solidFill>
          <a:latin typeface="+mn-lt"/>
          <a:ea typeface="+mn-ea"/>
          <a:cs typeface="+mn-cs"/>
        </a:defRPr>
      </a:lvl4pPr>
      <a:lvl5pPr marL="1054120" algn="l" defTabSz="527060" rtl="0" eaLnBrk="1" latinLnBrk="0" hangingPunct="1">
        <a:defRPr sz="1038" kern="1200">
          <a:solidFill>
            <a:schemeClr val="tx1"/>
          </a:solidFill>
          <a:latin typeface="+mn-lt"/>
          <a:ea typeface="+mn-ea"/>
          <a:cs typeface="+mn-cs"/>
        </a:defRPr>
      </a:lvl5pPr>
      <a:lvl6pPr marL="1317650" algn="l" defTabSz="527060" rtl="0" eaLnBrk="1" latinLnBrk="0" hangingPunct="1">
        <a:defRPr sz="1038" kern="1200">
          <a:solidFill>
            <a:schemeClr val="tx1"/>
          </a:solidFill>
          <a:latin typeface="+mn-lt"/>
          <a:ea typeface="+mn-ea"/>
          <a:cs typeface="+mn-cs"/>
        </a:defRPr>
      </a:lvl6pPr>
      <a:lvl7pPr marL="1581180" algn="l" defTabSz="527060" rtl="0" eaLnBrk="1" latinLnBrk="0" hangingPunct="1">
        <a:defRPr sz="1038" kern="1200">
          <a:solidFill>
            <a:schemeClr val="tx1"/>
          </a:solidFill>
          <a:latin typeface="+mn-lt"/>
          <a:ea typeface="+mn-ea"/>
          <a:cs typeface="+mn-cs"/>
        </a:defRPr>
      </a:lvl7pPr>
      <a:lvl8pPr marL="1844711" algn="l" defTabSz="527060" rtl="0" eaLnBrk="1" latinLnBrk="0" hangingPunct="1">
        <a:defRPr sz="1038" kern="1200">
          <a:solidFill>
            <a:schemeClr val="tx1"/>
          </a:solidFill>
          <a:latin typeface="+mn-lt"/>
          <a:ea typeface="+mn-ea"/>
          <a:cs typeface="+mn-cs"/>
        </a:defRPr>
      </a:lvl8pPr>
      <a:lvl9pPr marL="2108241" algn="l" defTabSz="527060" rtl="0" eaLnBrk="1" latinLnBrk="0" hangingPunct="1">
        <a:defRPr sz="10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CC8CE-D3E2-17EC-C84D-55A2487618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8AB5C0-FF00-754C-E56E-F300AEDFE9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31AA37CC-39D8-A85B-E086-FF743A31CB1D}"/>
              </a:ext>
            </a:extLst>
          </p:cNvPr>
          <p:cNvGrpSpPr/>
          <p:nvPr/>
        </p:nvGrpSpPr>
        <p:grpSpPr>
          <a:xfrm>
            <a:off x="-88088" y="366958"/>
            <a:ext cx="8155269" cy="3952381"/>
            <a:chOff x="-88088" y="252658"/>
            <a:chExt cx="8155269" cy="395238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8E09B77-63ED-D54E-9F6E-D417422D0A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2419" y="252658"/>
              <a:ext cx="7904762" cy="3952381"/>
            </a:xfrm>
            <a:prstGeom prst="rect">
              <a:avLst/>
            </a:prstGeom>
          </p:spPr>
        </p:pic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24440118-1BF4-82E3-BABD-674420577421}"/>
                </a:ext>
              </a:extLst>
            </p:cNvPr>
            <p:cNvGrpSpPr/>
            <p:nvPr/>
          </p:nvGrpSpPr>
          <p:grpSpPr>
            <a:xfrm>
              <a:off x="-88088" y="1167249"/>
              <a:ext cx="1470237" cy="600164"/>
              <a:chOff x="-88088" y="1167249"/>
              <a:chExt cx="1470237" cy="600164"/>
            </a:xfrm>
          </p:grpSpPr>
          <p:cxnSp>
            <p:nvCxnSpPr>
              <p:cNvPr id="20" name="Connector: Curved 19">
                <a:extLst>
                  <a:ext uri="{FF2B5EF4-FFF2-40B4-BE49-F238E27FC236}">
                    <a16:creationId xmlns:a16="http://schemas.microsoft.com/office/drawing/2014/main" id="{384B3489-05DA-1E9D-603F-5A6637B2B696}"/>
                  </a:ext>
                </a:extLst>
              </p:cNvPr>
              <p:cNvCxnSpPr>
                <a:cxnSpLocks/>
                <a:stCxn id="36" idx="3"/>
              </p:cNvCxnSpPr>
              <p:nvPr/>
            </p:nvCxnSpPr>
            <p:spPr>
              <a:xfrm flipV="1">
                <a:off x="988218" y="1418676"/>
                <a:ext cx="393931" cy="48655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rgbClr val="C00000"/>
                </a:solidFill>
                <a:tailEnd type="triangl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51C39E3-1FFF-FCAF-2277-E2B9BA87145D}"/>
                  </a:ext>
                </a:extLst>
              </p:cNvPr>
              <p:cNvSpPr txBox="1"/>
              <p:nvPr/>
            </p:nvSpPr>
            <p:spPr>
              <a:xfrm>
                <a:off x="-88088" y="1167249"/>
                <a:ext cx="1076306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C00000"/>
                    </a:solidFill>
                    <a:latin typeface="Segoe UI Semibold" panose="020B0702040204020203" pitchFamily="34" charset="0"/>
                    <a:ea typeface="Cambria" panose="02040503050406030204" pitchFamily="18" charset="0"/>
                    <a:cs typeface="Segoe UI Semibold" panose="020B0702040204020203" pitchFamily="34" charset="0"/>
                  </a:rPr>
                  <a:t>Decoration rules for the matching files</a:t>
                </a:r>
              </a:p>
            </p:txBody>
          </p:sp>
          <p:cxnSp>
            <p:nvCxnSpPr>
              <p:cNvPr id="48" name="Connector: Curved 47">
                <a:extLst>
                  <a:ext uri="{FF2B5EF4-FFF2-40B4-BE49-F238E27FC236}">
                    <a16:creationId xmlns:a16="http://schemas.microsoft.com/office/drawing/2014/main" id="{E393BBDF-583B-8903-1631-B677B40790B6}"/>
                  </a:ext>
                </a:extLst>
              </p:cNvPr>
              <p:cNvCxnSpPr>
                <a:cxnSpLocks/>
                <a:stCxn id="36" idx="3"/>
              </p:cNvCxnSpPr>
              <p:nvPr/>
            </p:nvCxnSpPr>
            <p:spPr>
              <a:xfrm flipV="1">
                <a:off x="988218" y="1238250"/>
                <a:ext cx="393931" cy="229081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rgbClr val="C00000"/>
                </a:solidFill>
                <a:tailEnd type="triangl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49B3617A-83D1-CDCA-7227-B369F2E58884}"/>
                </a:ext>
              </a:extLst>
            </p:cNvPr>
            <p:cNvGrpSpPr/>
            <p:nvPr/>
          </p:nvGrpSpPr>
          <p:grpSpPr>
            <a:xfrm>
              <a:off x="2390788" y="254979"/>
              <a:ext cx="3132611" cy="542934"/>
              <a:chOff x="-1762112" y="1824379"/>
              <a:chExt cx="3132611" cy="542934"/>
            </a:xfrm>
          </p:grpSpPr>
          <p:cxnSp>
            <p:nvCxnSpPr>
              <p:cNvPr id="58" name="Connector: Curved 57">
                <a:extLst>
                  <a:ext uri="{FF2B5EF4-FFF2-40B4-BE49-F238E27FC236}">
                    <a16:creationId xmlns:a16="http://schemas.microsoft.com/office/drawing/2014/main" id="{B39B0B5A-0628-D333-83EE-070786482326}"/>
                  </a:ext>
                </a:extLst>
              </p:cNvPr>
              <p:cNvCxnSpPr>
                <a:cxnSpLocks/>
                <a:stCxn id="59" idx="1"/>
              </p:cNvCxnSpPr>
              <p:nvPr/>
            </p:nvCxnSpPr>
            <p:spPr>
              <a:xfrm rot="10800000" flipV="1">
                <a:off x="-456238" y="2039822"/>
                <a:ext cx="418138" cy="318797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rgbClr val="C00000"/>
                </a:solidFill>
                <a:tailEnd type="triangl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78DA15D-2C97-6B66-CA5D-B6430FB2787E}"/>
                  </a:ext>
                </a:extLst>
              </p:cNvPr>
              <p:cNvSpPr txBox="1"/>
              <p:nvPr/>
            </p:nvSpPr>
            <p:spPr>
              <a:xfrm>
                <a:off x="-38100" y="1824379"/>
                <a:ext cx="140859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C00000"/>
                    </a:solidFill>
                    <a:latin typeface="Segoe UI Semibold" panose="020B0702040204020203" pitchFamily="34" charset="0"/>
                    <a:ea typeface="Cambria" panose="02040503050406030204" pitchFamily="18" charset="0"/>
                    <a:cs typeface="Segoe UI Semibold" panose="020B0702040204020203" pitchFamily="34" charset="0"/>
                  </a:rPr>
                  <a:t>Glob-style patterns to select files</a:t>
                </a:r>
              </a:p>
            </p:txBody>
          </p:sp>
          <p:cxnSp>
            <p:nvCxnSpPr>
              <p:cNvPr id="60" name="Connector: Curved 59">
                <a:extLst>
                  <a:ext uri="{FF2B5EF4-FFF2-40B4-BE49-F238E27FC236}">
                    <a16:creationId xmlns:a16="http://schemas.microsoft.com/office/drawing/2014/main" id="{812A969D-0D3F-99D8-3D1E-85434E0DE327}"/>
                  </a:ext>
                </a:extLst>
              </p:cNvPr>
              <p:cNvCxnSpPr>
                <a:cxnSpLocks/>
                <a:stCxn id="59" idx="1"/>
              </p:cNvCxnSpPr>
              <p:nvPr/>
            </p:nvCxnSpPr>
            <p:spPr>
              <a:xfrm rot="10800000" flipV="1">
                <a:off x="-1762112" y="2039823"/>
                <a:ext cx="1724013" cy="327490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rgbClr val="C00000"/>
                </a:solidFill>
                <a:tailEnd type="triangl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6894FE23-9EAF-8C47-D0AE-F46F656BB337}"/>
                </a:ext>
              </a:extLst>
            </p:cNvPr>
            <p:cNvGrpSpPr/>
            <p:nvPr/>
          </p:nvGrpSpPr>
          <p:grpSpPr>
            <a:xfrm>
              <a:off x="4886343" y="1477252"/>
              <a:ext cx="2069440" cy="688815"/>
              <a:chOff x="-1716167" y="1862614"/>
              <a:chExt cx="2069440" cy="688815"/>
            </a:xfrm>
          </p:grpSpPr>
          <p:cxnSp>
            <p:nvCxnSpPr>
              <p:cNvPr id="75" name="Connector: Curved 74">
                <a:extLst>
                  <a:ext uri="{FF2B5EF4-FFF2-40B4-BE49-F238E27FC236}">
                    <a16:creationId xmlns:a16="http://schemas.microsoft.com/office/drawing/2014/main" id="{DBD63CDC-5E1F-F886-0257-59BCC071596B}"/>
                  </a:ext>
                </a:extLst>
              </p:cNvPr>
              <p:cNvCxnSpPr>
                <a:cxnSpLocks/>
                <a:stCxn id="76" idx="1"/>
              </p:cNvCxnSpPr>
              <p:nvPr/>
            </p:nvCxnSpPr>
            <p:spPr>
              <a:xfrm rot="10800000" flipH="1">
                <a:off x="-1144685" y="1909296"/>
                <a:ext cx="266718" cy="426691"/>
              </a:xfrm>
              <a:prstGeom prst="curvedConnector4">
                <a:avLst>
                  <a:gd name="adj1" fmla="val -85709"/>
                  <a:gd name="adj2" fmla="val 75246"/>
                </a:avLst>
              </a:prstGeom>
              <a:ln>
                <a:solidFill>
                  <a:srgbClr val="C00000"/>
                </a:solidFill>
                <a:tailEnd type="triangl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2D53EF-557D-23D3-1537-B48B167BD811}"/>
                  </a:ext>
                </a:extLst>
              </p:cNvPr>
              <p:cNvSpPr txBox="1"/>
              <p:nvPr/>
            </p:nvSpPr>
            <p:spPr>
              <a:xfrm>
                <a:off x="-1144685" y="2120542"/>
                <a:ext cx="149795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C00000"/>
                    </a:solidFill>
                    <a:latin typeface="Segoe UI Semibold" panose="020B0702040204020203" pitchFamily="34" charset="0"/>
                    <a:ea typeface="Cambria" panose="02040503050406030204" pitchFamily="18" charset="0"/>
                    <a:cs typeface="Segoe UI Semibold" panose="020B0702040204020203" pitchFamily="34" charset="0"/>
                  </a:rPr>
                  <a:t>Text decorations for the matching text</a:t>
                </a:r>
              </a:p>
            </p:txBody>
          </p:sp>
          <p:cxnSp>
            <p:nvCxnSpPr>
              <p:cNvPr id="77" name="Connector: Curved 76">
                <a:extLst>
                  <a:ext uri="{FF2B5EF4-FFF2-40B4-BE49-F238E27FC236}">
                    <a16:creationId xmlns:a16="http://schemas.microsoft.com/office/drawing/2014/main" id="{D64149E9-A615-63B0-9F4D-236AFB702B9F}"/>
                  </a:ext>
                </a:extLst>
              </p:cNvPr>
              <p:cNvCxnSpPr>
                <a:cxnSpLocks/>
                <a:stCxn id="76" idx="1"/>
              </p:cNvCxnSpPr>
              <p:nvPr/>
            </p:nvCxnSpPr>
            <p:spPr>
              <a:xfrm rot="10800000">
                <a:off x="-1716167" y="1862614"/>
                <a:ext cx="571482" cy="473372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rgbClr val="C00000"/>
                </a:solidFill>
                <a:tailEnd type="triangl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43221505-1EE0-A1B0-CAC6-5B0C1A1236DA}"/>
                </a:ext>
              </a:extLst>
            </p:cNvPr>
            <p:cNvGrpSpPr/>
            <p:nvPr/>
          </p:nvGrpSpPr>
          <p:grpSpPr>
            <a:xfrm>
              <a:off x="3473002" y="2765343"/>
              <a:ext cx="1770263" cy="794345"/>
              <a:chOff x="-1403350" y="1711802"/>
              <a:chExt cx="1770263" cy="794345"/>
            </a:xfrm>
          </p:grpSpPr>
          <p:cxnSp>
            <p:nvCxnSpPr>
              <p:cNvPr id="86" name="Connector: Curved 85">
                <a:extLst>
                  <a:ext uri="{FF2B5EF4-FFF2-40B4-BE49-F238E27FC236}">
                    <a16:creationId xmlns:a16="http://schemas.microsoft.com/office/drawing/2014/main" id="{C087553F-2E43-B63F-DCF2-42004E587B0C}"/>
                  </a:ext>
                </a:extLst>
              </p:cNvPr>
              <p:cNvCxnSpPr>
                <a:cxnSpLocks/>
                <a:stCxn id="87" idx="1"/>
              </p:cNvCxnSpPr>
              <p:nvPr/>
            </p:nvCxnSpPr>
            <p:spPr>
              <a:xfrm rot="10800000">
                <a:off x="-1024552" y="1711810"/>
                <a:ext cx="249103" cy="578895"/>
              </a:xfrm>
              <a:prstGeom prst="curvedConnector2">
                <a:avLst/>
              </a:prstGeom>
              <a:ln>
                <a:solidFill>
                  <a:srgbClr val="C00000"/>
                </a:solidFill>
                <a:tailEnd type="triangl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8516920-53C1-0A76-7A44-E16FD133A9D2}"/>
                  </a:ext>
                </a:extLst>
              </p:cNvPr>
              <p:cNvSpPr txBox="1"/>
              <p:nvPr/>
            </p:nvSpPr>
            <p:spPr>
              <a:xfrm>
                <a:off x="-775450" y="2075260"/>
                <a:ext cx="114236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C00000"/>
                    </a:solidFill>
                    <a:latin typeface="Segoe UI Semibold" panose="020B0702040204020203" pitchFamily="34" charset="0"/>
                    <a:ea typeface="Cambria" panose="02040503050406030204" pitchFamily="18" charset="0"/>
                    <a:cs typeface="Segoe UI Semibold" panose="020B0702040204020203" pitchFamily="34" charset="0"/>
                  </a:rPr>
                  <a:t>Regex patterns to select text</a:t>
                </a:r>
              </a:p>
            </p:txBody>
          </p:sp>
          <p:cxnSp>
            <p:nvCxnSpPr>
              <p:cNvPr id="88" name="Connector: Curved 87">
                <a:extLst>
                  <a:ext uri="{FF2B5EF4-FFF2-40B4-BE49-F238E27FC236}">
                    <a16:creationId xmlns:a16="http://schemas.microsoft.com/office/drawing/2014/main" id="{92581E63-413C-3898-6D81-3234C710CBC6}"/>
                  </a:ext>
                </a:extLst>
              </p:cNvPr>
              <p:cNvCxnSpPr>
                <a:cxnSpLocks/>
                <a:stCxn id="87" idx="1"/>
              </p:cNvCxnSpPr>
              <p:nvPr/>
            </p:nvCxnSpPr>
            <p:spPr>
              <a:xfrm rot="10800000">
                <a:off x="-1403350" y="1711802"/>
                <a:ext cx="627901" cy="578902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rgbClr val="C00000"/>
                </a:solidFill>
                <a:tailEnd type="triangl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6" name="Connector: Curved 145">
            <a:extLst>
              <a:ext uri="{FF2B5EF4-FFF2-40B4-BE49-F238E27FC236}">
                <a16:creationId xmlns:a16="http://schemas.microsoft.com/office/drawing/2014/main" id="{773744DE-F8B3-A1A1-1E69-A5AA21238220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988218" y="1581631"/>
            <a:ext cx="393931" cy="143211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712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Semibold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Jatin Sanghvi</dc:creator>
  <cp:lastModifiedBy>Jatin Sanghvi</cp:lastModifiedBy>
  <cp:revision>3</cp:revision>
  <dcterms:created xsi:type="dcterms:W3CDTF">2022-09-26T09:09:04Z</dcterms:created>
  <dcterms:modified xsi:type="dcterms:W3CDTF">2022-09-26T19:13:53Z</dcterms:modified>
</cp:coreProperties>
</file>