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05750" cy="395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 userDrawn="1">
          <p15:clr>
            <a:srgbClr val="A4A3A4"/>
          </p15:clr>
        </p15:guide>
        <p15:guide id="2" pos="2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38" y="1512"/>
      </p:cViewPr>
      <p:guideLst>
        <p:guide orient="horz" pos="1245"/>
        <p:guide pos="24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19" y="646918"/>
            <a:ext cx="5929313" cy="1376186"/>
          </a:xfrm>
        </p:spPr>
        <p:txBody>
          <a:bodyPr anchor="b"/>
          <a:lstStyle>
            <a:lvl1pPr algn="ctr">
              <a:defRPr sz="34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219" y="2076175"/>
            <a:ext cx="5929313" cy="954363"/>
          </a:xfrm>
        </p:spPr>
        <p:txBody>
          <a:bodyPr/>
          <a:lstStyle>
            <a:lvl1pPr marL="0" indent="0" algn="ctr">
              <a:buNone/>
              <a:defRPr sz="1383"/>
            </a:lvl1pPr>
            <a:lvl2pPr marL="263530" indent="0" algn="ctr">
              <a:buNone/>
              <a:defRPr sz="1153"/>
            </a:lvl2pPr>
            <a:lvl3pPr marL="527060" indent="0" algn="ctr">
              <a:buNone/>
              <a:defRPr sz="1038"/>
            </a:lvl3pPr>
            <a:lvl4pPr marL="790590" indent="0" algn="ctr">
              <a:buNone/>
              <a:defRPr sz="922"/>
            </a:lvl4pPr>
            <a:lvl5pPr marL="1054120" indent="0" algn="ctr">
              <a:buNone/>
              <a:defRPr sz="922"/>
            </a:lvl5pPr>
            <a:lvl6pPr marL="1317650" indent="0" algn="ctr">
              <a:buNone/>
              <a:defRPr sz="922"/>
            </a:lvl6pPr>
            <a:lvl7pPr marL="1581180" indent="0" algn="ctr">
              <a:buNone/>
              <a:defRPr sz="922"/>
            </a:lvl7pPr>
            <a:lvl8pPr marL="1844711" indent="0" algn="ctr">
              <a:buNone/>
              <a:defRPr sz="922"/>
            </a:lvl8pPr>
            <a:lvl9pPr marL="2108241" indent="0" algn="ctr">
              <a:buNone/>
              <a:defRPr sz="9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7553" y="210454"/>
            <a:ext cx="1704677" cy="3349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520" y="210454"/>
            <a:ext cx="5015210" cy="3349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03" y="985474"/>
            <a:ext cx="6818709" cy="1644286"/>
          </a:xfrm>
        </p:spPr>
        <p:txBody>
          <a:bodyPr anchor="b"/>
          <a:lstStyle>
            <a:lvl1pPr>
              <a:defRPr sz="34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03" y="2645316"/>
            <a:ext cx="6818709" cy="864691"/>
          </a:xfrm>
        </p:spPr>
        <p:txBody>
          <a:bodyPr/>
          <a:lstStyle>
            <a:lvl1pPr marL="0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1pPr>
            <a:lvl2pPr marL="263530" indent="0">
              <a:buNone/>
              <a:defRPr sz="1153">
                <a:solidFill>
                  <a:schemeClr val="tx1">
                    <a:tint val="75000"/>
                  </a:schemeClr>
                </a:solidFill>
              </a:defRPr>
            </a:lvl2pPr>
            <a:lvl3pPr marL="52706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3pPr>
            <a:lvl4pPr marL="79059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4pPr>
            <a:lvl5pPr marL="105412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5pPr>
            <a:lvl6pPr marL="131765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6pPr>
            <a:lvl7pPr marL="158118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7pPr>
            <a:lvl8pPr marL="1844711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8pPr>
            <a:lvl9pPr marL="2108241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520" y="1052270"/>
            <a:ext cx="3359944" cy="25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286" y="1052270"/>
            <a:ext cx="3359944" cy="2508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10454"/>
            <a:ext cx="6818709" cy="764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50" y="969004"/>
            <a:ext cx="3344503" cy="474894"/>
          </a:xfrm>
        </p:spPr>
        <p:txBody>
          <a:bodyPr anchor="b"/>
          <a:lstStyle>
            <a:lvl1pPr marL="0" indent="0">
              <a:buNone/>
              <a:defRPr sz="1383" b="1"/>
            </a:lvl1pPr>
            <a:lvl2pPr marL="263530" indent="0">
              <a:buNone/>
              <a:defRPr sz="1153" b="1"/>
            </a:lvl2pPr>
            <a:lvl3pPr marL="527060" indent="0">
              <a:buNone/>
              <a:defRPr sz="1038" b="1"/>
            </a:lvl3pPr>
            <a:lvl4pPr marL="790590" indent="0">
              <a:buNone/>
              <a:defRPr sz="922" b="1"/>
            </a:lvl4pPr>
            <a:lvl5pPr marL="1054120" indent="0">
              <a:buNone/>
              <a:defRPr sz="922" b="1"/>
            </a:lvl5pPr>
            <a:lvl6pPr marL="1317650" indent="0">
              <a:buNone/>
              <a:defRPr sz="922" b="1"/>
            </a:lvl6pPr>
            <a:lvl7pPr marL="1581180" indent="0">
              <a:buNone/>
              <a:defRPr sz="922" b="1"/>
            </a:lvl7pPr>
            <a:lvl8pPr marL="1844711" indent="0">
              <a:buNone/>
              <a:defRPr sz="922" b="1"/>
            </a:lvl8pPr>
            <a:lvl9pPr marL="2108241" indent="0">
              <a:buNone/>
              <a:defRPr sz="9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550" y="1443897"/>
            <a:ext cx="3344503" cy="2123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2286" y="969004"/>
            <a:ext cx="3360973" cy="474894"/>
          </a:xfrm>
        </p:spPr>
        <p:txBody>
          <a:bodyPr anchor="b"/>
          <a:lstStyle>
            <a:lvl1pPr marL="0" indent="0">
              <a:buNone/>
              <a:defRPr sz="1383" b="1"/>
            </a:lvl1pPr>
            <a:lvl2pPr marL="263530" indent="0">
              <a:buNone/>
              <a:defRPr sz="1153" b="1"/>
            </a:lvl2pPr>
            <a:lvl3pPr marL="527060" indent="0">
              <a:buNone/>
              <a:defRPr sz="1038" b="1"/>
            </a:lvl3pPr>
            <a:lvl4pPr marL="790590" indent="0">
              <a:buNone/>
              <a:defRPr sz="922" b="1"/>
            </a:lvl4pPr>
            <a:lvl5pPr marL="1054120" indent="0">
              <a:buNone/>
              <a:defRPr sz="922" b="1"/>
            </a:lvl5pPr>
            <a:lvl6pPr marL="1317650" indent="0">
              <a:buNone/>
              <a:defRPr sz="922" b="1"/>
            </a:lvl6pPr>
            <a:lvl7pPr marL="1581180" indent="0">
              <a:buNone/>
              <a:defRPr sz="922" b="1"/>
            </a:lvl7pPr>
            <a:lvl8pPr marL="1844711" indent="0">
              <a:buNone/>
              <a:defRPr sz="922" b="1"/>
            </a:lvl8pPr>
            <a:lvl9pPr marL="2108241" indent="0">
              <a:buNone/>
              <a:defRPr sz="9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2286" y="1443897"/>
            <a:ext cx="3360973" cy="2123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63525"/>
            <a:ext cx="2549810" cy="922338"/>
          </a:xfrm>
        </p:spPr>
        <p:txBody>
          <a:bodyPr anchor="b"/>
          <a:lstStyle>
            <a:lvl1pPr>
              <a:defRPr sz="1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973" y="569141"/>
            <a:ext cx="4002286" cy="2809103"/>
          </a:xfrm>
        </p:spPr>
        <p:txBody>
          <a:bodyPr/>
          <a:lstStyle>
            <a:lvl1pPr>
              <a:defRPr sz="1844"/>
            </a:lvl1pPr>
            <a:lvl2pPr>
              <a:defRPr sz="1614"/>
            </a:lvl2pPr>
            <a:lvl3pPr>
              <a:defRPr sz="1383"/>
            </a:lvl3pPr>
            <a:lvl4pPr>
              <a:defRPr sz="1153"/>
            </a:lvl4pPr>
            <a:lvl5pPr>
              <a:defRPr sz="1153"/>
            </a:lvl5pPr>
            <a:lvl6pPr>
              <a:defRPr sz="1153"/>
            </a:lvl6pPr>
            <a:lvl7pPr>
              <a:defRPr sz="1153"/>
            </a:lvl7pPr>
            <a:lvl8pPr>
              <a:defRPr sz="1153"/>
            </a:lvl8pPr>
            <a:lvl9pPr>
              <a:defRPr sz="11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550" y="1185862"/>
            <a:ext cx="2549810" cy="2196957"/>
          </a:xfrm>
        </p:spPr>
        <p:txBody>
          <a:bodyPr/>
          <a:lstStyle>
            <a:lvl1pPr marL="0" indent="0">
              <a:buNone/>
              <a:defRPr sz="922"/>
            </a:lvl1pPr>
            <a:lvl2pPr marL="263530" indent="0">
              <a:buNone/>
              <a:defRPr sz="807"/>
            </a:lvl2pPr>
            <a:lvl3pPr marL="527060" indent="0">
              <a:buNone/>
              <a:defRPr sz="692"/>
            </a:lvl3pPr>
            <a:lvl4pPr marL="790590" indent="0">
              <a:buNone/>
              <a:defRPr sz="576"/>
            </a:lvl4pPr>
            <a:lvl5pPr marL="1054120" indent="0">
              <a:buNone/>
              <a:defRPr sz="576"/>
            </a:lvl5pPr>
            <a:lvl6pPr marL="1317650" indent="0">
              <a:buNone/>
              <a:defRPr sz="576"/>
            </a:lvl6pPr>
            <a:lvl7pPr marL="1581180" indent="0">
              <a:buNone/>
              <a:defRPr sz="576"/>
            </a:lvl7pPr>
            <a:lvl8pPr marL="1844711" indent="0">
              <a:buNone/>
              <a:defRPr sz="576"/>
            </a:lvl8pPr>
            <a:lvl9pPr marL="2108241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50" y="263525"/>
            <a:ext cx="2549810" cy="922338"/>
          </a:xfrm>
        </p:spPr>
        <p:txBody>
          <a:bodyPr anchor="b"/>
          <a:lstStyle>
            <a:lvl1pPr>
              <a:defRPr sz="1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0973" y="569141"/>
            <a:ext cx="4002286" cy="2809103"/>
          </a:xfrm>
        </p:spPr>
        <p:txBody>
          <a:bodyPr anchor="t"/>
          <a:lstStyle>
            <a:lvl1pPr marL="0" indent="0">
              <a:buNone/>
              <a:defRPr sz="1844"/>
            </a:lvl1pPr>
            <a:lvl2pPr marL="263530" indent="0">
              <a:buNone/>
              <a:defRPr sz="1614"/>
            </a:lvl2pPr>
            <a:lvl3pPr marL="527060" indent="0">
              <a:buNone/>
              <a:defRPr sz="1383"/>
            </a:lvl3pPr>
            <a:lvl4pPr marL="790590" indent="0">
              <a:buNone/>
              <a:defRPr sz="1153"/>
            </a:lvl4pPr>
            <a:lvl5pPr marL="1054120" indent="0">
              <a:buNone/>
              <a:defRPr sz="1153"/>
            </a:lvl5pPr>
            <a:lvl6pPr marL="1317650" indent="0">
              <a:buNone/>
              <a:defRPr sz="1153"/>
            </a:lvl6pPr>
            <a:lvl7pPr marL="1581180" indent="0">
              <a:buNone/>
              <a:defRPr sz="1153"/>
            </a:lvl7pPr>
            <a:lvl8pPr marL="1844711" indent="0">
              <a:buNone/>
              <a:defRPr sz="1153"/>
            </a:lvl8pPr>
            <a:lvl9pPr marL="2108241" indent="0">
              <a:buNone/>
              <a:defRPr sz="11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550" y="1185862"/>
            <a:ext cx="2549810" cy="2196957"/>
          </a:xfrm>
        </p:spPr>
        <p:txBody>
          <a:bodyPr/>
          <a:lstStyle>
            <a:lvl1pPr marL="0" indent="0">
              <a:buNone/>
              <a:defRPr sz="922"/>
            </a:lvl1pPr>
            <a:lvl2pPr marL="263530" indent="0">
              <a:buNone/>
              <a:defRPr sz="807"/>
            </a:lvl2pPr>
            <a:lvl3pPr marL="527060" indent="0">
              <a:buNone/>
              <a:defRPr sz="692"/>
            </a:lvl3pPr>
            <a:lvl4pPr marL="790590" indent="0">
              <a:buNone/>
              <a:defRPr sz="576"/>
            </a:lvl4pPr>
            <a:lvl5pPr marL="1054120" indent="0">
              <a:buNone/>
              <a:defRPr sz="576"/>
            </a:lvl5pPr>
            <a:lvl6pPr marL="1317650" indent="0">
              <a:buNone/>
              <a:defRPr sz="576"/>
            </a:lvl6pPr>
            <a:lvl7pPr marL="1581180" indent="0">
              <a:buNone/>
              <a:defRPr sz="576"/>
            </a:lvl7pPr>
            <a:lvl8pPr marL="1844711" indent="0">
              <a:buNone/>
              <a:defRPr sz="576"/>
            </a:lvl8pPr>
            <a:lvl9pPr marL="2108241" indent="0">
              <a:buNone/>
              <a:defRPr sz="5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521" y="210454"/>
            <a:ext cx="6818709" cy="764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521" y="1052270"/>
            <a:ext cx="6818709" cy="250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520" y="3663730"/>
            <a:ext cx="1778794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58E3-1A30-4FDD-BA8F-69AE6C39B82F}" type="datetimeFigureOut">
              <a:rPr lang="en-US" smtClean="0"/>
              <a:t>2022-09-26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780" y="3663730"/>
            <a:ext cx="2668191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3436" y="3663730"/>
            <a:ext cx="1778794" cy="210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37D5-3298-4A03-A2F9-21C9CEB2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060" rtl="0" eaLnBrk="1" latinLnBrk="0" hangingPunct="1">
        <a:lnSpc>
          <a:spcPct val="90000"/>
        </a:lnSpc>
        <a:spcBef>
          <a:spcPct val="0"/>
        </a:spcBef>
        <a:buNone/>
        <a:defRPr sz="25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765" indent="-131765" algn="l" defTabSz="527060" rtl="0" eaLnBrk="1" latinLnBrk="0" hangingPunct="1">
        <a:lnSpc>
          <a:spcPct val="90000"/>
        </a:lnSpc>
        <a:spcBef>
          <a:spcPts val="576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1pPr>
      <a:lvl2pPr marL="39529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3" kern="1200">
          <a:solidFill>
            <a:schemeClr val="tx1"/>
          </a:solidFill>
          <a:latin typeface="+mn-lt"/>
          <a:ea typeface="+mn-ea"/>
          <a:cs typeface="+mn-cs"/>
        </a:defRPr>
      </a:lvl2pPr>
      <a:lvl3pPr marL="65882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3" kern="1200">
          <a:solidFill>
            <a:schemeClr val="tx1"/>
          </a:solidFill>
          <a:latin typeface="+mn-lt"/>
          <a:ea typeface="+mn-ea"/>
          <a:cs typeface="+mn-cs"/>
        </a:defRPr>
      </a:lvl3pPr>
      <a:lvl4pPr marL="92235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4pPr>
      <a:lvl5pPr marL="118588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5pPr>
      <a:lvl6pPr marL="1449415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6pPr>
      <a:lvl7pPr marL="171294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7pPr>
      <a:lvl8pPr marL="197647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8pPr>
      <a:lvl9pPr marL="2240006" indent="-131765" algn="l" defTabSz="52706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1pPr>
      <a:lvl2pPr marL="26353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2pPr>
      <a:lvl3pPr marL="52706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79059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4pPr>
      <a:lvl5pPr marL="105412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5pPr>
      <a:lvl6pPr marL="131765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6pPr>
      <a:lvl7pPr marL="1581180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7pPr>
      <a:lvl8pPr marL="1844711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8pPr>
      <a:lvl9pPr marL="2108241" algn="l" defTabSz="527060" rtl="0" eaLnBrk="1" latinLnBrk="0" hangingPunct="1">
        <a:defRPr sz="10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C8CE-D3E2-17EC-C84D-55A24876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B5C0-FF00-754C-E56E-F300AEDF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1AA37CC-39D8-A85B-E086-FF743A31CB1D}"/>
              </a:ext>
            </a:extLst>
          </p:cNvPr>
          <p:cNvGrpSpPr/>
          <p:nvPr/>
        </p:nvGrpSpPr>
        <p:grpSpPr>
          <a:xfrm>
            <a:off x="-88088" y="366958"/>
            <a:ext cx="8155269" cy="3952381"/>
            <a:chOff x="-88088" y="252658"/>
            <a:chExt cx="8155269" cy="39523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E09B77-63ED-D54E-9F6E-D417422D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419" y="252658"/>
              <a:ext cx="7904762" cy="3952381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4440118-1BF4-82E3-BABD-674420577421}"/>
                </a:ext>
              </a:extLst>
            </p:cNvPr>
            <p:cNvGrpSpPr/>
            <p:nvPr/>
          </p:nvGrpSpPr>
          <p:grpSpPr>
            <a:xfrm>
              <a:off x="-88088" y="1167249"/>
              <a:ext cx="1470237" cy="600164"/>
              <a:chOff x="-88088" y="1167249"/>
              <a:chExt cx="1470237" cy="600164"/>
            </a:xfrm>
          </p:grpSpPr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384B3489-05DA-1E9D-603F-5A6637B2B69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988218" y="1418676"/>
                <a:ext cx="393931" cy="4865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1C39E3-1FFF-FCAF-2277-E2B9BA87145D}"/>
                  </a:ext>
                </a:extLst>
              </p:cNvPr>
              <p:cNvSpPr txBox="1"/>
              <p:nvPr/>
            </p:nvSpPr>
            <p:spPr>
              <a:xfrm>
                <a:off x="-88088" y="1167249"/>
                <a:ext cx="107630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Decoration rules for matching files</a:t>
                </a:r>
              </a:p>
            </p:txBody>
          </p: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E393BBDF-583B-8903-1631-B677B40790B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988218" y="1238250"/>
                <a:ext cx="393931" cy="229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B3617A-83D1-CDCA-7227-B369F2E58884}"/>
                </a:ext>
              </a:extLst>
            </p:cNvPr>
            <p:cNvGrpSpPr/>
            <p:nvPr/>
          </p:nvGrpSpPr>
          <p:grpSpPr>
            <a:xfrm>
              <a:off x="2390776" y="254979"/>
              <a:ext cx="3067049" cy="542934"/>
              <a:chOff x="-1762124" y="1824379"/>
              <a:chExt cx="3067049" cy="542934"/>
            </a:xfrm>
          </p:grpSpPr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B39B0B5A-0628-D333-83EE-070786482326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rot="10800000" flipV="1">
                <a:off x="-456238" y="2039822"/>
                <a:ext cx="418138" cy="31880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8DA15D-2C97-6B66-CA5D-B6430FB2787E}"/>
                  </a:ext>
                </a:extLst>
              </p:cNvPr>
              <p:cNvSpPr txBox="1"/>
              <p:nvPr/>
            </p:nvSpPr>
            <p:spPr>
              <a:xfrm>
                <a:off x="-38100" y="1824379"/>
                <a:ext cx="13430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Glob-like patterns for file selection</a:t>
                </a:r>
              </a:p>
            </p:txBody>
          </p: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812A969D-0D3F-99D8-3D1E-85434E0DE327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rot="10800000" flipV="1">
                <a:off x="-1762124" y="2039823"/>
                <a:ext cx="1724025" cy="327490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894FE23-9EAF-8C47-D0AE-F46F656BB337}"/>
                </a:ext>
              </a:extLst>
            </p:cNvPr>
            <p:cNvGrpSpPr/>
            <p:nvPr/>
          </p:nvGrpSpPr>
          <p:grpSpPr>
            <a:xfrm>
              <a:off x="4886343" y="1477252"/>
              <a:ext cx="1914507" cy="688815"/>
              <a:chOff x="-1716167" y="1862614"/>
              <a:chExt cx="1914507" cy="688815"/>
            </a:xfrm>
          </p:grpSpPr>
          <p:cxnSp>
            <p:nvCxnSpPr>
              <p:cNvPr id="75" name="Connector: Curved 74">
                <a:extLst>
                  <a:ext uri="{FF2B5EF4-FFF2-40B4-BE49-F238E27FC236}">
                    <a16:creationId xmlns:a16="http://schemas.microsoft.com/office/drawing/2014/main" id="{DBD63CDC-5E1F-F886-0257-59BCC071596B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 flipH="1">
                <a:off x="-1144685" y="1909288"/>
                <a:ext cx="266718" cy="426699"/>
              </a:xfrm>
              <a:prstGeom prst="curvedConnector4">
                <a:avLst>
                  <a:gd name="adj1" fmla="val -85709"/>
                  <a:gd name="adj2" fmla="val 75245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2D53EF-557D-23D3-1537-B48B167BD811}"/>
                  </a:ext>
                </a:extLst>
              </p:cNvPr>
              <p:cNvSpPr txBox="1"/>
              <p:nvPr/>
            </p:nvSpPr>
            <p:spPr>
              <a:xfrm>
                <a:off x="-1144685" y="2120542"/>
                <a:ext cx="13430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Text decorations for matching text</a:t>
                </a:r>
              </a:p>
            </p:txBody>
          </p:sp>
          <p:cxnSp>
            <p:nvCxnSpPr>
              <p:cNvPr id="77" name="Connector: Curved 76">
                <a:extLst>
                  <a:ext uri="{FF2B5EF4-FFF2-40B4-BE49-F238E27FC236}">
                    <a16:creationId xmlns:a16="http://schemas.microsoft.com/office/drawing/2014/main" id="{D64149E9-A615-63B0-9F4D-236AFB702B9F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>
                <a:off x="-1716167" y="1862614"/>
                <a:ext cx="571482" cy="47337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3221505-1EE0-A1B0-CAC6-5B0C1A1236DA}"/>
                </a:ext>
              </a:extLst>
            </p:cNvPr>
            <p:cNvGrpSpPr/>
            <p:nvPr/>
          </p:nvGrpSpPr>
          <p:grpSpPr>
            <a:xfrm>
              <a:off x="3472994" y="2765343"/>
              <a:ext cx="1984832" cy="794345"/>
              <a:chOff x="-1403358" y="1711802"/>
              <a:chExt cx="1984832" cy="794345"/>
            </a:xfrm>
          </p:grpSpPr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C087553F-2E43-B63F-DCF2-42004E587B0C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rot="10800000">
                <a:off x="-1024560" y="1711802"/>
                <a:ext cx="249111" cy="578903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8516920-53C1-0A76-7A44-E16FD133A9D2}"/>
                  </a:ext>
                </a:extLst>
              </p:cNvPr>
              <p:cNvSpPr txBox="1"/>
              <p:nvPr/>
            </p:nvSpPr>
            <p:spPr>
              <a:xfrm>
                <a:off x="-775450" y="2075260"/>
                <a:ext cx="13569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Regex patterns for text selection</a:t>
                </a:r>
              </a:p>
            </p:txBody>
          </p:sp>
          <p:cxnSp>
            <p:nvCxnSpPr>
              <p:cNvPr id="88" name="Connector: Curved 87">
                <a:extLst>
                  <a:ext uri="{FF2B5EF4-FFF2-40B4-BE49-F238E27FC236}">
                    <a16:creationId xmlns:a16="http://schemas.microsoft.com/office/drawing/2014/main" id="{92581E63-413C-3898-6D81-3234C710CBC6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rot="10800000">
                <a:off x="-1403358" y="1711802"/>
                <a:ext cx="627909" cy="57890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73744DE-F8B3-A1A1-1E69-A5AA21238220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988218" y="1581631"/>
            <a:ext cx="393931" cy="14321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1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Sanghvi</dc:creator>
  <cp:lastModifiedBy>Jatin Sanghvi</cp:lastModifiedBy>
  <cp:revision>2</cp:revision>
  <dcterms:created xsi:type="dcterms:W3CDTF">2022-09-26T09:09:04Z</dcterms:created>
  <dcterms:modified xsi:type="dcterms:W3CDTF">2022-09-26T10:28:20Z</dcterms:modified>
</cp:coreProperties>
</file>