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sldIdLst>
    <p:sldId id="256" r:id="rId5"/>
    <p:sldId id="278" r:id="rId6"/>
    <p:sldId id="258" r:id="rId7"/>
    <p:sldId id="261" r:id="rId8"/>
    <p:sldId id="271" r:id="rId9"/>
    <p:sldId id="280" r:id="rId10"/>
    <p:sldId id="277" r:id="rId11"/>
    <p:sldId id="262" r:id="rId12"/>
    <p:sldId id="260" r:id="rId13"/>
    <p:sldId id="270" r:id="rId14"/>
    <p:sldId id="281" r:id="rId15"/>
    <p:sldId id="279" r:id="rId16"/>
    <p:sldId id="273" r:id="rId17"/>
    <p:sldId id="275" r:id="rId18"/>
    <p:sldId id="267" r:id="rId19"/>
    <p:sldId id="276"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576" userDrawn="1">
          <p15:clr>
            <a:srgbClr val="A4A3A4"/>
          </p15:clr>
        </p15:guide>
        <p15:guide id="2" orient="horz" pos="2160">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15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216" autoAdjust="0"/>
  </p:normalViewPr>
  <p:slideViewPr>
    <p:cSldViewPr snapToGrid="0">
      <p:cViewPr varScale="1">
        <p:scale>
          <a:sx n="73" d="100"/>
          <a:sy n="73" d="100"/>
        </p:scale>
        <p:origin x="-624" y="-102"/>
      </p:cViewPr>
      <p:guideLst>
        <p:guide orient="horz" pos="2160"/>
        <p:guide pos="57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2" d="100"/>
          <a:sy n="62" d="100"/>
        </p:scale>
        <p:origin x="3154" y="77"/>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7FD71-DE7D-47EA-BD5F-935596C85A92}" type="datetimeFigureOut">
              <a:rPr lang="en-US" smtClean="0"/>
              <a:pPr/>
              <a:t>5/14/2022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B89DD0-1E8D-4B61-ADE9-B87318B81BF8}" type="slidenum">
              <a:rPr lang="en-US" smtClean="0"/>
              <a:pPr/>
              <a:t>‹#›</a:t>
            </a:fld>
            <a:endParaRPr lang="en-US" dirty="0"/>
          </a:p>
        </p:txBody>
      </p:sp>
    </p:spTree>
    <p:extLst>
      <p:ext uri="{BB962C8B-B14F-4D97-AF65-F5344CB8AC3E}">
        <p14:creationId xmlns:p14="http://schemas.microsoft.com/office/powerpoint/2010/main" xmlns="" val="231853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89DD0-1E8D-4B61-ADE9-B87318B81BF8}" type="slidenum">
              <a:rPr lang="en-US" smtClean="0"/>
              <a:pPr/>
              <a:t>1</a:t>
            </a:fld>
            <a:endParaRPr lang="en-US" dirty="0"/>
          </a:p>
        </p:txBody>
      </p:sp>
    </p:spTree>
    <p:extLst>
      <p:ext uri="{BB962C8B-B14F-4D97-AF65-F5344CB8AC3E}">
        <p14:creationId xmlns:p14="http://schemas.microsoft.com/office/powerpoint/2010/main" xmlns="" val="3227230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44DF764D-A077-4BED-ABF1-8DF341BC85D7}"/>
              </a:ext>
            </a:extLst>
          </p:cNvPr>
          <p:cNvSpPr>
            <a:spLocks noGrp="1"/>
          </p:cNvSpPr>
          <p:nvPr>
            <p:ph type="pic" sz="quarter" idx="10"/>
          </p:nvPr>
        </p:nvSpPr>
        <p:spPr>
          <a:xfrm>
            <a:off x="458724" y="411480"/>
            <a:ext cx="11274552" cy="603504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xmlns="" id="{494248F2-5264-4601-AA0B-6C092F77F2DD}"/>
              </a:ext>
            </a:extLst>
          </p:cNvPr>
          <p:cNvSpPr>
            <a:spLocks noGrp="1"/>
          </p:cNvSpPr>
          <p:nvPr>
            <p:ph type="ctrTitle" hasCustomPrompt="1"/>
          </p:nvPr>
        </p:nvSpPr>
        <p:spPr>
          <a:xfrm>
            <a:off x="458724" y="3236493"/>
            <a:ext cx="5149596" cy="1448385"/>
          </a:xfrm>
          <a:solidFill>
            <a:schemeClr val="bg1">
              <a:alpha val="80000"/>
            </a:schemeClr>
          </a:solidFill>
        </p:spPr>
        <p:txBody>
          <a:bodyPr lIns="502920" bIns="137160" anchor="b">
            <a:normAutofit/>
          </a:bodyPr>
          <a:lstStyle>
            <a:lvl1pPr algn="l">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458724" y="4684879"/>
            <a:ext cx="5149596" cy="524794"/>
          </a:xfrm>
          <a:solidFill>
            <a:schemeClr val="bg1">
              <a:alpha val="80000"/>
            </a:schemeClr>
          </a:solidFill>
        </p:spPr>
        <p:txBody>
          <a:bodyPr lIns="502920">
            <a:normAutofit/>
          </a:bodyPr>
          <a:lstStyle>
            <a:lvl1pPr marL="0" indent="0" algn="l">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xmlns=""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457200" y="1825625"/>
            <a:ext cx="114300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40DAF765-81DF-4CD4-A737-DDE62C84D09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70C67C45-8307-4F47-91BB-229B740A8CE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97D8F83D-D593-4D91-ADFA-C49B8378676D}"/>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78227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E2776643-6C33-46CD-A918-AB0CEA571F00}"/>
              </a:ext>
            </a:extLst>
          </p:cNvPr>
          <p:cNvSpPr/>
          <p:nvPr userDrawn="1"/>
        </p:nvSpPr>
        <p:spPr>
          <a:xfrm>
            <a:off x="6086475" y="1682496"/>
            <a:ext cx="563880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FB6E62D2-A055-4712-92CC-4B02419D51FB}"/>
              </a:ext>
            </a:extLst>
          </p:cNvPr>
          <p:cNvSpPr/>
          <p:nvPr userDrawn="1"/>
        </p:nvSpPr>
        <p:spPr>
          <a:xfrm>
            <a:off x="457200" y="1681163"/>
            <a:ext cx="563880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dirty="0"/>
              <a:t>CLICK TO ADD TITLE</a:t>
            </a:r>
          </a:p>
        </p:txBody>
      </p:sp>
      <p:sp>
        <p:nvSpPr>
          <p:cNvPr id="3" name="Text Placeholder 2">
            <a:extLst>
              <a:ext uri="{FF2B5EF4-FFF2-40B4-BE49-F238E27FC236}">
                <a16:creationId xmlns:a16="http://schemas.microsoft.com/office/drawing/2014/main" xmlns="" id="{673DC3A9-D4E6-42CF-91A8-F267C7C66CCB}"/>
              </a:ext>
            </a:extLst>
          </p:cNvPr>
          <p:cNvSpPr>
            <a:spLocks noGrp="1"/>
          </p:cNvSpPr>
          <p:nvPr>
            <p:ph type="body" idx="1" hasCustomPrompt="1"/>
          </p:nvPr>
        </p:nvSpPr>
        <p:spPr>
          <a:xfrm>
            <a:off x="1289640" y="1844259"/>
            <a:ext cx="3657600"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C752CCA9-53A3-4DA5-AD45-C2A2C12A3A6A}"/>
              </a:ext>
            </a:extLst>
          </p:cNvPr>
          <p:cNvSpPr>
            <a:spLocks noGrp="1"/>
          </p:cNvSpPr>
          <p:nvPr>
            <p:ph sz="half" idx="2"/>
          </p:nvPr>
        </p:nvSpPr>
        <p:spPr>
          <a:xfrm>
            <a:off x="1289640" y="2668171"/>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2100C9C6-BD61-4D2C-9146-FB785BAE4FF3}"/>
              </a:ext>
            </a:extLst>
          </p:cNvPr>
          <p:cNvSpPr>
            <a:spLocks noGrp="1"/>
          </p:cNvSpPr>
          <p:nvPr>
            <p:ph type="body" sz="quarter" idx="3" hasCustomPrompt="1"/>
          </p:nvPr>
        </p:nvSpPr>
        <p:spPr>
          <a:xfrm>
            <a:off x="6780133" y="1808163"/>
            <a:ext cx="4703841"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E2E342EE-68BB-484D-98C3-48A7847549D4}"/>
              </a:ext>
            </a:extLst>
          </p:cNvPr>
          <p:cNvSpPr>
            <a:spLocks noGrp="1"/>
          </p:cNvSpPr>
          <p:nvPr>
            <p:ph sz="quarter" idx="4"/>
          </p:nvPr>
        </p:nvSpPr>
        <p:spPr>
          <a:xfrm>
            <a:off x="6780134" y="2632075"/>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B3940682-7091-4427-B158-074D4A47137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xmlns=""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xmlns="" id="{285D9D7D-8D9A-473E-AF0D-EF1940D793C3}"/>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382215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4C89FBE-3029-4F92-8308-F830BB1420FF}"/>
              </a:ext>
              <a:ext uri="{C183D7F6-B498-43B3-948B-1728B52AA6E4}">
                <adec:decorative xmlns:adec="http://schemas.microsoft.com/office/drawing/2017/decorative" xmlns="" val="1"/>
              </a:ext>
            </a:extLst>
          </p:cNvPr>
          <p:cNvSpPr/>
          <p:nvPr userDrawn="1"/>
        </p:nvSpPr>
        <p:spPr>
          <a:xfrm>
            <a:off x="7958712" y="1681163"/>
            <a:ext cx="374904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AE0A4C88-FF32-4096-9EA9-EC22D3682F4C}"/>
              </a:ext>
              <a:ext uri="{C183D7F6-B498-43B3-948B-1728B52AA6E4}">
                <adec:decorative xmlns:adec="http://schemas.microsoft.com/office/drawing/2017/decorative" xmlns="" val="1"/>
              </a:ext>
            </a:extLst>
          </p:cNvPr>
          <p:cNvSpPr/>
          <p:nvPr userDrawn="1"/>
        </p:nvSpPr>
        <p:spPr>
          <a:xfrm>
            <a:off x="4211097" y="1682496"/>
            <a:ext cx="374904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9437559B-132E-4A6E-ADBE-41DB38EC8048}"/>
              </a:ext>
              <a:ext uri="{C183D7F6-B498-43B3-948B-1728B52AA6E4}">
                <adec:decorative xmlns:adec="http://schemas.microsoft.com/office/drawing/2017/decorative" xmlns="" val="1"/>
              </a:ext>
            </a:extLst>
          </p:cNvPr>
          <p:cNvSpPr/>
          <p:nvPr userDrawn="1"/>
        </p:nvSpPr>
        <p:spPr>
          <a:xfrm>
            <a:off x="463176" y="1681163"/>
            <a:ext cx="3749040" cy="45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dirty="0"/>
              <a:t>CLICK TO ADD TITLE</a:t>
            </a:r>
          </a:p>
        </p:txBody>
      </p:sp>
      <p:sp>
        <p:nvSpPr>
          <p:cNvPr id="3" name="Text Placeholder 2">
            <a:extLst>
              <a:ext uri="{FF2B5EF4-FFF2-40B4-BE49-F238E27FC236}">
                <a16:creationId xmlns:a16="http://schemas.microsoft.com/office/drawing/2014/main" xmlns="" id="{673DC3A9-D4E6-42CF-91A8-F267C7C66CCB}"/>
              </a:ext>
            </a:extLst>
          </p:cNvPr>
          <p:cNvSpPr>
            <a:spLocks noGrp="1"/>
          </p:cNvSpPr>
          <p:nvPr>
            <p:ph type="body" idx="1" hasCustomPrompt="1"/>
          </p:nvPr>
        </p:nvSpPr>
        <p:spPr>
          <a:xfrm>
            <a:off x="8397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C752CCA9-53A3-4DA5-AD45-C2A2C12A3A6A}"/>
              </a:ext>
            </a:extLst>
          </p:cNvPr>
          <p:cNvSpPr>
            <a:spLocks noGrp="1"/>
          </p:cNvSpPr>
          <p:nvPr>
            <p:ph sz="half" idx="2"/>
          </p:nvPr>
        </p:nvSpPr>
        <p:spPr>
          <a:xfrm>
            <a:off x="839788" y="2790825"/>
            <a:ext cx="2971800" cy="3248025"/>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2100C9C6-BD61-4D2C-9146-FB785BAE4FF3}"/>
              </a:ext>
            </a:extLst>
          </p:cNvPr>
          <p:cNvSpPr>
            <a:spLocks noGrp="1"/>
          </p:cNvSpPr>
          <p:nvPr>
            <p:ph type="body" sz="quarter" idx="3" hasCustomPrompt="1"/>
          </p:nvPr>
        </p:nvSpPr>
        <p:spPr>
          <a:xfrm>
            <a:off x="46101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E2E342EE-68BB-484D-98C3-48A7847549D4}"/>
              </a:ext>
            </a:extLst>
          </p:cNvPr>
          <p:cNvSpPr>
            <a:spLocks noGrp="1"/>
          </p:cNvSpPr>
          <p:nvPr>
            <p:ph sz="quarter" idx="4"/>
          </p:nvPr>
        </p:nvSpPr>
        <p:spPr>
          <a:xfrm>
            <a:off x="4610188" y="2790825"/>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a:extLst>
              <a:ext uri="{FF2B5EF4-FFF2-40B4-BE49-F238E27FC236}">
                <a16:creationId xmlns:a16="http://schemas.microsoft.com/office/drawing/2014/main" xmlns="" id="{FF7BCB16-19B7-48F6-94CD-563F43988749}"/>
              </a:ext>
            </a:extLst>
          </p:cNvPr>
          <p:cNvSpPr>
            <a:spLocks noGrp="1"/>
          </p:cNvSpPr>
          <p:nvPr>
            <p:ph type="body" sz="quarter" idx="13" hasCustomPrompt="1"/>
          </p:nvPr>
        </p:nvSpPr>
        <p:spPr>
          <a:xfrm>
            <a:off x="8430134" y="1976438"/>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ontent Placeholder 5">
            <a:extLst>
              <a:ext uri="{FF2B5EF4-FFF2-40B4-BE49-F238E27FC236}">
                <a16:creationId xmlns:a16="http://schemas.microsoft.com/office/drawing/2014/main" xmlns="" id="{8FBB2F8D-6092-468C-BA48-836286C6B7E1}"/>
              </a:ext>
            </a:extLst>
          </p:cNvPr>
          <p:cNvSpPr>
            <a:spLocks noGrp="1"/>
          </p:cNvSpPr>
          <p:nvPr>
            <p:ph sz="quarter" idx="14"/>
          </p:nvPr>
        </p:nvSpPr>
        <p:spPr>
          <a:xfrm>
            <a:off x="8430134" y="2800350"/>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B3940682-7091-4427-B158-074D4A47137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xmlns=""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xmlns="" id="{285D9D7D-8D9A-473E-AF0D-EF1940D793C3}"/>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3212563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FE5633F8-C03D-4CEE-BEDD-1B6648554C09}"/>
              </a:ext>
            </a:extLst>
          </p:cNvPr>
          <p:cNvSpPr>
            <a:spLocks noGrp="1"/>
          </p:cNvSpPr>
          <p:nvPr>
            <p:ph type="pic" sz="quarter" idx="14"/>
          </p:nvPr>
        </p:nvSpPr>
        <p:spPr>
          <a:xfrm>
            <a:off x="8622628" y="685800"/>
            <a:ext cx="3200400" cy="5486400"/>
          </a:xfrm>
          <a:solidFill>
            <a:schemeClr val="accent2"/>
          </a:solidFill>
        </p:spPr>
        <p:txBody>
          <a:bodyPr/>
          <a:lstStyle/>
          <a:p>
            <a:r>
              <a:rPr lang="en-US"/>
              <a:t>Click icon to add picture</a:t>
            </a:r>
            <a:endParaRPr lang="en-US" dirty="0"/>
          </a:p>
        </p:txBody>
      </p:sp>
      <p:sp>
        <p:nvSpPr>
          <p:cNvPr id="6" name="Rectangle 5">
            <a:extLst>
              <a:ext uri="{FF2B5EF4-FFF2-40B4-BE49-F238E27FC236}">
                <a16:creationId xmlns:a16="http://schemas.microsoft.com/office/drawing/2014/main" xmlns="" id="{4CA4DC27-A467-4265-AAB1-754D3F86CCAF}"/>
              </a:ext>
              <a:ext uri="{C183D7F6-B498-43B3-948B-1728B52AA6E4}">
                <adec:decorative xmlns:adec="http://schemas.microsoft.com/office/drawing/2017/decorative" xmlns="" val="1"/>
              </a:ext>
            </a:extLst>
          </p:cNvPr>
          <p:cNvSpPr/>
          <p:nvPr userDrawn="1"/>
        </p:nvSpPr>
        <p:spPr>
          <a:xfrm>
            <a:off x="0" y="1"/>
            <a:ext cx="6096000" cy="6858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20B5ED18-7A07-47F1-8056-CD86B076AFE2}"/>
              </a:ext>
            </a:extLst>
          </p:cNvPr>
          <p:cNvSpPr>
            <a:spLocks noGrp="1"/>
          </p:cNvSpPr>
          <p:nvPr>
            <p:ph type="title" hasCustomPrompt="1"/>
          </p:nvPr>
        </p:nvSpPr>
        <p:spPr>
          <a:xfrm>
            <a:off x="457200" y="850230"/>
            <a:ext cx="5009147" cy="1325563"/>
          </a:xfrm>
        </p:spPr>
        <p:txBody>
          <a:bodyPr>
            <a:normAutofit/>
          </a:bodyPr>
          <a:lstStyle>
            <a:lvl1pPr>
              <a:defRPr sz="3600">
                <a:solidFill>
                  <a:schemeClr val="bg2">
                    <a:lumMod val="50000"/>
                  </a:schemeClr>
                </a:solidFill>
              </a:defRPr>
            </a:lvl1pPr>
          </a:lstStyle>
          <a:p>
            <a:r>
              <a:rPr lang="en-US" dirty="0"/>
              <a:t>CLICK TO ADD TITLE</a:t>
            </a:r>
          </a:p>
        </p:txBody>
      </p:sp>
      <p:sp>
        <p:nvSpPr>
          <p:cNvPr id="9" name="Text Placeholder 8">
            <a:extLst>
              <a:ext uri="{FF2B5EF4-FFF2-40B4-BE49-F238E27FC236}">
                <a16:creationId xmlns:a16="http://schemas.microsoft.com/office/drawing/2014/main" xmlns="" id="{2C9CC7B6-D9ED-464B-8206-98055EB53FCF}"/>
              </a:ext>
            </a:extLst>
          </p:cNvPr>
          <p:cNvSpPr>
            <a:spLocks noGrp="1"/>
          </p:cNvSpPr>
          <p:nvPr>
            <p:ph type="body" sz="quarter" idx="13"/>
          </p:nvPr>
        </p:nvSpPr>
        <p:spPr>
          <a:xfrm>
            <a:off x="457200" y="2490788"/>
            <a:ext cx="4572000" cy="3536950"/>
          </a:xfrm>
        </p:spPr>
        <p:txBody>
          <a:bodyPr>
            <a:normAutofit/>
          </a:bodyPr>
          <a:lstStyle>
            <a:lvl1pPr marL="0" indent="0">
              <a:lnSpc>
                <a:spcPts val="2400"/>
              </a:lnSpc>
              <a:buNone/>
              <a:defRPr sz="1400" spc="30" baseline="0"/>
            </a:lvl1pPr>
            <a:lvl2pPr marL="457200" indent="0">
              <a:lnSpc>
                <a:spcPts val="2400"/>
              </a:lnSpc>
              <a:buNone/>
              <a:defRPr sz="1400" spc="30" baseline="0"/>
            </a:lvl2pPr>
            <a:lvl3pPr marL="914400" indent="0">
              <a:lnSpc>
                <a:spcPts val="2400"/>
              </a:lnSpc>
              <a:buNone/>
              <a:defRPr sz="1400" spc="30" baseline="0"/>
            </a:lvl3pPr>
            <a:lvl4pPr marL="1371600" indent="0">
              <a:lnSpc>
                <a:spcPts val="2400"/>
              </a:lnSpc>
              <a:buNone/>
              <a:defRPr sz="1400" spc="30" baseline="0"/>
            </a:lvl4pPr>
            <a:lvl5pPr marL="1828800" indent="0">
              <a:lnSpc>
                <a:spcPts val="2400"/>
              </a:lnSpc>
              <a:buNone/>
              <a:defRPr sz="1400" spc="3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Picture Placeholder 12">
            <a:extLst>
              <a:ext uri="{FF2B5EF4-FFF2-40B4-BE49-F238E27FC236}">
                <a16:creationId xmlns:a16="http://schemas.microsoft.com/office/drawing/2014/main" xmlns="" id="{1743C040-0A81-4A38-879D-07BBD184231D}"/>
              </a:ext>
            </a:extLst>
          </p:cNvPr>
          <p:cNvSpPr>
            <a:spLocks noGrp="1"/>
          </p:cNvSpPr>
          <p:nvPr>
            <p:ph type="pic" sz="quarter" idx="15"/>
          </p:nvPr>
        </p:nvSpPr>
        <p:spPr>
          <a:xfrm>
            <a:off x="6781800" y="2492375"/>
            <a:ext cx="2286000" cy="2514600"/>
          </a:xfrm>
          <a:solidFill>
            <a:schemeClr val="accent2"/>
          </a:solidFill>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10" name="Freeform: Shape 9">
            <a:extLst>
              <a:ext uri="{FF2B5EF4-FFF2-40B4-BE49-F238E27FC236}">
                <a16:creationId xmlns:a16="http://schemas.microsoft.com/office/drawing/2014/main" xmlns="" id="{7CBDD4A8-3B48-439C-B601-8D04B8714324}"/>
              </a:ext>
              <a:ext uri="{C183D7F6-B498-43B3-948B-1728B52AA6E4}">
                <adec:decorative xmlns:adec="http://schemas.microsoft.com/office/drawing/2017/decorative" xmlns="" val="1"/>
              </a:ext>
            </a:extLst>
          </p:cNvPr>
          <p:cNvSpPr/>
          <p:nvPr userDrawn="1"/>
        </p:nvSpPr>
        <p:spPr>
          <a:xfrm rot="13547565" flipH="1">
            <a:off x="761136" y="5210984"/>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xmlns="" val="222846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44DF764D-A077-4BED-ABF1-8DF341BC85D7}"/>
              </a:ext>
            </a:extLst>
          </p:cNvPr>
          <p:cNvSpPr>
            <a:spLocks noGrp="1"/>
          </p:cNvSpPr>
          <p:nvPr>
            <p:ph type="pic" sz="quarter" idx="10"/>
          </p:nvPr>
        </p:nvSpPr>
        <p:spPr>
          <a:xfrm>
            <a:off x="458724" y="411480"/>
            <a:ext cx="11274552" cy="5870448"/>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xmlns="" id="{494248F2-5264-4601-AA0B-6C092F77F2DD}"/>
              </a:ext>
            </a:extLst>
          </p:cNvPr>
          <p:cNvSpPr>
            <a:spLocks noGrp="1"/>
          </p:cNvSpPr>
          <p:nvPr>
            <p:ph type="ctrTitle" hasCustomPrompt="1"/>
          </p:nvPr>
        </p:nvSpPr>
        <p:spPr>
          <a:xfrm>
            <a:off x="457201" y="3490624"/>
            <a:ext cx="4571999" cy="1235382"/>
          </a:xfrm>
          <a:solidFill>
            <a:schemeClr val="bg1">
              <a:alpha val="80000"/>
            </a:schemeClr>
          </a:solidFill>
        </p:spPr>
        <p:txBody>
          <a:bodyPr lIns="457200" bIns="137160" anchor="b">
            <a:normAutofit/>
          </a:bodyPr>
          <a:lstStyle>
            <a:lvl1pPr algn="l">
              <a:defRPr sz="3600">
                <a:solidFill>
                  <a:schemeClr val="bg2">
                    <a:lumMod val="25000"/>
                  </a:schemeClr>
                </a:solidFill>
              </a:defRPr>
            </a:lvl1pPr>
          </a:lstStyle>
          <a:p>
            <a:r>
              <a:rPr lang="en-US" dirty="0"/>
              <a:t>ADD TITLE</a:t>
            </a:r>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457199" y="4726007"/>
            <a:ext cx="4571999" cy="1314432"/>
          </a:xfrm>
          <a:solidFill>
            <a:schemeClr val="bg1">
              <a:alpha val="80000"/>
            </a:schemeClr>
          </a:solidFill>
        </p:spPr>
        <p:txBody>
          <a:bodyPr lIns="502920" rIns="2103120">
            <a:normAutofit/>
          </a:bodyPr>
          <a:lstStyle>
            <a:lvl1pPr marL="0" indent="0" algn="l">
              <a:buNone/>
              <a:defRPr sz="1400" spc="40" baseline="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37FB6E25-C828-48BC-8628-82D1E81A507C}"/>
              </a:ext>
            </a:extLst>
          </p:cNvPr>
          <p:cNvSpPr>
            <a:spLocks noGrp="1"/>
          </p:cNvSpPr>
          <p:nvPr>
            <p:ph type="dt" sz="half" idx="11"/>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xmlns="" id="{A210386C-9F0A-4DAC-822E-DEC8EA1DDEAC}"/>
              </a:ext>
            </a:extLst>
          </p:cNvPr>
          <p:cNvSpPr>
            <a:spLocks noGrp="1"/>
          </p:cNvSpPr>
          <p:nvPr>
            <p:ph type="ftr" sz="quarter" idx="12"/>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xmlns="" id="{AB3A59EB-A4AA-43EC-A853-BDDFB7AB3D8B}"/>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56147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556C8C1-E81C-436D-A310-A71CAAE33A17}"/>
              </a:ext>
              <a:ext uri="{C183D7F6-B498-43B3-948B-1728B52AA6E4}">
                <adec:decorative xmlns:adec="http://schemas.microsoft.com/office/drawing/2017/decorative" xmlns="" val="1"/>
              </a:ext>
            </a:extLst>
          </p:cNvPr>
          <p:cNvSpPr/>
          <p:nvPr userDrawn="1"/>
        </p:nvSpPr>
        <p:spPr>
          <a:xfrm>
            <a:off x="6286500" y="946404"/>
            <a:ext cx="5486400" cy="496519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20B5ED18-7A07-47F1-8056-CD86B076AFE2}"/>
              </a:ext>
            </a:extLst>
          </p:cNvPr>
          <p:cNvSpPr>
            <a:spLocks noGrp="1"/>
          </p:cNvSpPr>
          <p:nvPr>
            <p:ph type="title" hasCustomPrompt="1"/>
          </p:nvPr>
        </p:nvSpPr>
        <p:spPr>
          <a:xfrm>
            <a:off x="457199" y="2103120"/>
            <a:ext cx="3848101"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xmlns="" id="{428B1CE2-91FA-4E2B-8543-3B0F79B4801D}"/>
              </a:ext>
            </a:extLst>
          </p:cNvPr>
          <p:cNvSpPr>
            <a:spLocks noGrp="1"/>
          </p:cNvSpPr>
          <p:nvPr>
            <p:ph type="pic" sz="quarter" idx="15"/>
          </p:nvPr>
        </p:nvSpPr>
        <p:spPr>
          <a:xfrm>
            <a:off x="4697421" y="1600200"/>
            <a:ext cx="2743199" cy="3657600"/>
          </a:xfrm>
          <a:solidFill>
            <a:schemeClr val="accent1"/>
          </a:solidFill>
        </p:spPr>
        <p:txBody>
          <a:bodyPr/>
          <a:lstStyle/>
          <a:p>
            <a:r>
              <a:rPr lang="en-US"/>
              <a:t>Click icon to add picture</a:t>
            </a:r>
            <a:endParaRPr lang="en-US" dirty="0"/>
          </a:p>
        </p:txBody>
      </p:sp>
      <p:sp>
        <p:nvSpPr>
          <p:cNvPr id="10" name="Text Placeholder 6">
            <a:extLst>
              <a:ext uri="{FF2B5EF4-FFF2-40B4-BE49-F238E27FC236}">
                <a16:creationId xmlns:a16="http://schemas.microsoft.com/office/drawing/2014/main" xmlns="" id="{0F7B6DF9-E76A-44ED-B84C-1391CD5D5592}"/>
              </a:ext>
            </a:extLst>
          </p:cNvPr>
          <p:cNvSpPr>
            <a:spLocks noGrp="1"/>
          </p:cNvSpPr>
          <p:nvPr>
            <p:ph type="body" sz="quarter" idx="16"/>
          </p:nvPr>
        </p:nvSpPr>
        <p:spPr>
          <a:xfrm>
            <a:off x="8312614" y="1893262"/>
            <a:ext cx="2743200" cy="3071477"/>
          </a:xfrm>
        </p:spPr>
        <p:txBody>
          <a:bodyPr anchor="ctr" anchorCtr="0">
            <a:normAutofit/>
          </a:bodyPr>
          <a:lstStyle>
            <a:lvl1pPr marL="285750" indent="-285750">
              <a:lnSpc>
                <a:spcPct val="100000"/>
              </a:lnSpc>
              <a:buFont typeface="Arial" panose="020B0604020202020204" pitchFamily="34" charset="0"/>
              <a:buChar char="•"/>
              <a:defRPr sz="1800">
                <a:solidFill>
                  <a:schemeClr val="tx1">
                    <a:lumMod val="75000"/>
                    <a:lumOff val="25000"/>
                  </a:schemeClr>
                </a:solidFill>
              </a:defRPr>
            </a:lvl1pPr>
            <a:lvl2pPr marL="742950" indent="-285750">
              <a:lnSpc>
                <a:spcPct val="100000"/>
              </a:lnSpc>
              <a:buFont typeface="Arial" panose="020B0604020202020204" pitchFamily="34" charset="0"/>
              <a:buChar char="•"/>
              <a:defRPr sz="2000"/>
            </a:lvl2pPr>
            <a:lvl3pPr marL="1200150" indent="-285750">
              <a:lnSpc>
                <a:spcPct val="100000"/>
              </a:lnSpc>
              <a:buFont typeface="Arial" panose="020B0604020202020204" pitchFamily="34" charset="0"/>
              <a:buChar char="•"/>
              <a:defRPr sz="2000"/>
            </a:lvl3pPr>
            <a:lvl4pPr marL="1657350" indent="-285750">
              <a:lnSpc>
                <a:spcPct val="100000"/>
              </a:lnSpc>
              <a:buFont typeface="Arial" panose="020B0604020202020204" pitchFamily="34" charset="0"/>
              <a:buChar char="•"/>
              <a:defRPr sz="2000"/>
            </a:lvl4pPr>
            <a:lvl5pPr marL="2114550" indent="-285750">
              <a:lnSpc>
                <a:spcPct val="100000"/>
              </a:lnSpc>
              <a:buFont typeface="Arial" panose="020B0604020202020204" pitchFamily="34" charset="0"/>
              <a:buChar char="•"/>
              <a:defRPr sz="2000"/>
            </a:lvl5pPr>
          </a:lstStyle>
          <a:p>
            <a:pPr lvl="0"/>
            <a:r>
              <a:rPr lang="en-US"/>
              <a:t>Click to edit Master text styles</a:t>
            </a:r>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Freeform: Shape 6">
            <a:extLst>
              <a:ext uri="{FF2B5EF4-FFF2-40B4-BE49-F238E27FC236}">
                <a16:creationId xmlns:a16="http://schemas.microsoft.com/office/drawing/2014/main" xmlns="" id="{4ECB9306-A7FD-4B22-8E8A-E0B8D7862BCE}"/>
              </a:ext>
              <a:ext uri="{C183D7F6-B498-43B3-948B-1728B52AA6E4}">
                <adec:decorative xmlns:adec="http://schemas.microsoft.com/office/drawing/2017/decorative" xmlns="" val="1"/>
              </a:ext>
            </a:extLst>
          </p:cNvPr>
          <p:cNvSpPr/>
          <p:nvPr userDrawn="1"/>
        </p:nvSpPr>
        <p:spPr>
          <a:xfrm rot="13547565" flipH="1">
            <a:off x="624728" y="3747150"/>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xmlns="" val="2255385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5ED18-7A07-47F1-8056-CD86B076AFE2}"/>
              </a:ext>
            </a:extLst>
          </p:cNvPr>
          <p:cNvSpPr>
            <a:spLocks noGrp="1"/>
          </p:cNvSpPr>
          <p:nvPr>
            <p:ph type="title" hasCustomPrompt="1"/>
          </p:nvPr>
        </p:nvSpPr>
        <p:spPr>
          <a:xfrm>
            <a:off x="6312583" y="2102720"/>
            <a:ext cx="5422217"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xmlns="" id="{428B1CE2-91FA-4E2B-8543-3B0F79B4801D}"/>
              </a:ext>
            </a:extLst>
          </p:cNvPr>
          <p:cNvSpPr>
            <a:spLocks noGrp="1"/>
          </p:cNvSpPr>
          <p:nvPr>
            <p:ph type="pic" sz="quarter" idx="15"/>
          </p:nvPr>
        </p:nvSpPr>
        <p:spPr>
          <a:xfrm>
            <a:off x="457200" y="1143000"/>
            <a:ext cx="5486400" cy="4572000"/>
          </a:xfrm>
          <a:solidFill>
            <a:schemeClr val="accent1"/>
          </a:solidFill>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xmlns="" id="{24C2C3F7-8611-4C35-8251-0FD61D72D6B9}"/>
              </a:ext>
            </a:extLst>
          </p:cNvPr>
          <p:cNvSpPr>
            <a:spLocks noGrp="1"/>
          </p:cNvSpPr>
          <p:nvPr>
            <p:ph type="body" sz="quarter" idx="13"/>
          </p:nvPr>
        </p:nvSpPr>
        <p:spPr>
          <a:xfrm>
            <a:off x="6309360" y="3500407"/>
            <a:ext cx="4572000" cy="1888373"/>
          </a:xfrm>
        </p:spPr>
        <p:txBody>
          <a:bodyPr>
            <a:normAutofit/>
          </a:bodyPr>
          <a:lstStyle>
            <a:lvl1pPr marL="0" indent="0">
              <a:lnSpc>
                <a:spcPts val="2400"/>
              </a:lnSpc>
              <a:buFont typeface="Arial" panose="020B0604020202020204" pitchFamily="34" charset="0"/>
              <a:buNone/>
              <a:defRPr sz="1400" spc="30" baseline="0">
                <a:solidFill>
                  <a:schemeClr val="bg2">
                    <a:lumMod val="50000"/>
                  </a:schemeClr>
                </a:solidFill>
              </a:defRPr>
            </a:lvl1pPr>
            <a:lvl2pPr marL="457200" indent="0">
              <a:lnSpc>
                <a:spcPts val="2400"/>
              </a:lnSpc>
              <a:buFont typeface="Arial" panose="020B0604020202020204" pitchFamily="34" charset="0"/>
              <a:buNone/>
              <a:defRPr sz="1400" spc="30" baseline="0">
                <a:solidFill>
                  <a:schemeClr val="bg2">
                    <a:lumMod val="50000"/>
                  </a:schemeClr>
                </a:solidFill>
              </a:defRPr>
            </a:lvl2pPr>
            <a:lvl3pPr marL="914400" indent="0">
              <a:lnSpc>
                <a:spcPts val="2400"/>
              </a:lnSpc>
              <a:buFont typeface="Arial" panose="020B0604020202020204" pitchFamily="34" charset="0"/>
              <a:buNone/>
              <a:defRPr sz="1400" spc="30" baseline="0">
                <a:solidFill>
                  <a:schemeClr val="bg2">
                    <a:lumMod val="50000"/>
                  </a:schemeClr>
                </a:solidFill>
              </a:defRPr>
            </a:lvl3pPr>
            <a:lvl4pPr marL="1371600" indent="0">
              <a:lnSpc>
                <a:spcPts val="2400"/>
              </a:lnSpc>
              <a:buFont typeface="Arial" panose="020B0604020202020204" pitchFamily="34" charset="0"/>
              <a:buNone/>
              <a:defRPr sz="1400" spc="30" baseline="0">
                <a:solidFill>
                  <a:schemeClr val="bg2">
                    <a:lumMod val="50000"/>
                  </a:schemeClr>
                </a:solidFill>
              </a:defRPr>
            </a:lvl4pPr>
            <a:lvl5pPr marL="1828800" indent="0">
              <a:lnSpc>
                <a:spcPts val="2400"/>
              </a:lnSpc>
              <a:buFont typeface="Arial" panose="020B0604020202020204" pitchFamily="34" charset="0"/>
              <a:buNone/>
              <a:defRPr sz="1400" spc="30" baseline="0">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3139654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44DF764D-A077-4BED-ABF1-8DF341BC85D7}"/>
              </a:ext>
            </a:extLst>
          </p:cNvPr>
          <p:cNvSpPr>
            <a:spLocks noGrp="1"/>
          </p:cNvSpPr>
          <p:nvPr>
            <p:ph type="pic" sz="quarter" idx="10"/>
          </p:nvPr>
        </p:nvSpPr>
        <p:spPr>
          <a:xfrm>
            <a:off x="1524" y="-2"/>
            <a:ext cx="12188952" cy="457200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xmlns="" id="{494248F2-5264-4601-AA0B-6C092F77F2DD}"/>
              </a:ext>
            </a:extLst>
          </p:cNvPr>
          <p:cNvSpPr>
            <a:spLocks noGrp="1"/>
          </p:cNvSpPr>
          <p:nvPr>
            <p:ph type="ctrTitle" hasCustomPrompt="1"/>
          </p:nvPr>
        </p:nvSpPr>
        <p:spPr>
          <a:xfrm>
            <a:off x="1524000" y="4667250"/>
            <a:ext cx="9144000" cy="1212182"/>
          </a:xfrm>
        </p:spPr>
        <p:txBody>
          <a:bodyPr anchor="b">
            <a:normAutofit/>
          </a:bodyPr>
          <a:lstStyle>
            <a:lvl1pPr algn="ctr">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1524000" y="5971507"/>
            <a:ext cx="9144000" cy="524794"/>
          </a:xfrm>
        </p:spPr>
        <p:txBody>
          <a:bodyPr>
            <a:normAutofit/>
          </a:bodyPr>
          <a:lstStyle>
            <a:lvl1pPr marL="0" indent="0" algn="ctr">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xmlns="" val="154936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838200" y="1825625"/>
            <a:ext cx="105156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2">
            <a:extLst>
              <a:ext uri="{FF2B5EF4-FFF2-40B4-BE49-F238E27FC236}">
                <a16:creationId xmlns:a16="http://schemas.microsoft.com/office/drawing/2014/main" xmlns="" id="{842BA18D-167B-42CD-8DD5-844A20873AAA}"/>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7" name="Footer Placeholder 3">
            <a:extLst>
              <a:ext uri="{FF2B5EF4-FFF2-40B4-BE49-F238E27FC236}">
                <a16:creationId xmlns:a16="http://schemas.microsoft.com/office/drawing/2014/main" xmlns="" id="{519A9BF1-35FD-4BDE-9C59-E08CB7A7078D}"/>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8" name="Slide Number Placeholder 4">
            <a:extLst>
              <a:ext uri="{FF2B5EF4-FFF2-40B4-BE49-F238E27FC236}">
                <a16:creationId xmlns:a16="http://schemas.microsoft.com/office/drawing/2014/main" xmlns="" id="{F02A2A47-BED9-43DF-8914-AD1EB274F523}"/>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65820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FDFBA353-19B1-4A04-A7EE-345F93C189D4}"/>
              </a:ext>
            </a:extLst>
          </p:cNvPr>
          <p:cNvSpPr>
            <a:spLocks noGrp="1"/>
          </p:cNvSpPr>
          <p:nvPr>
            <p:ph type="pic" sz="quarter" idx="13"/>
          </p:nvPr>
        </p:nvSpPr>
        <p:spPr>
          <a:xfrm>
            <a:off x="6232491" y="946404"/>
            <a:ext cx="5486400" cy="4965192"/>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xmlns="" id="{EDC4857A-B6DC-4F0A-AD6B-243F6C085554}"/>
              </a:ext>
            </a:extLst>
          </p:cNvPr>
          <p:cNvSpPr>
            <a:spLocks noGrp="1"/>
          </p:cNvSpPr>
          <p:nvPr>
            <p:ph type="title" hasCustomPrompt="1"/>
          </p:nvPr>
        </p:nvSpPr>
        <p:spPr>
          <a:xfrm>
            <a:off x="473109" y="2386584"/>
            <a:ext cx="4315968" cy="2084832"/>
          </a:xfrm>
        </p:spPr>
        <p:txBody>
          <a:bodyPr anchor="t">
            <a:normAutofit/>
          </a:bodyPr>
          <a:lstStyle>
            <a:lvl1pPr>
              <a:defRPr sz="3400" spc="0" baseline="0">
                <a:solidFill>
                  <a:schemeClr val="bg2">
                    <a:lumMod val="75000"/>
                  </a:schemeClr>
                </a:solidFill>
              </a:defRPr>
            </a:lvl1pPr>
          </a:lstStyle>
          <a:p>
            <a:r>
              <a:rPr lang="en-US" dirty="0"/>
              <a:t>Click to add title</a:t>
            </a:r>
          </a:p>
        </p:txBody>
      </p:sp>
      <p:sp>
        <p:nvSpPr>
          <p:cNvPr id="13" name="Text Placeholder 6">
            <a:extLst>
              <a:ext uri="{FF2B5EF4-FFF2-40B4-BE49-F238E27FC236}">
                <a16:creationId xmlns:a16="http://schemas.microsoft.com/office/drawing/2014/main" xmlns="" id="{D8717D35-8E1B-4C94-BA72-91D4DCA6576C}"/>
              </a:ext>
            </a:extLst>
          </p:cNvPr>
          <p:cNvSpPr>
            <a:spLocks noGrp="1"/>
          </p:cNvSpPr>
          <p:nvPr>
            <p:ph type="body" sz="quarter" idx="15" hasCustomPrompt="1"/>
          </p:nvPr>
        </p:nvSpPr>
        <p:spPr>
          <a:xfrm>
            <a:off x="457200" y="4471416"/>
            <a:ext cx="3584448" cy="637674"/>
          </a:xfrm>
        </p:spPr>
        <p:txBody>
          <a:bodyPr anchor="ctr" anchorCtr="0">
            <a:normAutofit/>
          </a:bodyPr>
          <a:lstStyle>
            <a:lvl1pPr marL="0" indent="0">
              <a:lnSpc>
                <a:spcPct val="100000"/>
              </a:lnSpc>
              <a:buFont typeface="Arial" panose="020B0604020202020204" pitchFamily="34" charset="0"/>
              <a:buNone/>
              <a:defRPr sz="1600" spc="100" baseline="0">
                <a:solidFill>
                  <a:schemeClr val="bg2">
                    <a:lumMod val="50000"/>
                  </a:schemeClr>
                </a:solidFill>
                <a:latin typeface="+mn-lt"/>
              </a:defRPr>
            </a:lvl1pPr>
            <a:lvl2pPr marL="457200" indent="0">
              <a:lnSpc>
                <a:spcPct val="100000"/>
              </a:lnSpc>
              <a:buFont typeface="Arial" panose="020B0604020202020204" pitchFamily="34" charset="0"/>
              <a:buNone/>
              <a:defRPr sz="2000">
                <a:latin typeface="+mj-lt"/>
              </a:defRPr>
            </a:lvl2pPr>
            <a:lvl3pPr marL="914400" indent="0">
              <a:lnSpc>
                <a:spcPct val="100000"/>
              </a:lnSpc>
              <a:buFont typeface="Arial" panose="020B0604020202020204" pitchFamily="34" charset="0"/>
              <a:buNone/>
              <a:defRPr sz="2000">
                <a:latin typeface="+mj-lt"/>
              </a:defRPr>
            </a:lvl3pPr>
            <a:lvl4pPr marL="1371600" indent="0">
              <a:lnSpc>
                <a:spcPct val="100000"/>
              </a:lnSpc>
              <a:buFont typeface="Arial" panose="020B0604020202020204" pitchFamily="34" charset="0"/>
              <a:buNone/>
              <a:defRPr sz="2000">
                <a:latin typeface="+mj-lt"/>
              </a:defRPr>
            </a:lvl4pPr>
            <a:lvl5pPr marL="1828800" indent="0">
              <a:lnSpc>
                <a:spcPct val="100000"/>
              </a:lnSpc>
              <a:buFont typeface="Arial" panose="020B0604020202020204" pitchFamily="34" charset="0"/>
              <a:buNone/>
              <a:defRPr sz="2000">
                <a:latin typeface="+mj-lt"/>
              </a:defRPr>
            </a:lvl5pPr>
          </a:lstStyle>
          <a:p>
            <a:pPr lvl="0"/>
            <a:r>
              <a:rPr lang="en-US" dirty="0"/>
              <a:t>CLICK TO EDIT MASTER TEXT STYLES</a:t>
            </a:r>
          </a:p>
        </p:txBody>
      </p:sp>
      <p:sp>
        <p:nvSpPr>
          <p:cNvPr id="11" name="Picture Placeholder 9">
            <a:extLst>
              <a:ext uri="{FF2B5EF4-FFF2-40B4-BE49-F238E27FC236}">
                <a16:creationId xmlns:a16="http://schemas.microsoft.com/office/drawing/2014/main" xmlns="" id="{F15B60AE-D6AB-472C-8342-2A3EB53493C8}"/>
              </a:ext>
            </a:extLst>
          </p:cNvPr>
          <p:cNvSpPr>
            <a:spLocks noGrp="1"/>
          </p:cNvSpPr>
          <p:nvPr>
            <p:ph type="pic" sz="quarter" idx="14"/>
          </p:nvPr>
        </p:nvSpPr>
        <p:spPr>
          <a:xfrm>
            <a:off x="5093208" y="1600200"/>
            <a:ext cx="2286000" cy="3657600"/>
          </a:xfrm>
          <a:solidFill>
            <a:schemeClr val="accent1"/>
          </a:solidFill>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9" name="Freeform: Shape 8">
            <a:extLst>
              <a:ext uri="{FF2B5EF4-FFF2-40B4-BE49-F238E27FC236}">
                <a16:creationId xmlns:a16="http://schemas.microsoft.com/office/drawing/2014/main" xmlns="" id="{FBB5B262-532A-4EE4-98E7-0EB6A8C56003}"/>
              </a:ext>
              <a:ext uri="{C183D7F6-B498-43B3-948B-1728B52AA6E4}">
                <adec:decorative xmlns:adec="http://schemas.microsoft.com/office/drawing/2017/decorative" xmlns="" val="1"/>
              </a:ext>
            </a:extLst>
          </p:cNvPr>
          <p:cNvSpPr/>
          <p:nvPr userDrawn="1"/>
        </p:nvSpPr>
        <p:spPr>
          <a:xfrm rot="13547565" flipH="1">
            <a:off x="1727251" y="114592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xmlns="" val="1476947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5ED18-7A07-47F1-8056-CD86B076AFE2}"/>
              </a:ext>
            </a:extLst>
          </p:cNvPr>
          <p:cNvSpPr>
            <a:spLocks noGrp="1"/>
          </p:cNvSpPr>
          <p:nvPr>
            <p:ph type="title" hasCustomPrompt="1"/>
          </p:nvPr>
        </p:nvSpPr>
        <p:spPr>
          <a:xfrm>
            <a:off x="457200" y="381000"/>
            <a:ext cx="11277600" cy="1325563"/>
          </a:xfrm>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xmlns="" id="{FB0F91E1-53D9-4A2A-923E-0CB7755188AD}"/>
              </a:ext>
            </a:extLst>
          </p:cNvPr>
          <p:cNvSpPr>
            <a:spLocks noGrp="1"/>
          </p:cNvSpPr>
          <p:nvPr>
            <p:ph type="pic" sz="quarter" idx="13"/>
          </p:nvPr>
        </p:nvSpPr>
        <p:spPr>
          <a:xfrm>
            <a:off x="457200" y="1806318"/>
            <a:ext cx="2286000" cy="3200400"/>
          </a:xfrm>
          <a:solidFill>
            <a:schemeClr val="accent2"/>
          </a:solidFill>
        </p:spPr>
        <p:txBody>
          <a:bodyPr/>
          <a:lstStyle/>
          <a:p>
            <a:r>
              <a:rPr lang="en-US"/>
              <a:t>Click icon to add picture</a:t>
            </a:r>
            <a:endParaRPr lang="en-US" dirty="0"/>
          </a:p>
        </p:txBody>
      </p:sp>
      <p:sp>
        <p:nvSpPr>
          <p:cNvPr id="9" name="Picture Placeholder 6">
            <a:extLst>
              <a:ext uri="{FF2B5EF4-FFF2-40B4-BE49-F238E27FC236}">
                <a16:creationId xmlns:a16="http://schemas.microsoft.com/office/drawing/2014/main" xmlns="" id="{2F6A179B-CBDB-414D-B2F8-E1FEE9B831BE}"/>
              </a:ext>
            </a:extLst>
          </p:cNvPr>
          <p:cNvSpPr>
            <a:spLocks noGrp="1"/>
          </p:cNvSpPr>
          <p:nvPr>
            <p:ph type="pic" sz="quarter" idx="14"/>
          </p:nvPr>
        </p:nvSpPr>
        <p:spPr>
          <a:xfrm>
            <a:off x="3429000" y="1806318"/>
            <a:ext cx="2286000" cy="3200400"/>
          </a:xfrm>
          <a:solidFill>
            <a:schemeClr val="accent2"/>
          </a:solidFill>
        </p:spPr>
        <p:txBody>
          <a:bodyPr/>
          <a:lstStyle/>
          <a:p>
            <a:r>
              <a:rPr lang="en-US"/>
              <a:t>Click icon to add picture</a:t>
            </a:r>
            <a:endParaRPr lang="en-US" dirty="0"/>
          </a:p>
        </p:txBody>
      </p:sp>
      <p:sp>
        <p:nvSpPr>
          <p:cNvPr id="10" name="Picture Placeholder 6">
            <a:extLst>
              <a:ext uri="{FF2B5EF4-FFF2-40B4-BE49-F238E27FC236}">
                <a16:creationId xmlns:a16="http://schemas.microsoft.com/office/drawing/2014/main" xmlns="" id="{F7A822EC-853A-46EC-8775-F8B48F2A81EB}"/>
              </a:ext>
            </a:extLst>
          </p:cNvPr>
          <p:cNvSpPr>
            <a:spLocks noGrp="1"/>
          </p:cNvSpPr>
          <p:nvPr>
            <p:ph type="pic" sz="quarter" idx="15"/>
          </p:nvPr>
        </p:nvSpPr>
        <p:spPr>
          <a:xfrm>
            <a:off x="6477000" y="1806318"/>
            <a:ext cx="2286000" cy="3200400"/>
          </a:xfrm>
          <a:solidFill>
            <a:schemeClr val="accent2"/>
          </a:solidFill>
        </p:spPr>
        <p:txBody>
          <a:bodyPr/>
          <a:lstStyle/>
          <a:p>
            <a:r>
              <a:rPr lang="en-US"/>
              <a:t>Click icon to add picture</a:t>
            </a:r>
            <a:endParaRPr lang="en-US" dirty="0"/>
          </a:p>
        </p:txBody>
      </p:sp>
      <p:sp>
        <p:nvSpPr>
          <p:cNvPr id="11" name="Picture Placeholder 6">
            <a:extLst>
              <a:ext uri="{FF2B5EF4-FFF2-40B4-BE49-F238E27FC236}">
                <a16:creationId xmlns:a16="http://schemas.microsoft.com/office/drawing/2014/main" xmlns="" id="{AA0D329B-CAB8-4E3A-BA03-C17A79790B67}"/>
              </a:ext>
            </a:extLst>
          </p:cNvPr>
          <p:cNvSpPr>
            <a:spLocks noGrp="1"/>
          </p:cNvSpPr>
          <p:nvPr>
            <p:ph type="pic" sz="quarter" idx="16"/>
          </p:nvPr>
        </p:nvSpPr>
        <p:spPr>
          <a:xfrm>
            <a:off x="9452808" y="1806318"/>
            <a:ext cx="2286000" cy="3200400"/>
          </a:xfrm>
          <a:solidFill>
            <a:schemeClr val="accent2"/>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xmlns="" id="{A5F9E280-35B2-41C7-8D2D-C1FF69DE2CD9}"/>
              </a:ext>
            </a:extLst>
          </p:cNvPr>
          <p:cNvSpPr>
            <a:spLocks noGrp="1"/>
          </p:cNvSpPr>
          <p:nvPr>
            <p:ph type="body" sz="quarter" idx="17" hasCustomPrompt="1"/>
          </p:nvPr>
        </p:nvSpPr>
        <p:spPr>
          <a:xfrm>
            <a:off x="3793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xmlns="" id="{E872F581-8AEF-4CFC-B0F3-79A2530C9319}"/>
              </a:ext>
            </a:extLst>
          </p:cNvPr>
          <p:cNvSpPr>
            <a:spLocks noGrp="1"/>
          </p:cNvSpPr>
          <p:nvPr>
            <p:ph type="body" sz="quarter" idx="18" hasCustomPrompt="1"/>
          </p:nvPr>
        </p:nvSpPr>
        <p:spPr>
          <a:xfrm>
            <a:off x="379376"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xmlns="" id="{1FA5D559-B67C-4F57-BC90-E982E66ADA5E}"/>
              </a:ext>
            </a:extLst>
          </p:cNvPr>
          <p:cNvSpPr>
            <a:spLocks noGrp="1"/>
          </p:cNvSpPr>
          <p:nvPr>
            <p:ph type="body" sz="quarter" idx="19" hasCustomPrompt="1"/>
          </p:nvPr>
        </p:nvSpPr>
        <p:spPr>
          <a:xfrm>
            <a:off x="335117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xmlns="" id="{F932B527-4126-40FF-8117-412DC7BD81F6}"/>
              </a:ext>
            </a:extLst>
          </p:cNvPr>
          <p:cNvSpPr>
            <a:spLocks noGrp="1"/>
          </p:cNvSpPr>
          <p:nvPr>
            <p:ph type="body" sz="quarter" idx="20" hasCustomPrompt="1"/>
          </p:nvPr>
        </p:nvSpPr>
        <p:spPr>
          <a:xfrm>
            <a:off x="335117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xmlns="" id="{D84B520F-D618-4828-AA40-CCCA0AF8966F}"/>
              </a:ext>
            </a:extLst>
          </p:cNvPr>
          <p:cNvSpPr>
            <a:spLocks noGrp="1"/>
          </p:cNvSpPr>
          <p:nvPr>
            <p:ph type="body" sz="quarter" idx="21" hasCustomPrompt="1"/>
          </p:nvPr>
        </p:nvSpPr>
        <p:spPr>
          <a:xfrm>
            <a:off x="63991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xmlns="" id="{39A9C8DE-6F8B-405D-A604-845E81998FA9}"/>
              </a:ext>
            </a:extLst>
          </p:cNvPr>
          <p:cNvSpPr>
            <a:spLocks noGrp="1"/>
          </p:cNvSpPr>
          <p:nvPr>
            <p:ph type="body" sz="quarter" idx="22" hasCustomPrompt="1"/>
          </p:nvPr>
        </p:nvSpPr>
        <p:spPr>
          <a:xfrm>
            <a:off x="6399175"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xmlns="" id="{AB0C4D8C-1454-41F3-934E-A2BA603449BF}"/>
              </a:ext>
            </a:extLst>
          </p:cNvPr>
          <p:cNvSpPr>
            <a:spLocks noGrp="1"/>
          </p:cNvSpPr>
          <p:nvPr>
            <p:ph type="body" sz="quarter" idx="23" hasCustomPrompt="1"/>
          </p:nvPr>
        </p:nvSpPr>
        <p:spPr>
          <a:xfrm>
            <a:off x="937498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xmlns="" id="{45707A1B-C9F6-4ABB-A6CE-D2901CE94793}"/>
              </a:ext>
            </a:extLst>
          </p:cNvPr>
          <p:cNvSpPr>
            <a:spLocks noGrp="1"/>
          </p:cNvSpPr>
          <p:nvPr>
            <p:ph type="body" sz="quarter" idx="24" hasCustomPrompt="1"/>
          </p:nvPr>
        </p:nvSpPr>
        <p:spPr>
          <a:xfrm>
            <a:off x="937498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3548044407"/>
      </p:ext>
    </p:extLst>
  </p:cSld>
  <p:clrMapOvr>
    <a:masterClrMapping/>
  </p:clrMapOvr>
  <p:extLst>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5ED18-7A07-47F1-8056-CD86B076AFE2}"/>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xmlns="" id="{FB0F91E1-53D9-4A2A-923E-0CB7755188AD}"/>
              </a:ext>
            </a:extLst>
          </p:cNvPr>
          <p:cNvSpPr>
            <a:spLocks noGrp="1"/>
          </p:cNvSpPr>
          <p:nvPr>
            <p:ph type="pic" sz="quarter" idx="13"/>
          </p:nvPr>
        </p:nvSpPr>
        <p:spPr>
          <a:xfrm>
            <a:off x="477256" y="1722086"/>
            <a:ext cx="2286000" cy="1371600"/>
          </a:xfrm>
          <a:solidFill>
            <a:schemeClr val="accent2"/>
          </a:solidFill>
        </p:spPr>
        <p:txBody>
          <a:bodyPr/>
          <a:lstStyle/>
          <a:p>
            <a:r>
              <a:rPr lang="en-US"/>
              <a:t>Click icon to add picture</a:t>
            </a:r>
            <a:endParaRPr lang="en-US" dirty="0"/>
          </a:p>
        </p:txBody>
      </p:sp>
      <p:sp>
        <p:nvSpPr>
          <p:cNvPr id="9" name="Picture Placeholder 6">
            <a:extLst>
              <a:ext uri="{FF2B5EF4-FFF2-40B4-BE49-F238E27FC236}">
                <a16:creationId xmlns:a16="http://schemas.microsoft.com/office/drawing/2014/main" xmlns="" id="{2F6A179B-CBDB-414D-B2F8-E1FEE9B831BE}"/>
              </a:ext>
            </a:extLst>
          </p:cNvPr>
          <p:cNvSpPr>
            <a:spLocks noGrp="1"/>
          </p:cNvSpPr>
          <p:nvPr>
            <p:ph type="pic" sz="quarter" idx="14"/>
          </p:nvPr>
        </p:nvSpPr>
        <p:spPr>
          <a:xfrm>
            <a:off x="3429000" y="1722086"/>
            <a:ext cx="2286000" cy="1371600"/>
          </a:xfrm>
          <a:solidFill>
            <a:schemeClr val="accent2"/>
          </a:solidFill>
        </p:spPr>
        <p:txBody>
          <a:bodyPr/>
          <a:lstStyle/>
          <a:p>
            <a:r>
              <a:rPr lang="en-US"/>
              <a:t>Click icon to add picture</a:t>
            </a:r>
            <a:endParaRPr lang="en-US" dirty="0"/>
          </a:p>
        </p:txBody>
      </p:sp>
      <p:sp>
        <p:nvSpPr>
          <p:cNvPr id="10" name="Picture Placeholder 6">
            <a:extLst>
              <a:ext uri="{FF2B5EF4-FFF2-40B4-BE49-F238E27FC236}">
                <a16:creationId xmlns:a16="http://schemas.microsoft.com/office/drawing/2014/main" xmlns="" id="{F7A822EC-853A-46EC-8775-F8B48F2A81EB}"/>
              </a:ext>
            </a:extLst>
          </p:cNvPr>
          <p:cNvSpPr>
            <a:spLocks noGrp="1"/>
          </p:cNvSpPr>
          <p:nvPr>
            <p:ph type="pic" sz="quarter" idx="15"/>
          </p:nvPr>
        </p:nvSpPr>
        <p:spPr>
          <a:xfrm>
            <a:off x="6477000" y="1722086"/>
            <a:ext cx="2286000" cy="1371600"/>
          </a:xfrm>
          <a:solidFill>
            <a:schemeClr val="accent2"/>
          </a:solidFill>
        </p:spPr>
        <p:txBody>
          <a:bodyPr/>
          <a:lstStyle/>
          <a:p>
            <a:r>
              <a:rPr lang="en-US"/>
              <a:t>Click icon to add picture</a:t>
            </a:r>
            <a:endParaRPr lang="en-US" dirty="0"/>
          </a:p>
        </p:txBody>
      </p:sp>
      <p:sp>
        <p:nvSpPr>
          <p:cNvPr id="11" name="Picture Placeholder 6">
            <a:extLst>
              <a:ext uri="{FF2B5EF4-FFF2-40B4-BE49-F238E27FC236}">
                <a16:creationId xmlns:a16="http://schemas.microsoft.com/office/drawing/2014/main" xmlns="" id="{AA0D329B-CAB8-4E3A-BA03-C17A79790B67}"/>
              </a:ext>
            </a:extLst>
          </p:cNvPr>
          <p:cNvSpPr>
            <a:spLocks noGrp="1"/>
          </p:cNvSpPr>
          <p:nvPr>
            <p:ph type="pic" sz="quarter" idx="16"/>
          </p:nvPr>
        </p:nvSpPr>
        <p:spPr>
          <a:xfrm>
            <a:off x="9440776" y="1722086"/>
            <a:ext cx="2286000" cy="1371600"/>
          </a:xfrm>
          <a:solidFill>
            <a:schemeClr val="accent2"/>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xmlns="" id="{A5F9E280-35B2-41C7-8D2D-C1FF69DE2CD9}"/>
              </a:ext>
            </a:extLst>
          </p:cNvPr>
          <p:cNvSpPr>
            <a:spLocks noGrp="1"/>
          </p:cNvSpPr>
          <p:nvPr>
            <p:ph type="body" sz="quarter" idx="17" hasCustomPrompt="1"/>
          </p:nvPr>
        </p:nvSpPr>
        <p:spPr>
          <a:xfrm>
            <a:off x="37997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xmlns="" id="{E872F581-8AEF-4CFC-B0F3-79A2530C9319}"/>
              </a:ext>
            </a:extLst>
          </p:cNvPr>
          <p:cNvSpPr>
            <a:spLocks noGrp="1"/>
          </p:cNvSpPr>
          <p:nvPr>
            <p:ph type="body" sz="quarter" idx="18" hasCustomPrompt="1"/>
          </p:nvPr>
        </p:nvSpPr>
        <p:spPr>
          <a:xfrm>
            <a:off x="37997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xmlns="" id="{1FA5D559-B67C-4F57-BC90-E982E66ADA5E}"/>
              </a:ext>
            </a:extLst>
          </p:cNvPr>
          <p:cNvSpPr>
            <a:spLocks noGrp="1"/>
          </p:cNvSpPr>
          <p:nvPr>
            <p:ph type="body" sz="quarter" idx="19" hasCustomPrompt="1"/>
          </p:nvPr>
        </p:nvSpPr>
        <p:spPr>
          <a:xfrm>
            <a:off x="3331719"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xmlns="" id="{F932B527-4126-40FF-8117-412DC7BD81F6}"/>
              </a:ext>
            </a:extLst>
          </p:cNvPr>
          <p:cNvSpPr>
            <a:spLocks noGrp="1"/>
          </p:cNvSpPr>
          <p:nvPr>
            <p:ph type="body" sz="quarter" idx="20" hasCustomPrompt="1"/>
          </p:nvPr>
        </p:nvSpPr>
        <p:spPr>
          <a:xfrm>
            <a:off x="3331718"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xmlns="" id="{D84B520F-D618-4828-AA40-CCCA0AF8966F}"/>
              </a:ext>
            </a:extLst>
          </p:cNvPr>
          <p:cNvSpPr>
            <a:spLocks noGrp="1"/>
          </p:cNvSpPr>
          <p:nvPr>
            <p:ph type="body" sz="quarter" idx="21" hasCustomPrompt="1"/>
          </p:nvPr>
        </p:nvSpPr>
        <p:spPr>
          <a:xfrm>
            <a:off x="6379720"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xmlns="" id="{39A9C8DE-6F8B-405D-A604-845E81998FA9}"/>
              </a:ext>
            </a:extLst>
          </p:cNvPr>
          <p:cNvSpPr>
            <a:spLocks noGrp="1"/>
          </p:cNvSpPr>
          <p:nvPr>
            <p:ph type="body" sz="quarter" idx="22" hasCustomPrompt="1"/>
          </p:nvPr>
        </p:nvSpPr>
        <p:spPr>
          <a:xfrm>
            <a:off x="6379719"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xmlns="" id="{AB0C4D8C-1454-41F3-934E-A2BA603449BF}"/>
              </a:ext>
            </a:extLst>
          </p:cNvPr>
          <p:cNvSpPr>
            <a:spLocks noGrp="1"/>
          </p:cNvSpPr>
          <p:nvPr>
            <p:ph type="body" sz="quarter" idx="23" hasCustomPrompt="1"/>
          </p:nvPr>
        </p:nvSpPr>
        <p:spPr>
          <a:xfrm>
            <a:off x="934349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xmlns="" id="{45707A1B-C9F6-4ABB-A6CE-D2901CE94793}"/>
              </a:ext>
            </a:extLst>
          </p:cNvPr>
          <p:cNvSpPr>
            <a:spLocks noGrp="1"/>
          </p:cNvSpPr>
          <p:nvPr>
            <p:ph type="body" sz="quarter" idx="24" hasCustomPrompt="1"/>
          </p:nvPr>
        </p:nvSpPr>
        <p:spPr>
          <a:xfrm>
            <a:off x="934349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46" name="Picture Placeholder 6">
            <a:extLst>
              <a:ext uri="{FF2B5EF4-FFF2-40B4-BE49-F238E27FC236}">
                <a16:creationId xmlns:a16="http://schemas.microsoft.com/office/drawing/2014/main" xmlns="" id="{3896D737-6139-4405-A7F2-E08C421815DD}"/>
              </a:ext>
            </a:extLst>
          </p:cNvPr>
          <p:cNvSpPr>
            <a:spLocks noGrp="1"/>
          </p:cNvSpPr>
          <p:nvPr>
            <p:ph type="pic" sz="quarter" idx="25"/>
          </p:nvPr>
        </p:nvSpPr>
        <p:spPr>
          <a:xfrm>
            <a:off x="497304" y="4076273"/>
            <a:ext cx="2286000" cy="1371600"/>
          </a:xfrm>
          <a:solidFill>
            <a:schemeClr val="accent2"/>
          </a:solidFill>
        </p:spPr>
        <p:txBody>
          <a:bodyPr/>
          <a:lstStyle/>
          <a:p>
            <a:r>
              <a:rPr lang="en-US"/>
              <a:t>Click icon to add picture</a:t>
            </a:r>
            <a:endParaRPr lang="en-US" dirty="0"/>
          </a:p>
        </p:txBody>
      </p:sp>
      <p:sp>
        <p:nvSpPr>
          <p:cNvPr id="47" name="Picture Placeholder 6">
            <a:extLst>
              <a:ext uri="{FF2B5EF4-FFF2-40B4-BE49-F238E27FC236}">
                <a16:creationId xmlns:a16="http://schemas.microsoft.com/office/drawing/2014/main" xmlns="" id="{721A36A5-FCF3-4EE8-B5F2-41805C3F6A6C}"/>
              </a:ext>
            </a:extLst>
          </p:cNvPr>
          <p:cNvSpPr>
            <a:spLocks noGrp="1"/>
          </p:cNvSpPr>
          <p:nvPr>
            <p:ph type="pic" sz="quarter" idx="26"/>
          </p:nvPr>
        </p:nvSpPr>
        <p:spPr>
          <a:xfrm>
            <a:off x="3449048" y="4076273"/>
            <a:ext cx="2286000" cy="1371600"/>
          </a:xfrm>
          <a:solidFill>
            <a:schemeClr val="accent2"/>
          </a:solidFill>
        </p:spPr>
        <p:txBody>
          <a:bodyPr/>
          <a:lstStyle/>
          <a:p>
            <a:r>
              <a:rPr lang="en-US"/>
              <a:t>Click icon to add picture</a:t>
            </a:r>
            <a:endParaRPr lang="en-US" dirty="0"/>
          </a:p>
        </p:txBody>
      </p:sp>
      <p:sp>
        <p:nvSpPr>
          <p:cNvPr id="48" name="Picture Placeholder 6">
            <a:extLst>
              <a:ext uri="{FF2B5EF4-FFF2-40B4-BE49-F238E27FC236}">
                <a16:creationId xmlns:a16="http://schemas.microsoft.com/office/drawing/2014/main" xmlns="" id="{1630D673-CB21-40A3-A7BE-C996B20D681F}"/>
              </a:ext>
            </a:extLst>
          </p:cNvPr>
          <p:cNvSpPr>
            <a:spLocks noGrp="1"/>
          </p:cNvSpPr>
          <p:nvPr>
            <p:ph type="pic" sz="quarter" idx="27"/>
          </p:nvPr>
        </p:nvSpPr>
        <p:spPr>
          <a:xfrm>
            <a:off x="6497048" y="4076273"/>
            <a:ext cx="2286000" cy="1371600"/>
          </a:xfrm>
          <a:solidFill>
            <a:schemeClr val="accent2"/>
          </a:solidFill>
        </p:spPr>
        <p:txBody>
          <a:bodyPr/>
          <a:lstStyle/>
          <a:p>
            <a:r>
              <a:rPr lang="en-US"/>
              <a:t>Click icon to add picture</a:t>
            </a:r>
            <a:endParaRPr lang="en-US" dirty="0"/>
          </a:p>
        </p:txBody>
      </p:sp>
      <p:sp>
        <p:nvSpPr>
          <p:cNvPr id="49" name="Picture Placeholder 6">
            <a:extLst>
              <a:ext uri="{FF2B5EF4-FFF2-40B4-BE49-F238E27FC236}">
                <a16:creationId xmlns:a16="http://schemas.microsoft.com/office/drawing/2014/main" xmlns="" id="{0C83EF20-1DF8-43B4-B982-A382FF884E20}"/>
              </a:ext>
            </a:extLst>
          </p:cNvPr>
          <p:cNvSpPr>
            <a:spLocks noGrp="1"/>
          </p:cNvSpPr>
          <p:nvPr>
            <p:ph type="pic" sz="quarter" idx="28"/>
          </p:nvPr>
        </p:nvSpPr>
        <p:spPr>
          <a:xfrm>
            <a:off x="9460824" y="4076273"/>
            <a:ext cx="2286000" cy="1371600"/>
          </a:xfrm>
          <a:solidFill>
            <a:schemeClr val="accent2"/>
          </a:solidFill>
        </p:spPr>
        <p:txBody>
          <a:bodyPr/>
          <a:lstStyle/>
          <a:p>
            <a:r>
              <a:rPr lang="en-US"/>
              <a:t>Click icon to add picture</a:t>
            </a:r>
            <a:endParaRPr lang="en-US" dirty="0"/>
          </a:p>
        </p:txBody>
      </p:sp>
      <p:sp>
        <p:nvSpPr>
          <p:cNvPr id="50" name="Text Placeholder 12">
            <a:extLst>
              <a:ext uri="{FF2B5EF4-FFF2-40B4-BE49-F238E27FC236}">
                <a16:creationId xmlns:a16="http://schemas.microsoft.com/office/drawing/2014/main" xmlns="" id="{1FD09C98-5809-41AD-B215-493A3D741A2A}"/>
              </a:ext>
            </a:extLst>
          </p:cNvPr>
          <p:cNvSpPr>
            <a:spLocks noGrp="1"/>
          </p:cNvSpPr>
          <p:nvPr>
            <p:ph type="body" sz="quarter" idx="29" hasCustomPrompt="1"/>
          </p:nvPr>
        </p:nvSpPr>
        <p:spPr>
          <a:xfrm>
            <a:off x="40002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1" name="Text Placeholder 14">
            <a:extLst>
              <a:ext uri="{FF2B5EF4-FFF2-40B4-BE49-F238E27FC236}">
                <a16:creationId xmlns:a16="http://schemas.microsoft.com/office/drawing/2014/main" xmlns="" id="{9E3214F0-FC83-402F-BAC5-ED4827532778}"/>
              </a:ext>
            </a:extLst>
          </p:cNvPr>
          <p:cNvSpPr>
            <a:spLocks noGrp="1"/>
          </p:cNvSpPr>
          <p:nvPr>
            <p:ph type="body" sz="quarter" idx="30" hasCustomPrompt="1"/>
          </p:nvPr>
        </p:nvSpPr>
        <p:spPr>
          <a:xfrm>
            <a:off x="40002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2" name="Text Placeholder 12">
            <a:extLst>
              <a:ext uri="{FF2B5EF4-FFF2-40B4-BE49-F238E27FC236}">
                <a16:creationId xmlns:a16="http://schemas.microsoft.com/office/drawing/2014/main" xmlns="" id="{39B0FB7F-A1FC-40D1-ACFC-C3C966F9BCA4}"/>
              </a:ext>
            </a:extLst>
          </p:cNvPr>
          <p:cNvSpPr>
            <a:spLocks noGrp="1"/>
          </p:cNvSpPr>
          <p:nvPr>
            <p:ph type="body" sz="quarter" idx="31" hasCustomPrompt="1"/>
          </p:nvPr>
        </p:nvSpPr>
        <p:spPr>
          <a:xfrm>
            <a:off x="3351767"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3" name="Text Placeholder 14">
            <a:extLst>
              <a:ext uri="{FF2B5EF4-FFF2-40B4-BE49-F238E27FC236}">
                <a16:creationId xmlns:a16="http://schemas.microsoft.com/office/drawing/2014/main" xmlns="" id="{15EB3CBA-DD9B-449B-9B72-191780177135}"/>
              </a:ext>
            </a:extLst>
          </p:cNvPr>
          <p:cNvSpPr>
            <a:spLocks noGrp="1"/>
          </p:cNvSpPr>
          <p:nvPr>
            <p:ph type="body" sz="quarter" idx="32" hasCustomPrompt="1"/>
          </p:nvPr>
        </p:nvSpPr>
        <p:spPr>
          <a:xfrm>
            <a:off x="3351766"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4" name="Text Placeholder 12">
            <a:extLst>
              <a:ext uri="{FF2B5EF4-FFF2-40B4-BE49-F238E27FC236}">
                <a16:creationId xmlns:a16="http://schemas.microsoft.com/office/drawing/2014/main" xmlns="" id="{BA47B66D-8891-4AE7-98BE-3CFE9CDB571E}"/>
              </a:ext>
            </a:extLst>
          </p:cNvPr>
          <p:cNvSpPr>
            <a:spLocks noGrp="1"/>
          </p:cNvSpPr>
          <p:nvPr>
            <p:ph type="body" sz="quarter" idx="33" hasCustomPrompt="1"/>
          </p:nvPr>
        </p:nvSpPr>
        <p:spPr>
          <a:xfrm>
            <a:off x="6399768"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5" name="Text Placeholder 14">
            <a:extLst>
              <a:ext uri="{FF2B5EF4-FFF2-40B4-BE49-F238E27FC236}">
                <a16:creationId xmlns:a16="http://schemas.microsoft.com/office/drawing/2014/main" xmlns="" id="{929AE99A-6054-4B2F-B99D-FE4F682613DA}"/>
              </a:ext>
            </a:extLst>
          </p:cNvPr>
          <p:cNvSpPr>
            <a:spLocks noGrp="1"/>
          </p:cNvSpPr>
          <p:nvPr>
            <p:ph type="body" sz="quarter" idx="34" hasCustomPrompt="1"/>
          </p:nvPr>
        </p:nvSpPr>
        <p:spPr>
          <a:xfrm>
            <a:off x="6399767"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6" name="Text Placeholder 12">
            <a:extLst>
              <a:ext uri="{FF2B5EF4-FFF2-40B4-BE49-F238E27FC236}">
                <a16:creationId xmlns:a16="http://schemas.microsoft.com/office/drawing/2014/main" xmlns="" id="{D1F32591-7BBD-4006-AEA0-29F43CDADCED}"/>
              </a:ext>
            </a:extLst>
          </p:cNvPr>
          <p:cNvSpPr>
            <a:spLocks noGrp="1"/>
          </p:cNvSpPr>
          <p:nvPr>
            <p:ph type="body" sz="quarter" idx="35" hasCustomPrompt="1"/>
          </p:nvPr>
        </p:nvSpPr>
        <p:spPr>
          <a:xfrm>
            <a:off x="936354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7" name="Text Placeholder 14">
            <a:extLst>
              <a:ext uri="{FF2B5EF4-FFF2-40B4-BE49-F238E27FC236}">
                <a16:creationId xmlns:a16="http://schemas.microsoft.com/office/drawing/2014/main" xmlns="" id="{7BC780CD-8E77-4D0E-A436-DCB2AA0C15CD}"/>
              </a:ext>
            </a:extLst>
          </p:cNvPr>
          <p:cNvSpPr>
            <a:spLocks noGrp="1"/>
          </p:cNvSpPr>
          <p:nvPr>
            <p:ph type="body" sz="quarter" idx="36" hasCustomPrompt="1"/>
          </p:nvPr>
        </p:nvSpPr>
        <p:spPr>
          <a:xfrm>
            <a:off x="936354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426622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5ED18-7A07-47F1-8056-CD86B076AFE2}"/>
              </a:ext>
            </a:extLst>
          </p:cNvPr>
          <p:cNvSpPr>
            <a:spLocks noGrp="1"/>
          </p:cNvSpPr>
          <p:nvPr>
            <p:ph type="title" hasCustomPrompt="1"/>
          </p:nvPr>
        </p:nvSpPr>
        <p:spPr/>
        <p:txBody>
          <a:bodyPr>
            <a:normAutofit/>
          </a:bodyPr>
          <a:lstStyle>
            <a:lvl1pPr>
              <a:defRPr sz="3600" spc="30" baseline="0">
                <a:solidFill>
                  <a:schemeClr val="bg1">
                    <a:lumMod val="50000"/>
                  </a:schemeClr>
                </a:solidFill>
              </a:defRPr>
            </a:lvl1pPr>
          </a:lstStyle>
          <a:p>
            <a:r>
              <a:rPr lang="en-US" dirty="0"/>
              <a:t>CLICK TO ADD TITLE</a:t>
            </a:r>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77698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C962B82C-34E9-4F3B-9B0F-A3207161C41E}"/>
              </a:ext>
            </a:extLst>
          </p:cNvPr>
          <p:cNvSpPr/>
          <p:nvPr userDrawn="1"/>
        </p:nvSpPr>
        <p:spPr>
          <a:xfrm>
            <a:off x="10820400" y="813816"/>
            <a:ext cx="1371600" cy="4572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xmlns="" id="{9198F9AA-2C87-421D-97C1-B4248DFDC2C2}"/>
              </a:ext>
            </a:extLst>
          </p:cNvPr>
          <p:cNvSpPr>
            <a:spLocks noGrp="1"/>
          </p:cNvSpPr>
          <p:nvPr>
            <p:ph type="title"/>
          </p:nvPr>
        </p:nvSpPr>
        <p:spPr>
          <a:xfrm>
            <a:off x="457200" y="381000"/>
            <a:ext cx="11277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AE98FC63-C8D2-4CE6-A3F1-EE8ED24590C4}"/>
              </a:ext>
            </a:extLst>
          </p:cNvPr>
          <p:cNvSpPr>
            <a:spLocks noGrp="1"/>
          </p:cNvSpPr>
          <p:nvPr>
            <p:ph type="body" idx="1"/>
          </p:nvPr>
        </p:nvSpPr>
        <p:spPr>
          <a:xfrm>
            <a:off x="457200" y="1825625"/>
            <a:ext cx="11277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EED77A09-15C2-4E47-948E-AACAFCA47D40}"/>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xmlns=""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788353970"/>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670" r:id="rId4"/>
    <p:sldLayoutId id="2147483672" r:id="rId5"/>
    <p:sldLayoutId id="2147483654" r:id="rId6"/>
    <p:sldLayoutId id="2147483658" r:id="rId7"/>
    <p:sldLayoutId id="2147483660" r:id="rId8"/>
    <p:sldLayoutId id="2147483671" r:id="rId9"/>
    <p:sldLayoutId id="2147483650" r:id="rId10"/>
    <p:sldLayoutId id="2147483667" r:id="rId11"/>
    <p:sldLayoutId id="2147483668" r:id="rId12"/>
    <p:sldLayoutId id="2147483662" r:id="rId13"/>
    <p:sldLayoutId id="2147483669" r:id="rId14"/>
  </p:sldLayoutIdLst>
  <p:hf hdr="0"/>
  <p:txStyles>
    <p:titleStyle>
      <a:lvl1pPr algn="l" defTabSz="914400" rtl="0" eaLnBrk="1" latinLnBrk="0" hangingPunct="1">
        <a:lnSpc>
          <a:spcPct val="90000"/>
        </a:lnSpc>
        <a:spcBef>
          <a:spcPct val="0"/>
        </a:spcBef>
        <a:buNone/>
        <a:defRPr sz="3600" kern="1200" spc="30" baseline="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A4A3A4"/>
          </p15:clr>
        </p15:guide>
        <p15:guide id="2" pos="3840" userDrawn="1">
          <p15:clr>
            <a:srgbClr val="A4A3A4"/>
          </p15:clr>
        </p15:guide>
        <p15:guide id="3" pos="288" userDrawn="1">
          <p15:clr>
            <a:srgbClr val="547EBF"/>
          </p15:clr>
        </p15:guide>
        <p15:guide id="4" orient="horz" pos="240" userDrawn="1">
          <p15:clr>
            <a:srgbClr val="547EBF"/>
          </p15:clr>
        </p15:guide>
        <p15:guide id="5" pos="7392"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lose up of frosty pine leaves&#10;">
            <a:extLst>
              <a:ext uri="{FF2B5EF4-FFF2-40B4-BE49-F238E27FC236}">
                <a16:creationId xmlns:a16="http://schemas.microsoft.com/office/drawing/2014/main" xmlns="" id="{E700099C-08E5-415B-A866-CD9A073DCD91}"/>
              </a:ext>
            </a:extLst>
          </p:cNvPr>
          <p:cNvPicPr>
            <a:picLocks noGrp="1" noChangeAspect="1"/>
          </p:cNvPicPr>
          <p:nvPr>
            <p:ph type="pic" sz="quarter" idx="10"/>
          </p:nvPr>
        </p:nvPicPr>
        <p:blipFill>
          <a:blip r:embed="rId3"/>
          <a:stretch>
            <a:fillRect/>
          </a:stretch>
        </p:blipFill>
        <p:spPr>
          <a:xfrm>
            <a:off x="458724" y="841725"/>
            <a:ext cx="11274552" cy="5281772"/>
          </a:xfrm>
        </p:spPr>
      </p:pic>
      <p:sp>
        <p:nvSpPr>
          <p:cNvPr id="2" name="Title 1">
            <a:extLst>
              <a:ext uri="{FF2B5EF4-FFF2-40B4-BE49-F238E27FC236}">
                <a16:creationId xmlns:a16="http://schemas.microsoft.com/office/drawing/2014/main" xmlns="" id="{51DF3D98-3C30-4CFC-8643-C81E829C8C25}"/>
              </a:ext>
            </a:extLst>
          </p:cNvPr>
          <p:cNvSpPr>
            <a:spLocks noGrp="1"/>
          </p:cNvSpPr>
          <p:nvPr>
            <p:ph type="ctrTitle"/>
          </p:nvPr>
        </p:nvSpPr>
        <p:spPr>
          <a:xfrm>
            <a:off x="458724" y="3236493"/>
            <a:ext cx="5149596" cy="1448385"/>
          </a:xfrm>
        </p:spPr>
        <p:txBody>
          <a:bodyPr>
            <a:normAutofit/>
          </a:bodyPr>
          <a:lstStyle/>
          <a:p>
            <a:r>
              <a:rPr lang="en-IN" dirty="0" smtClean="0"/>
              <a:t>ELECTRICITY BILL MANAGEMENT</a:t>
            </a:r>
            <a:endParaRPr lang="en-US" dirty="0"/>
          </a:p>
        </p:txBody>
      </p:sp>
      <p:sp>
        <p:nvSpPr>
          <p:cNvPr id="3" name="Subtitle 2">
            <a:extLst>
              <a:ext uri="{FF2B5EF4-FFF2-40B4-BE49-F238E27FC236}">
                <a16:creationId xmlns:a16="http://schemas.microsoft.com/office/drawing/2014/main" xmlns="" id="{A068D447-28D3-4F5F-B2DC-FD67E9015868}"/>
              </a:ext>
            </a:extLst>
          </p:cNvPr>
          <p:cNvSpPr>
            <a:spLocks noGrp="1"/>
          </p:cNvSpPr>
          <p:nvPr>
            <p:ph type="subTitle" idx="1"/>
          </p:nvPr>
        </p:nvSpPr>
        <p:spPr>
          <a:xfrm>
            <a:off x="458724" y="4684879"/>
            <a:ext cx="5149596" cy="524794"/>
          </a:xfrm>
        </p:spPr>
        <p:txBody>
          <a:bodyPr>
            <a:normAutofit/>
          </a:bodyPr>
          <a:lstStyle/>
          <a:p>
            <a:r>
              <a:rPr lang="en-US" dirty="0" smtClean="0"/>
              <a:t>JATIN SHARMA KATIAN​​</a:t>
            </a:r>
            <a:endParaRPr lang="en-US" dirty="0"/>
          </a:p>
        </p:txBody>
      </p:sp>
    </p:spTree>
    <p:extLst>
      <p:ext uri="{BB962C8B-B14F-4D97-AF65-F5344CB8AC3E}">
        <p14:creationId xmlns:p14="http://schemas.microsoft.com/office/powerpoint/2010/main" xmlns="" val="2259308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B4C26B20-B651-4FC2-B3FF-E3F0E1F5C8A6}"/>
              </a:ext>
            </a:extLst>
          </p:cNvPr>
          <p:cNvSpPr>
            <a:spLocks noGrp="1"/>
          </p:cNvSpPr>
          <p:nvPr>
            <p:ph type="title"/>
          </p:nvPr>
        </p:nvSpPr>
        <p:spPr/>
        <p:txBody>
          <a:bodyPr>
            <a:normAutofit/>
          </a:bodyPr>
          <a:lstStyle/>
          <a:p>
            <a:pPr algn="ctr"/>
            <a:r>
              <a:rPr lang="en-IN" sz="4000" dirty="0" smtClean="0">
                <a:solidFill>
                  <a:schemeClr val="bg2">
                    <a:lumMod val="10000"/>
                  </a:schemeClr>
                </a:solidFill>
              </a:rPr>
              <a:t>Customer Functionalities</a:t>
            </a:r>
            <a:endParaRPr lang="en-IN" sz="4000" dirty="0">
              <a:solidFill>
                <a:schemeClr val="bg2">
                  <a:lumMod val="10000"/>
                </a:schemeClr>
              </a:solidFill>
            </a:endParaRPr>
          </a:p>
        </p:txBody>
      </p:sp>
      <p:sp>
        <p:nvSpPr>
          <p:cNvPr id="35" name="TextBox 34">
            <a:extLst>
              <a:ext uri="{FF2B5EF4-FFF2-40B4-BE49-F238E27FC236}">
                <a16:creationId xmlns:a16="http://schemas.microsoft.com/office/drawing/2014/main" xmlns="" id="{892E9191-911D-4F3B-A2AA-53A0C3D428F7}"/>
              </a:ext>
            </a:extLst>
          </p:cNvPr>
          <p:cNvSpPr txBox="1"/>
          <p:nvPr/>
        </p:nvSpPr>
        <p:spPr>
          <a:xfrm>
            <a:off x="1524000" y="1895059"/>
            <a:ext cx="9780104" cy="3877985"/>
          </a:xfrm>
          <a:prstGeom prst="rect">
            <a:avLst/>
          </a:prstGeom>
          <a:noFill/>
        </p:spPr>
        <p:txBody>
          <a:bodyPr wrap="square" rtlCol="0">
            <a:spAutoFit/>
          </a:bodyPr>
          <a:lstStyle/>
          <a:p>
            <a:r>
              <a:rPr lang="en-IN" sz="2400" dirty="0">
                <a:solidFill>
                  <a:srgbClr val="00B0F0"/>
                </a:solidFill>
                <a:latin typeface="Arial Black" panose="020B0A04020102020204" pitchFamily="34" charset="0"/>
              </a:rPr>
              <a:t>Sign Up: </a:t>
            </a:r>
            <a:r>
              <a:rPr lang="en-IN" sz="2400" dirty="0">
                <a:latin typeface="Arial" panose="020B0604020202020204" pitchFamily="34" charset="0"/>
                <a:cs typeface="Arial" panose="020B0604020202020204" pitchFamily="34" charset="0"/>
              </a:rPr>
              <a:t>The user should be able to sign up to setup a new account.</a:t>
            </a:r>
          </a:p>
          <a:p>
            <a:endParaRPr lang="en-IN" sz="2400" dirty="0">
              <a:latin typeface="Arial" panose="020B0604020202020204" pitchFamily="34" charset="0"/>
              <a:cs typeface="Arial" panose="020B0604020202020204" pitchFamily="34" charset="0"/>
            </a:endParaRPr>
          </a:p>
          <a:p>
            <a:r>
              <a:rPr lang="en-IN" sz="2400" dirty="0">
                <a:solidFill>
                  <a:srgbClr val="00B0F0"/>
                </a:solidFill>
                <a:latin typeface="Arial Black" panose="020B0A04020102020204" pitchFamily="34" charset="0"/>
                <a:cs typeface="Arial" panose="020B0604020202020204" pitchFamily="34" charset="0"/>
              </a:rPr>
              <a:t>Login: </a:t>
            </a:r>
            <a:r>
              <a:rPr lang="en-IN" sz="2400" dirty="0">
                <a:latin typeface="Arial "/>
                <a:cs typeface="Arial" panose="020B0604020202020204" pitchFamily="34" charset="0"/>
              </a:rPr>
              <a:t>All users should be able to login into the system.</a:t>
            </a:r>
          </a:p>
          <a:p>
            <a:endParaRPr lang="en-IN" sz="2400" dirty="0">
              <a:solidFill>
                <a:srgbClr val="00B0F0"/>
              </a:solidFill>
              <a:latin typeface="Arial Black" panose="020B0A04020102020204" pitchFamily="34" charset="0"/>
              <a:cs typeface="Arial" panose="020B0604020202020204" pitchFamily="34" charset="0"/>
            </a:endParaRPr>
          </a:p>
          <a:p>
            <a:r>
              <a:rPr lang="en-IN" sz="2400" dirty="0">
                <a:solidFill>
                  <a:srgbClr val="00B0F0"/>
                </a:solidFill>
                <a:latin typeface="Arial Black" panose="020B0A04020102020204" pitchFamily="34" charset="0"/>
                <a:cs typeface="Arial" panose="020B0604020202020204" pitchFamily="34" charset="0"/>
              </a:rPr>
              <a:t>View Bill: </a:t>
            </a:r>
            <a:r>
              <a:rPr lang="en-IN" sz="2400" dirty="0">
                <a:latin typeface="Arial "/>
                <a:cs typeface="Arial" panose="020B0604020202020204" pitchFamily="34" charset="0"/>
              </a:rPr>
              <a:t>User should be able to view their electricity bill.</a:t>
            </a:r>
          </a:p>
          <a:p>
            <a:endParaRPr lang="en-IN" sz="2400" dirty="0">
              <a:latin typeface="Arial "/>
              <a:cs typeface="Arial" panose="020B0604020202020204" pitchFamily="34" charset="0"/>
            </a:endParaRPr>
          </a:p>
          <a:p>
            <a:r>
              <a:rPr lang="en-IN" sz="2400" dirty="0">
                <a:solidFill>
                  <a:srgbClr val="00B0F0"/>
                </a:solidFill>
                <a:latin typeface="Arial Black" panose="020B0A04020102020204" pitchFamily="34" charset="0"/>
                <a:cs typeface="Arial" panose="020B0604020202020204" pitchFamily="34" charset="0"/>
              </a:rPr>
              <a:t>Pay Bill</a:t>
            </a:r>
            <a:r>
              <a:rPr lang="en-IN" sz="2400" dirty="0">
                <a:latin typeface="Arial "/>
                <a:cs typeface="Arial" panose="020B0604020202020204" pitchFamily="34" charset="0"/>
              </a:rPr>
              <a:t>: User should be able to pay their electricity bill online. </a:t>
            </a:r>
          </a:p>
          <a:p>
            <a:endParaRPr lang="en-IN" sz="24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Black" panose="020B0A04020102020204" pitchFamily="34" charset="0"/>
            </a:endParaRPr>
          </a:p>
        </p:txBody>
      </p:sp>
    </p:spTree>
    <p:extLst>
      <p:ext uri="{BB962C8B-B14F-4D97-AF65-F5344CB8AC3E}">
        <p14:creationId xmlns:p14="http://schemas.microsoft.com/office/powerpoint/2010/main" xmlns="" val="1129530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UML diagram.png"/>
          <p:cNvPicPr>
            <a:picLocks noGrp="1" noChangeAspect="1"/>
          </p:cNvPicPr>
          <p:nvPr>
            <p:ph type="pic" sz="quarter" idx="10"/>
          </p:nvPr>
        </p:nvPicPr>
        <p:blipFill>
          <a:blip r:embed="rId2"/>
          <a:stretch>
            <a:fillRect/>
          </a:stretch>
        </p:blipFill>
        <p:spPr>
          <a:xfrm>
            <a:off x="822959" y="1436914"/>
            <a:ext cx="11011989" cy="5421086"/>
          </a:xfrm>
        </p:spPr>
      </p:pic>
      <p:sp>
        <p:nvSpPr>
          <p:cNvPr id="3" name="Title 2"/>
          <p:cNvSpPr>
            <a:spLocks noGrp="1"/>
          </p:cNvSpPr>
          <p:nvPr>
            <p:ph type="ctrTitle"/>
          </p:nvPr>
        </p:nvSpPr>
        <p:spPr>
          <a:xfrm>
            <a:off x="1393371" y="474073"/>
            <a:ext cx="9144000" cy="832213"/>
          </a:xfrm>
        </p:spPr>
        <p:txBody>
          <a:bodyPr/>
          <a:lstStyle/>
          <a:p>
            <a:r>
              <a:rPr lang="en-IN" b="1" i="1" u="sng" dirty="0" smtClean="0">
                <a:solidFill>
                  <a:schemeClr val="bg2">
                    <a:lumMod val="10000"/>
                  </a:schemeClr>
                </a:solidFill>
                <a:effectLst>
                  <a:outerShdw blurRad="38100" dist="38100" dir="2700000" algn="tl">
                    <a:srgbClr val="000000">
                      <a:alpha val="43137"/>
                    </a:srgbClr>
                  </a:outerShdw>
                </a:effectLst>
              </a:rPr>
              <a:t>Project</a:t>
            </a:r>
            <a:r>
              <a:rPr lang="en-IN" b="1" i="1" u="sng" dirty="0" smtClean="0">
                <a:effectLst>
                  <a:outerShdw blurRad="38100" dist="38100" dir="2700000" algn="tl">
                    <a:srgbClr val="000000">
                      <a:alpha val="43137"/>
                    </a:srgbClr>
                  </a:outerShdw>
                </a:effectLst>
              </a:rPr>
              <a:t> </a:t>
            </a:r>
            <a:r>
              <a:rPr lang="en-IN" b="1" i="1" u="sng" dirty="0" smtClean="0">
                <a:solidFill>
                  <a:schemeClr val="bg2">
                    <a:lumMod val="10000"/>
                  </a:schemeClr>
                </a:solidFill>
                <a:effectLst>
                  <a:outerShdw blurRad="38100" dist="38100" dir="2700000" algn="tl">
                    <a:srgbClr val="000000">
                      <a:alpha val="43137"/>
                    </a:srgbClr>
                  </a:outerShdw>
                </a:effectLst>
              </a:rPr>
              <a:t>Flow</a:t>
            </a:r>
            <a:endParaRPr lang="en-US" b="1" i="1" u="sng" dirty="0">
              <a:solidFill>
                <a:schemeClr val="bg2">
                  <a:lumMod val="1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ACB3E39-422E-4D7D-8E74-35066111423B}"/>
              </a:ext>
            </a:extLst>
          </p:cNvPr>
          <p:cNvSpPr>
            <a:spLocks noGrp="1"/>
          </p:cNvSpPr>
          <p:nvPr>
            <p:ph type="title"/>
          </p:nvPr>
        </p:nvSpPr>
        <p:spPr>
          <a:xfrm>
            <a:off x="457200" y="381000"/>
            <a:ext cx="11277600" cy="1325563"/>
          </a:xfrm>
        </p:spPr>
        <p:txBody>
          <a:bodyPr/>
          <a:lstStyle/>
          <a:p>
            <a:pPr algn="ctr"/>
            <a:r>
              <a:rPr lang="en-US" dirty="0">
                <a:solidFill>
                  <a:schemeClr val="tx1"/>
                </a:solidFill>
              </a:rPr>
              <a:t>Screenshots</a:t>
            </a:r>
          </a:p>
        </p:txBody>
      </p:sp>
      <p:sp>
        <p:nvSpPr>
          <p:cNvPr id="4" name="Footer Placeholder 3">
            <a:extLst>
              <a:ext uri="{FF2B5EF4-FFF2-40B4-BE49-F238E27FC236}">
                <a16:creationId xmlns:a16="http://schemas.microsoft.com/office/drawing/2014/main" xmlns="" id="{A0CE4071-0E64-4887-A97D-3DCF1AF2A5FD}"/>
              </a:ext>
            </a:extLst>
          </p:cNvPr>
          <p:cNvSpPr>
            <a:spLocks noGrp="1"/>
          </p:cNvSpPr>
          <p:nvPr>
            <p:ph type="ftr" sz="quarter" idx="11"/>
          </p:nvPr>
        </p:nvSpPr>
        <p:spPr>
          <a:xfrm>
            <a:off x="4038600" y="6356350"/>
            <a:ext cx="4114800" cy="365125"/>
          </a:xfrm>
        </p:spPr>
        <p:txBody>
          <a:bodyPr/>
          <a:lstStyle/>
          <a:p>
            <a:r>
              <a:rPr lang="en-IN" dirty="0" smtClean="0"/>
              <a:t>ELECTRICITY BILL MANAGEMENT</a:t>
            </a:r>
            <a:endParaRPr lang="en-US" dirty="0"/>
          </a:p>
        </p:txBody>
      </p:sp>
      <p:sp>
        <p:nvSpPr>
          <p:cNvPr id="5" name="Slide Number Placeholder 4">
            <a:extLst>
              <a:ext uri="{FF2B5EF4-FFF2-40B4-BE49-F238E27FC236}">
                <a16:creationId xmlns:a16="http://schemas.microsoft.com/office/drawing/2014/main" xmlns="" id="{73663BA4-91BA-4643-99B0-739956FDCA5B}"/>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12</a:t>
            </a:fld>
            <a:endParaRPr lang="en-US" dirty="0"/>
          </a:p>
        </p:txBody>
      </p:sp>
      <p:pic>
        <p:nvPicPr>
          <p:cNvPr id="7" name="Picture 6">
            <a:extLst>
              <a:ext uri="{FF2B5EF4-FFF2-40B4-BE49-F238E27FC236}">
                <a16:creationId xmlns:a16="http://schemas.microsoft.com/office/drawing/2014/main" xmlns="" id="{B3748ED0-AB62-41C6-9342-5411D6E1F9C1}"/>
              </a:ext>
            </a:extLst>
          </p:cNvPr>
          <p:cNvPicPr>
            <a:picLocks noChangeAspect="1"/>
          </p:cNvPicPr>
          <p:nvPr/>
        </p:nvPicPr>
        <p:blipFill>
          <a:blip r:embed="rId2"/>
          <a:stretch>
            <a:fillRect/>
          </a:stretch>
        </p:blipFill>
        <p:spPr>
          <a:xfrm>
            <a:off x="708181" y="381000"/>
            <a:ext cx="10775637" cy="6058338"/>
          </a:xfrm>
          <a:prstGeom prst="rect">
            <a:avLst/>
          </a:prstGeom>
        </p:spPr>
      </p:pic>
    </p:spTree>
    <p:extLst>
      <p:ext uri="{BB962C8B-B14F-4D97-AF65-F5344CB8AC3E}">
        <p14:creationId xmlns:p14="http://schemas.microsoft.com/office/powerpoint/2010/main" xmlns="" val="1459801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ACE50670-6B1D-47D1-9E4C-FCFAACEDABBC}"/>
              </a:ext>
            </a:extLst>
          </p:cNvPr>
          <p:cNvSpPr>
            <a:spLocks noGrp="1"/>
          </p:cNvSpPr>
          <p:nvPr>
            <p:ph type="ftr" sz="quarter" idx="11"/>
          </p:nvPr>
        </p:nvSpPr>
        <p:spPr/>
        <p:txBody>
          <a:bodyPr/>
          <a:lstStyle/>
          <a:p>
            <a:r>
              <a:rPr lang="en-IN" dirty="0" smtClean="0"/>
              <a:t>ELECTRICITY BILL MANAGEMENT</a:t>
            </a:r>
            <a:endParaRPr lang="en-US" dirty="0"/>
          </a:p>
        </p:txBody>
      </p:sp>
      <p:sp>
        <p:nvSpPr>
          <p:cNvPr id="5" name="Slide Number Placeholder 4">
            <a:extLst>
              <a:ext uri="{FF2B5EF4-FFF2-40B4-BE49-F238E27FC236}">
                <a16:creationId xmlns:a16="http://schemas.microsoft.com/office/drawing/2014/main" xmlns="" id="{BD9A0010-CB64-46BA-9DD5-2071C0A76E75}"/>
              </a:ext>
            </a:extLst>
          </p:cNvPr>
          <p:cNvSpPr>
            <a:spLocks noGrp="1"/>
          </p:cNvSpPr>
          <p:nvPr>
            <p:ph type="sldNum" sz="quarter" idx="12"/>
          </p:nvPr>
        </p:nvSpPr>
        <p:spPr/>
        <p:txBody>
          <a:bodyPr/>
          <a:lstStyle/>
          <a:p>
            <a:fld id="{294A09A9-5501-47C1-A89A-A340965A2BE2}" type="slidenum">
              <a:rPr lang="en-US" smtClean="0"/>
              <a:pPr/>
              <a:t>13</a:t>
            </a:fld>
            <a:endParaRPr lang="en-US" dirty="0"/>
          </a:p>
        </p:txBody>
      </p:sp>
      <p:pic>
        <p:nvPicPr>
          <p:cNvPr id="12" name="Picture 11">
            <a:extLst>
              <a:ext uri="{FF2B5EF4-FFF2-40B4-BE49-F238E27FC236}">
                <a16:creationId xmlns:a16="http://schemas.microsoft.com/office/drawing/2014/main" xmlns="" id="{CC1DD63B-F157-43F8-94C0-5D31E37E9DDA}"/>
              </a:ext>
            </a:extLst>
          </p:cNvPr>
          <p:cNvPicPr>
            <a:picLocks noChangeAspect="1"/>
          </p:cNvPicPr>
          <p:nvPr/>
        </p:nvPicPr>
        <p:blipFill>
          <a:blip r:embed="rId2"/>
          <a:stretch>
            <a:fillRect/>
          </a:stretch>
        </p:blipFill>
        <p:spPr>
          <a:xfrm>
            <a:off x="838200" y="639412"/>
            <a:ext cx="10151165" cy="5421391"/>
          </a:xfrm>
          <a:prstGeom prst="rect">
            <a:avLst/>
          </a:prstGeom>
        </p:spPr>
      </p:pic>
    </p:spTree>
    <p:extLst>
      <p:ext uri="{BB962C8B-B14F-4D97-AF65-F5344CB8AC3E}">
        <p14:creationId xmlns:p14="http://schemas.microsoft.com/office/powerpoint/2010/main" xmlns="" val="1489492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xmlns="" id="{460CEA2A-51A2-4AA7-8AD0-68D6FEFB76A5}"/>
              </a:ext>
            </a:extLst>
          </p:cNvPr>
          <p:cNvSpPr>
            <a:spLocks noGrp="1"/>
          </p:cNvSpPr>
          <p:nvPr>
            <p:ph type="ftr" sz="quarter" idx="11"/>
          </p:nvPr>
        </p:nvSpPr>
        <p:spPr>
          <a:xfrm>
            <a:off x="4038600" y="6356350"/>
            <a:ext cx="4114800" cy="365125"/>
          </a:xfrm>
        </p:spPr>
        <p:txBody>
          <a:bodyPr/>
          <a:lstStyle/>
          <a:p>
            <a:r>
              <a:rPr lang="en-IN" dirty="0" smtClean="0"/>
              <a:t>ELECTRICITY BILL MANAGEMENT</a:t>
            </a:r>
            <a:endParaRPr lang="en-US" dirty="0"/>
          </a:p>
        </p:txBody>
      </p:sp>
      <p:sp>
        <p:nvSpPr>
          <p:cNvPr id="9" name="Slide Number Placeholder 8">
            <a:extLst>
              <a:ext uri="{FF2B5EF4-FFF2-40B4-BE49-F238E27FC236}">
                <a16:creationId xmlns:a16="http://schemas.microsoft.com/office/drawing/2014/main" xmlns="" id="{3AFC16FA-62DC-4D56-810F-B1F6F94EBF74}"/>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14</a:t>
            </a:fld>
            <a:endParaRPr lang="en-US" dirty="0"/>
          </a:p>
        </p:txBody>
      </p:sp>
      <p:pic>
        <p:nvPicPr>
          <p:cNvPr id="21" name="Picture 20">
            <a:extLst>
              <a:ext uri="{FF2B5EF4-FFF2-40B4-BE49-F238E27FC236}">
                <a16:creationId xmlns:a16="http://schemas.microsoft.com/office/drawing/2014/main" xmlns="" id="{65582F8A-6558-4A7A-ADC5-49B1802E40FF}"/>
              </a:ext>
            </a:extLst>
          </p:cNvPr>
          <p:cNvPicPr>
            <a:picLocks noChangeAspect="1"/>
          </p:cNvPicPr>
          <p:nvPr/>
        </p:nvPicPr>
        <p:blipFill>
          <a:blip r:embed="rId2"/>
          <a:stretch>
            <a:fillRect/>
          </a:stretch>
        </p:blipFill>
        <p:spPr>
          <a:xfrm>
            <a:off x="994639" y="403314"/>
            <a:ext cx="10202721" cy="5736230"/>
          </a:xfrm>
          <a:prstGeom prst="rect">
            <a:avLst/>
          </a:prstGeom>
        </p:spPr>
      </p:pic>
    </p:spTree>
    <p:extLst>
      <p:ext uri="{BB962C8B-B14F-4D97-AF65-F5344CB8AC3E}">
        <p14:creationId xmlns:p14="http://schemas.microsoft.com/office/powerpoint/2010/main" xmlns="" val="7859344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D1A202-23A3-4F3A-AA92-0172C8D2DA06}"/>
              </a:ext>
            </a:extLst>
          </p:cNvPr>
          <p:cNvSpPr>
            <a:spLocks noGrp="1"/>
          </p:cNvSpPr>
          <p:nvPr>
            <p:ph type="title"/>
          </p:nvPr>
        </p:nvSpPr>
        <p:spPr>
          <a:xfrm>
            <a:off x="457200" y="850230"/>
            <a:ext cx="5009147" cy="1325563"/>
          </a:xfrm>
        </p:spPr>
        <p:txBody>
          <a:bodyPr/>
          <a:lstStyle/>
          <a:p>
            <a:r>
              <a:rPr lang="en-US" dirty="0" smtClean="0"/>
              <a:t>Future Scopes </a:t>
            </a:r>
            <a:endParaRPr lang="en-US" dirty="0"/>
          </a:p>
        </p:txBody>
      </p:sp>
      <p:sp>
        <p:nvSpPr>
          <p:cNvPr id="3" name="Content Placeholder 2">
            <a:extLst>
              <a:ext uri="{FF2B5EF4-FFF2-40B4-BE49-F238E27FC236}">
                <a16:creationId xmlns:a16="http://schemas.microsoft.com/office/drawing/2014/main" xmlns="" id="{7B943E7C-A74D-4CB3-844B-51917C88C95F}"/>
              </a:ext>
            </a:extLst>
          </p:cNvPr>
          <p:cNvSpPr>
            <a:spLocks noGrp="1"/>
          </p:cNvSpPr>
          <p:nvPr>
            <p:ph type="body" sz="quarter" idx="13"/>
          </p:nvPr>
        </p:nvSpPr>
        <p:spPr>
          <a:xfrm>
            <a:off x="457200" y="2490788"/>
            <a:ext cx="4572000" cy="3536950"/>
          </a:xfrm>
        </p:spPr>
        <p:txBody>
          <a:bodyPr vert="horz" lIns="91440" tIns="45720" rIns="91440" bIns="45720" rtlCol="0" anchor="t">
            <a:normAutofit/>
          </a:bodyPr>
          <a:lstStyle/>
          <a:p>
            <a:pPr>
              <a:buFontTx/>
              <a:buChar char="-"/>
            </a:pPr>
            <a:r>
              <a:rPr lang="en-IN" dirty="0" smtClean="0"/>
              <a:t>- Developing security features</a:t>
            </a:r>
          </a:p>
          <a:p>
            <a:pPr>
              <a:buFontTx/>
              <a:buChar char="-"/>
            </a:pPr>
            <a:r>
              <a:rPr lang="en-IN" dirty="0" smtClean="0"/>
              <a:t>- Developing Feedback and Complaint section</a:t>
            </a:r>
          </a:p>
          <a:p>
            <a:pPr>
              <a:buFontTx/>
              <a:buChar char="-"/>
            </a:pPr>
            <a:r>
              <a:rPr lang="en-IN" dirty="0" smtClean="0"/>
              <a:t>- Developing Database editors</a:t>
            </a:r>
          </a:p>
          <a:p>
            <a:pPr>
              <a:buFontTx/>
              <a:buChar char="-"/>
            </a:pPr>
            <a:r>
              <a:rPr lang="en-IN" dirty="0" smtClean="0"/>
              <a:t>- Developing Bill Generation Scheme</a:t>
            </a:r>
            <a:endParaRPr lang="en-US" dirty="0"/>
          </a:p>
        </p:txBody>
      </p:sp>
      <p:sp>
        <p:nvSpPr>
          <p:cNvPr id="5" name="Footer Placeholder 4">
            <a:extLst>
              <a:ext uri="{FF2B5EF4-FFF2-40B4-BE49-F238E27FC236}">
                <a16:creationId xmlns:a16="http://schemas.microsoft.com/office/drawing/2014/main" xmlns="" id="{0DF877F7-5C75-4099-A9A8-D646963964F5}"/>
              </a:ext>
            </a:extLst>
          </p:cNvPr>
          <p:cNvSpPr>
            <a:spLocks noGrp="1"/>
          </p:cNvSpPr>
          <p:nvPr>
            <p:ph type="ftr" sz="quarter" idx="11"/>
          </p:nvPr>
        </p:nvSpPr>
        <p:spPr>
          <a:xfrm>
            <a:off x="4038600" y="6356350"/>
            <a:ext cx="4114800" cy="365125"/>
          </a:xfrm>
        </p:spPr>
        <p:txBody>
          <a:bodyPr/>
          <a:lstStyle/>
          <a:p>
            <a:r>
              <a:rPr lang="en-IN" dirty="0" smtClean="0"/>
              <a:t>ELECTRICITY BILL MANAGEMENT</a:t>
            </a:r>
            <a:endParaRPr lang="en-US" dirty="0"/>
          </a:p>
        </p:txBody>
      </p:sp>
      <p:sp>
        <p:nvSpPr>
          <p:cNvPr id="6" name="Slide Number Placeholder 5">
            <a:extLst>
              <a:ext uri="{FF2B5EF4-FFF2-40B4-BE49-F238E27FC236}">
                <a16:creationId xmlns:a16="http://schemas.microsoft.com/office/drawing/2014/main" xmlns="" id="{4BA11E52-FFC6-40C5-B370-26EA23A5F175}"/>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xmlns="" val="445070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a:extLst>
              <a:ext uri="{FF2B5EF4-FFF2-40B4-BE49-F238E27FC236}">
                <a16:creationId xmlns:a16="http://schemas.microsoft.com/office/drawing/2014/main" xmlns="" id="{2172D52F-1835-44D1-89BA-D71DFA173015}"/>
              </a:ext>
            </a:extLst>
          </p:cNvPr>
          <p:cNvSpPr>
            <a:spLocks noGrp="1"/>
          </p:cNvSpPr>
          <p:nvPr>
            <p:ph type="ftr" sz="quarter" idx="11"/>
          </p:nvPr>
        </p:nvSpPr>
        <p:spPr>
          <a:xfrm>
            <a:off x="4038600" y="6356350"/>
            <a:ext cx="4114800" cy="365125"/>
          </a:xfrm>
        </p:spPr>
        <p:txBody>
          <a:bodyPr/>
          <a:lstStyle/>
          <a:p>
            <a:r>
              <a:rPr lang="en-IN" dirty="0" smtClean="0"/>
              <a:t>ELECTRICITY BILL MANAGEMENT</a:t>
            </a:r>
            <a:endParaRPr lang="en-US" dirty="0"/>
          </a:p>
        </p:txBody>
      </p:sp>
      <p:sp>
        <p:nvSpPr>
          <p:cNvPr id="12" name="Slide Number Placeholder 11">
            <a:extLst>
              <a:ext uri="{FF2B5EF4-FFF2-40B4-BE49-F238E27FC236}">
                <a16:creationId xmlns:a16="http://schemas.microsoft.com/office/drawing/2014/main" xmlns="" id="{A3B8E562-8B85-4194-9740-CB3A1A2350D4}"/>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16</a:t>
            </a:fld>
            <a:endParaRPr lang="en-US" dirty="0"/>
          </a:p>
        </p:txBody>
      </p:sp>
      <p:sp>
        <p:nvSpPr>
          <p:cNvPr id="26" name="TextBox 25">
            <a:extLst>
              <a:ext uri="{FF2B5EF4-FFF2-40B4-BE49-F238E27FC236}">
                <a16:creationId xmlns:a16="http://schemas.microsoft.com/office/drawing/2014/main" xmlns="" id="{9DE564B1-2588-4607-A460-D3DD11FFF878}"/>
              </a:ext>
            </a:extLst>
          </p:cNvPr>
          <p:cNvSpPr txBox="1"/>
          <p:nvPr/>
        </p:nvSpPr>
        <p:spPr>
          <a:xfrm>
            <a:off x="914400" y="1842053"/>
            <a:ext cx="9780104" cy="1938992"/>
          </a:xfrm>
          <a:prstGeom prst="rect">
            <a:avLst/>
          </a:prstGeom>
          <a:noFill/>
        </p:spPr>
        <p:txBody>
          <a:bodyPr wrap="square" rtlCol="0">
            <a:spAutoFit/>
          </a:bodyPr>
          <a:lstStyle/>
          <a:p>
            <a:r>
              <a:rPr lang="en-IN" sz="2000" b="1" dirty="0"/>
              <a:t>We have left very much options open so that if there is any other future requirement in the system by the user for the enhancement  of the system then it is possible to implement them .</a:t>
            </a:r>
          </a:p>
          <a:p>
            <a:r>
              <a:rPr lang="en-IN" sz="2000" b="1" dirty="0"/>
              <a:t>In the last I would like to thanks all the persons involved in the development of system directly or indirectly. I am also thankful to </a:t>
            </a:r>
            <a:r>
              <a:rPr lang="en-IN" sz="2000" b="1" dirty="0" err="1"/>
              <a:t>Chitkara</a:t>
            </a:r>
            <a:r>
              <a:rPr lang="en-IN" sz="2000" b="1" dirty="0"/>
              <a:t> University, to provide us a fruitful training.</a:t>
            </a:r>
          </a:p>
          <a:p>
            <a:r>
              <a:rPr lang="en-IN" sz="2000" b="1" dirty="0"/>
              <a:t>I hope that the project will serve its purpose for which it is develop there by underlining  success of process.</a:t>
            </a:r>
          </a:p>
        </p:txBody>
      </p:sp>
      <p:sp>
        <p:nvSpPr>
          <p:cNvPr id="28" name="TextBox 27">
            <a:extLst>
              <a:ext uri="{FF2B5EF4-FFF2-40B4-BE49-F238E27FC236}">
                <a16:creationId xmlns:a16="http://schemas.microsoft.com/office/drawing/2014/main" xmlns="" id="{DE84A059-5D07-4A50-A62E-AE90939881F2}"/>
              </a:ext>
            </a:extLst>
          </p:cNvPr>
          <p:cNvSpPr txBox="1"/>
          <p:nvPr/>
        </p:nvSpPr>
        <p:spPr>
          <a:xfrm>
            <a:off x="755374" y="490330"/>
            <a:ext cx="10598426" cy="584775"/>
          </a:xfrm>
          <a:prstGeom prst="rect">
            <a:avLst/>
          </a:prstGeom>
          <a:noFill/>
        </p:spPr>
        <p:txBody>
          <a:bodyPr wrap="square" rtlCol="0">
            <a:spAutoFit/>
          </a:bodyPr>
          <a:lstStyle/>
          <a:p>
            <a:pPr algn="ctr"/>
            <a:r>
              <a:rPr lang="en-IN" sz="3200" b="1" dirty="0" smtClean="0">
                <a:solidFill>
                  <a:srgbClr val="00B0F0"/>
                </a:solidFill>
                <a:latin typeface="Bodoni MT (Headings)"/>
              </a:rPr>
              <a:t>Summary</a:t>
            </a:r>
            <a:endParaRPr lang="en-IN" sz="3600" b="1" dirty="0">
              <a:solidFill>
                <a:srgbClr val="00B0F0"/>
              </a:solidFill>
              <a:latin typeface="Bodoni MT (Headings)"/>
            </a:endParaRPr>
          </a:p>
        </p:txBody>
      </p:sp>
    </p:spTree>
    <p:extLst>
      <p:ext uri="{BB962C8B-B14F-4D97-AF65-F5344CB8AC3E}">
        <p14:creationId xmlns:p14="http://schemas.microsoft.com/office/powerpoint/2010/main" xmlns="" val="4134129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top view of snow covered pine trees&#10;">
            <a:extLst>
              <a:ext uri="{FF2B5EF4-FFF2-40B4-BE49-F238E27FC236}">
                <a16:creationId xmlns:a16="http://schemas.microsoft.com/office/drawing/2014/main" xmlns="" id="{51C7B78B-F743-4CBD-8A4C-876D00856307}"/>
              </a:ext>
            </a:extLst>
          </p:cNvPr>
          <p:cNvPicPr>
            <a:picLocks noGrp="1" noChangeAspect="1"/>
          </p:cNvPicPr>
          <p:nvPr>
            <p:ph type="pic" sz="quarter" idx="10"/>
          </p:nvPr>
        </p:nvPicPr>
        <p:blipFill>
          <a:blip r:embed="rId2"/>
          <a:stretch>
            <a:fillRect/>
          </a:stretch>
        </p:blipFill>
        <p:spPr>
          <a:xfrm>
            <a:off x="458724" y="705818"/>
            <a:ext cx="11274552" cy="5281772"/>
          </a:xfrm>
        </p:spPr>
      </p:pic>
      <p:sp>
        <p:nvSpPr>
          <p:cNvPr id="26" name="Title 25">
            <a:extLst>
              <a:ext uri="{FF2B5EF4-FFF2-40B4-BE49-F238E27FC236}">
                <a16:creationId xmlns:a16="http://schemas.microsoft.com/office/drawing/2014/main" xmlns="" id="{B4A6BAED-EBE6-4796-91D1-762EB5936B76}"/>
              </a:ext>
            </a:extLst>
          </p:cNvPr>
          <p:cNvSpPr>
            <a:spLocks noGrp="1"/>
          </p:cNvSpPr>
          <p:nvPr>
            <p:ph type="ctrTitle"/>
          </p:nvPr>
        </p:nvSpPr>
        <p:spPr>
          <a:xfrm>
            <a:off x="457201" y="3490624"/>
            <a:ext cx="4571999" cy="1235382"/>
          </a:xfrm>
        </p:spPr>
        <p:txBody>
          <a:bodyPr/>
          <a:lstStyle/>
          <a:p>
            <a:r>
              <a:rPr lang="en-US" dirty="0"/>
              <a:t>THANK YOU</a:t>
            </a:r>
          </a:p>
        </p:txBody>
      </p:sp>
      <p:sp>
        <p:nvSpPr>
          <p:cNvPr id="3" name="Content Placeholder 2">
            <a:extLst>
              <a:ext uri="{FF2B5EF4-FFF2-40B4-BE49-F238E27FC236}">
                <a16:creationId xmlns:a16="http://schemas.microsoft.com/office/drawing/2014/main" xmlns="" id="{BABC2CE0-8806-4B2A-A10A-32984D317434}"/>
              </a:ext>
            </a:extLst>
          </p:cNvPr>
          <p:cNvSpPr>
            <a:spLocks noGrp="1"/>
          </p:cNvSpPr>
          <p:nvPr>
            <p:ph type="subTitle" idx="1"/>
          </p:nvPr>
        </p:nvSpPr>
        <p:spPr>
          <a:xfrm>
            <a:off x="457199" y="4726007"/>
            <a:ext cx="4571999" cy="1314432"/>
          </a:xfrm>
        </p:spPr>
        <p:txBody>
          <a:bodyPr>
            <a:normAutofit/>
          </a:bodyPr>
          <a:lstStyle/>
          <a:p>
            <a:r>
              <a:rPr lang="en-IN" dirty="0" smtClean="0"/>
              <a:t>JATIN SHARMA KATIAN</a:t>
            </a:r>
            <a:endParaRPr lang="en-US" dirty="0"/>
          </a:p>
          <a:p>
            <a:r>
              <a:rPr lang="en-IN" dirty="0" smtClean="0"/>
              <a:t>1911985009</a:t>
            </a:r>
            <a:endParaRPr lang="en-US" dirty="0"/>
          </a:p>
        </p:txBody>
      </p:sp>
      <p:sp>
        <p:nvSpPr>
          <p:cNvPr id="4" name="Footer Placeholder 3">
            <a:extLst>
              <a:ext uri="{FF2B5EF4-FFF2-40B4-BE49-F238E27FC236}">
                <a16:creationId xmlns:a16="http://schemas.microsoft.com/office/drawing/2014/main" xmlns="" id="{15C54AFD-12FC-4AE5-AA18-D006F459D1E8}"/>
              </a:ext>
            </a:extLst>
          </p:cNvPr>
          <p:cNvSpPr>
            <a:spLocks noGrp="1"/>
          </p:cNvSpPr>
          <p:nvPr>
            <p:ph type="ftr" sz="quarter" idx="12"/>
          </p:nvPr>
        </p:nvSpPr>
        <p:spPr>
          <a:xfrm>
            <a:off x="4038600" y="6356350"/>
            <a:ext cx="4114800" cy="365125"/>
          </a:xfrm>
        </p:spPr>
        <p:txBody>
          <a:bodyPr/>
          <a:lstStyle/>
          <a:p>
            <a:r>
              <a:rPr lang="en-IN" dirty="0" smtClean="0"/>
              <a:t>ELECTRICITY BILL MANAGEMENT</a:t>
            </a:r>
            <a:endParaRPr lang="en-US" dirty="0"/>
          </a:p>
        </p:txBody>
      </p:sp>
      <p:sp>
        <p:nvSpPr>
          <p:cNvPr id="5" name="Slide Number Placeholder 4">
            <a:extLst>
              <a:ext uri="{FF2B5EF4-FFF2-40B4-BE49-F238E27FC236}">
                <a16:creationId xmlns:a16="http://schemas.microsoft.com/office/drawing/2014/main" xmlns="" id="{B2FE58EF-CE6D-472E-8AF9-E91E9F7AD3DD}"/>
              </a:ext>
            </a:extLst>
          </p:cNvPr>
          <p:cNvSpPr>
            <a:spLocks noGrp="1"/>
          </p:cNvSpPr>
          <p:nvPr>
            <p:ph type="sldNum" sz="quarter" idx="13"/>
          </p:nvPr>
        </p:nvSpPr>
        <p:spPr>
          <a:xfrm>
            <a:off x="8610600" y="6356350"/>
            <a:ext cx="2743200" cy="365125"/>
          </a:xfrm>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xmlns="" val="3103683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2DF434-28DB-4621-A497-D62C41CE0419}"/>
              </a:ext>
            </a:extLst>
          </p:cNvPr>
          <p:cNvSpPr>
            <a:spLocks noGrp="1"/>
          </p:cNvSpPr>
          <p:nvPr>
            <p:ph type="title"/>
          </p:nvPr>
        </p:nvSpPr>
        <p:spPr>
          <a:xfrm>
            <a:off x="457200" y="465513"/>
            <a:ext cx="4433456" cy="623453"/>
          </a:xfrm>
        </p:spPr>
        <p:txBody>
          <a:bodyPr/>
          <a:lstStyle/>
          <a:p>
            <a:r>
              <a:rPr lang="en-US" dirty="0"/>
              <a:t>INTRODUCTION</a:t>
            </a:r>
          </a:p>
        </p:txBody>
      </p:sp>
      <p:sp>
        <p:nvSpPr>
          <p:cNvPr id="4" name="Text Placeholder 3">
            <a:extLst>
              <a:ext uri="{FF2B5EF4-FFF2-40B4-BE49-F238E27FC236}">
                <a16:creationId xmlns:a16="http://schemas.microsoft.com/office/drawing/2014/main" xmlns="" id="{DA821450-3024-4103-98AE-6D80CECEDA41}"/>
              </a:ext>
            </a:extLst>
          </p:cNvPr>
          <p:cNvSpPr>
            <a:spLocks noGrp="1"/>
          </p:cNvSpPr>
          <p:nvPr>
            <p:ph type="body" sz="quarter" idx="16"/>
          </p:nvPr>
        </p:nvSpPr>
        <p:spPr>
          <a:xfrm>
            <a:off x="457200" y="1274617"/>
            <a:ext cx="10187134" cy="3532909"/>
          </a:xfrm>
        </p:spPr>
        <p:txBody>
          <a:bodyPr anchor="ctr" anchorCtr="0">
            <a:normAutofit/>
          </a:bodyPr>
          <a:lstStyle/>
          <a:p>
            <a:r>
              <a:rPr lang="en-US" dirty="0"/>
              <a:t>Online Billing System is an Executive Information System(EIS)  that determines the bill of consumed power per unit  time and performs  computation based on the sale rate of power per unit time .</a:t>
            </a:r>
          </a:p>
          <a:p>
            <a:r>
              <a:rPr lang="en-US" dirty="0"/>
              <a:t>It provides an environment to maintain  the consumer details.</a:t>
            </a:r>
          </a:p>
          <a:p>
            <a:r>
              <a:rPr lang="en-US" dirty="0"/>
              <a:t>In this system Customers </a:t>
            </a:r>
            <a:r>
              <a:rPr lang="en-US" dirty="0" smtClean="0"/>
              <a:t>can pay their bills </a:t>
            </a:r>
            <a:r>
              <a:rPr lang="en-US" dirty="0"/>
              <a:t>just by logging into system. </a:t>
            </a:r>
          </a:p>
          <a:p>
            <a:r>
              <a:rPr lang="en-US" dirty="0"/>
              <a:t>It is well organized  software solution for billing.</a:t>
            </a:r>
          </a:p>
        </p:txBody>
      </p:sp>
      <p:sp>
        <p:nvSpPr>
          <p:cNvPr id="5" name="Footer Placeholder 4">
            <a:extLst>
              <a:ext uri="{FF2B5EF4-FFF2-40B4-BE49-F238E27FC236}">
                <a16:creationId xmlns:a16="http://schemas.microsoft.com/office/drawing/2014/main" xmlns="" id="{81181C71-626E-4B31-B44C-602F88C0F712}"/>
              </a:ext>
            </a:extLst>
          </p:cNvPr>
          <p:cNvSpPr>
            <a:spLocks noGrp="1"/>
          </p:cNvSpPr>
          <p:nvPr>
            <p:ph type="ftr" sz="quarter" idx="11"/>
          </p:nvPr>
        </p:nvSpPr>
        <p:spPr>
          <a:xfrm>
            <a:off x="4038600" y="6356350"/>
            <a:ext cx="4114800" cy="365125"/>
          </a:xfrm>
        </p:spPr>
        <p:txBody>
          <a:bodyPr/>
          <a:lstStyle/>
          <a:p>
            <a:r>
              <a:rPr lang="en-IN" dirty="0" smtClean="0"/>
              <a:t>ELECTRICITY BILL MANAGEMENT</a:t>
            </a:r>
          </a:p>
        </p:txBody>
      </p:sp>
      <p:sp>
        <p:nvSpPr>
          <p:cNvPr id="6" name="Slide Number Placeholder 5">
            <a:extLst>
              <a:ext uri="{FF2B5EF4-FFF2-40B4-BE49-F238E27FC236}">
                <a16:creationId xmlns:a16="http://schemas.microsoft.com/office/drawing/2014/main" xmlns="" id="{072CB36A-F473-4B86-BCEF-98BF329468DC}"/>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xmlns="" val="343084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543F67-9C70-4748-8C0C-3A7863422F99}"/>
              </a:ext>
            </a:extLst>
          </p:cNvPr>
          <p:cNvSpPr>
            <a:spLocks noGrp="1"/>
          </p:cNvSpPr>
          <p:nvPr>
            <p:ph type="title"/>
          </p:nvPr>
        </p:nvSpPr>
        <p:spPr>
          <a:xfrm>
            <a:off x="2233749" y="241027"/>
            <a:ext cx="5422217" cy="895446"/>
          </a:xfrm>
        </p:spPr>
        <p:txBody>
          <a:bodyPr/>
          <a:lstStyle/>
          <a:p>
            <a:r>
              <a:rPr lang="en-US" dirty="0" smtClean="0"/>
              <a:t>SCOPE </a:t>
            </a:r>
            <a:r>
              <a:rPr lang="en-US" dirty="0"/>
              <a:t>OF PROJECT:</a:t>
            </a:r>
          </a:p>
        </p:txBody>
      </p:sp>
      <p:sp>
        <p:nvSpPr>
          <p:cNvPr id="3" name="Content Placeholder 2">
            <a:extLst>
              <a:ext uri="{FF2B5EF4-FFF2-40B4-BE49-F238E27FC236}">
                <a16:creationId xmlns:a16="http://schemas.microsoft.com/office/drawing/2014/main" xmlns="" id="{95B371F2-DBA5-415A-82C8-651F587B857A}"/>
              </a:ext>
            </a:extLst>
          </p:cNvPr>
          <p:cNvSpPr>
            <a:spLocks noGrp="1"/>
          </p:cNvSpPr>
          <p:nvPr>
            <p:ph type="body" sz="quarter" idx="13"/>
          </p:nvPr>
        </p:nvSpPr>
        <p:spPr>
          <a:xfrm>
            <a:off x="1554480" y="1763485"/>
            <a:ext cx="4572000" cy="3599170"/>
          </a:xfrm>
        </p:spPr>
        <p:txBody>
          <a:bodyPr vert="horz" lIns="91440" tIns="45720" rIns="91440" bIns="45720" rtlCol="0" anchor="t">
            <a:normAutofit/>
          </a:bodyPr>
          <a:lstStyle/>
          <a:p>
            <a:pPr marL="285750" indent="-285750">
              <a:buFont typeface="Arial" panose="020B0604020202020204" pitchFamily="34" charset="0"/>
              <a:buChar char="•"/>
            </a:pPr>
            <a:r>
              <a:rPr lang="en-US" sz="1600" dirty="0"/>
              <a:t>TO make the existing </a:t>
            </a:r>
            <a:r>
              <a:rPr lang="en-US" sz="1600" dirty="0" smtClean="0"/>
              <a:t> billing system </a:t>
            </a:r>
            <a:r>
              <a:rPr lang="en-US" sz="1600" dirty="0"/>
              <a:t>more efficient.</a:t>
            </a:r>
          </a:p>
          <a:p>
            <a:pPr marL="285750" indent="-285750">
              <a:buFont typeface="Arial" panose="020B0604020202020204" pitchFamily="34" charset="0"/>
              <a:buChar char="•"/>
            </a:pPr>
            <a:r>
              <a:rPr lang="en-US" sz="1600" dirty="0"/>
              <a:t>To minimize the time.</a:t>
            </a:r>
          </a:p>
          <a:p>
            <a:pPr marL="285750" indent="-285750">
              <a:buFont typeface="Arial" panose="020B0604020202020204" pitchFamily="34" charset="0"/>
              <a:buChar char="•"/>
            </a:pPr>
            <a:r>
              <a:rPr lang="en-US" sz="1600" dirty="0"/>
              <a:t>Easy to pay the bill of electricity.</a:t>
            </a:r>
            <a:endParaRPr lang="en-US" sz="1600" dirty="0">
              <a:latin typeface="Source Sans Pro Light (Body)"/>
            </a:endParaRPr>
          </a:p>
          <a:p>
            <a:pPr marL="285750" indent="-285750">
              <a:buFont typeface="Arial" panose="020B0604020202020204" pitchFamily="34" charset="0"/>
              <a:buChar char="•"/>
            </a:pPr>
            <a:r>
              <a:rPr lang="en-US" sz="1600" dirty="0">
                <a:latin typeface="Source Sans Pro Light (Body)"/>
              </a:rPr>
              <a:t>The main  objective of Electricity Bill system is to manage the details of Electricity , Bill, Connections, Customer.</a:t>
            </a:r>
            <a:endParaRPr lang="en-US" sz="1600" dirty="0"/>
          </a:p>
        </p:txBody>
      </p:sp>
      <p:sp>
        <p:nvSpPr>
          <p:cNvPr id="5" name="Footer Placeholder 4">
            <a:extLst>
              <a:ext uri="{FF2B5EF4-FFF2-40B4-BE49-F238E27FC236}">
                <a16:creationId xmlns:a16="http://schemas.microsoft.com/office/drawing/2014/main" xmlns="" id="{E35C394A-C440-414E-942C-A00E8C0FDD48}"/>
              </a:ext>
            </a:extLst>
          </p:cNvPr>
          <p:cNvSpPr>
            <a:spLocks noGrp="1"/>
          </p:cNvSpPr>
          <p:nvPr>
            <p:ph type="ftr" sz="quarter" idx="11"/>
          </p:nvPr>
        </p:nvSpPr>
        <p:spPr>
          <a:xfrm>
            <a:off x="4038600" y="6356350"/>
            <a:ext cx="4114800" cy="365125"/>
          </a:xfrm>
        </p:spPr>
        <p:txBody>
          <a:bodyPr/>
          <a:lstStyle/>
          <a:p>
            <a:r>
              <a:rPr lang="en-IN" dirty="0" smtClean="0"/>
              <a:t>ELECTRICITY BILL MANAGEMENT</a:t>
            </a:r>
            <a:endParaRPr lang="en-US" dirty="0"/>
          </a:p>
        </p:txBody>
      </p:sp>
      <p:sp>
        <p:nvSpPr>
          <p:cNvPr id="7" name="Slide Number Placeholder 6">
            <a:extLst>
              <a:ext uri="{FF2B5EF4-FFF2-40B4-BE49-F238E27FC236}">
                <a16:creationId xmlns:a16="http://schemas.microsoft.com/office/drawing/2014/main" xmlns="" id="{D25442E0-152B-4ACA-99D7-D70468E59E8D}"/>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xmlns="" val="1639799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43047E-FBFD-4F79-BCA5-10E69740F030}"/>
              </a:ext>
            </a:extLst>
          </p:cNvPr>
          <p:cNvSpPr>
            <a:spLocks noGrp="1"/>
          </p:cNvSpPr>
          <p:nvPr>
            <p:ph type="title"/>
          </p:nvPr>
        </p:nvSpPr>
        <p:spPr>
          <a:xfrm>
            <a:off x="457200" y="381000"/>
            <a:ext cx="11277600" cy="1325563"/>
          </a:xfrm>
        </p:spPr>
        <p:txBody>
          <a:bodyPr/>
          <a:lstStyle/>
          <a:p>
            <a:r>
              <a:rPr lang="en-US" dirty="0"/>
              <a:t>PROJECT AND OBJECTIVE:</a:t>
            </a:r>
          </a:p>
        </p:txBody>
      </p:sp>
      <p:sp>
        <p:nvSpPr>
          <p:cNvPr id="23" name="Footer Placeholder 22">
            <a:extLst>
              <a:ext uri="{FF2B5EF4-FFF2-40B4-BE49-F238E27FC236}">
                <a16:creationId xmlns:a16="http://schemas.microsoft.com/office/drawing/2014/main" xmlns="" id="{506B7C46-1674-4D98-BA90-890C98167424}"/>
              </a:ext>
            </a:extLst>
          </p:cNvPr>
          <p:cNvSpPr>
            <a:spLocks noGrp="1"/>
          </p:cNvSpPr>
          <p:nvPr>
            <p:ph type="ftr" sz="quarter" idx="11"/>
          </p:nvPr>
        </p:nvSpPr>
        <p:spPr>
          <a:xfrm>
            <a:off x="4038600" y="6356350"/>
            <a:ext cx="4114800" cy="365125"/>
          </a:xfrm>
        </p:spPr>
        <p:txBody>
          <a:bodyPr/>
          <a:lstStyle/>
          <a:p>
            <a:r>
              <a:rPr lang="en-IN" dirty="0" smtClean="0"/>
              <a:t>ELECTRICITY BILL MANAGEMENT</a:t>
            </a:r>
            <a:endParaRPr lang="en-US" dirty="0"/>
          </a:p>
        </p:txBody>
      </p:sp>
      <p:sp>
        <p:nvSpPr>
          <p:cNvPr id="24" name="Slide Number Placeholder 23">
            <a:extLst>
              <a:ext uri="{FF2B5EF4-FFF2-40B4-BE49-F238E27FC236}">
                <a16:creationId xmlns:a16="http://schemas.microsoft.com/office/drawing/2014/main" xmlns="" id="{65A50E3A-08FC-486C-97F2-111E46731EE6}"/>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4</a:t>
            </a:fld>
            <a:endParaRPr lang="en-US" dirty="0"/>
          </a:p>
        </p:txBody>
      </p:sp>
      <p:sp>
        <p:nvSpPr>
          <p:cNvPr id="4" name="Content Placeholder 3">
            <a:extLst>
              <a:ext uri="{FF2B5EF4-FFF2-40B4-BE49-F238E27FC236}">
                <a16:creationId xmlns:a16="http://schemas.microsoft.com/office/drawing/2014/main" xmlns="" id="{70A27609-AEEC-4C21-8A4D-7F9B0FB747F1}"/>
              </a:ext>
            </a:extLst>
          </p:cNvPr>
          <p:cNvSpPr>
            <a:spLocks noGrp="1"/>
          </p:cNvSpPr>
          <p:nvPr>
            <p:ph idx="1"/>
          </p:nvPr>
        </p:nvSpPr>
        <p:spPr/>
        <p:txBody>
          <a:bodyPr>
            <a:normAutofit/>
          </a:bodyPr>
          <a:lstStyle/>
          <a:p>
            <a:pPr>
              <a:buFont typeface="Wingdings" panose="05000000000000000000" pitchFamily="2" charset="2"/>
              <a:buChar char="§"/>
            </a:pPr>
            <a:r>
              <a:rPr lang="en-US" sz="1700" b="0" strike="noStrike" spc="97" dirty="0">
                <a:solidFill>
                  <a:srgbClr val="404040"/>
                </a:solidFill>
                <a:latin typeface="Century"/>
              </a:rPr>
              <a:t>To design a user friendly graphical user interface</a:t>
            </a:r>
          </a:p>
          <a:p>
            <a:pPr>
              <a:buFont typeface="Wingdings" panose="05000000000000000000" pitchFamily="2" charset="2"/>
              <a:buChar char="§"/>
            </a:pPr>
            <a:r>
              <a:rPr lang="en-US" sz="1700" spc="97" dirty="0">
                <a:solidFill>
                  <a:srgbClr val="404040"/>
                </a:solidFill>
                <a:latin typeface="Century"/>
              </a:rPr>
              <a:t>It takes very less time.</a:t>
            </a:r>
          </a:p>
          <a:p>
            <a:pPr>
              <a:buFont typeface="Wingdings" panose="05000000000000000000" pitchFamily="2" charset="2"/>
              <a:buChar char="§"/>
            </a:pPr>
            <a:r>
              <a:rPr lang="en-US" sz="1700" spc="97" dirty="0">
                <a:solidFill>
                  <a:srgbClr val="404040"/>
                </a:solidFill>
                <a:latin typeface="Century"/>
              </a:rPr>
              <a:t>We don’t have to remember the last month bill, it automatically saves in system.</a:t>
            </a:r>
          </a:p>
          <a:p>
            <a:pPr>
              <a:buFont typeface="Wingdings" panose="05000000000000000000" pitchFamily="2" charset="2"/>
              <a:buChar char="§"/>
            </a:pPr>
            <a:r>
              <a:rPr lang="en-US" sz="1700" spc="97" dirty="0">
                <a:solidFill>
                  <a:srgbClr val="404040"/>
                </a:solidFill>
                <a:latin typeface="Century"/>
              </a:rPr>
              <a:t>User friendly and environment friendly.</a:t>
            </a:r>
          </a:p>
          <a:p>
            <a:pPr>
              <a:buFont typeface="Wingdings" panose="05000000000000000000" pitchFamily="2" charset="2"/>
              <a:buChar char="§"/>
            </a:pPr>
            <a:r>
              <a:rPr lang="en-US" sz="1700" spc="97" dirty="0">
                <a:solidFill>
                  <a:srgbClr val="404040"/>
                </a:solidFill>
                <a:latin typeface="Century"/>
              </a:rPr>
              <a:t>We don’t need to stand in long lines.</a:t>
            </a:r>
            <a:endParaRPr lang="en-IN" sz="1700" dirty="0"/>
          </a:p>
        </p:txBody>
      </p:sp>
    </p:spTree>
    <p:extLst>
      <p:ext uri="{BB962C8B-B14F-4D97-AF65-F5344CB8AC3E}">
        <p14:creationId xmlns:p14="http://schemas.microsoft.com/office/powerpoint/2010/main" xmlns="" val="1527386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xmlns="" id="{237223CD-9758-41ED-B425-D7C748F2DB99}"/>
              </a:ext>
            </a:extLst>
          </p:cNvPr>
          <p:cNvSpPr>
            <a:spLocks noGrp="1"/>
          </p:cNvSpPr>
          <p:nvPr>
            <p:ph type="title"/>
          </p:nvPr>
        </p:nvSpPr>
        <p:spPr>
          <a:xfrm>
            <a:off x="457200" y="381000"/>
            <a:ext cx="11277600" cy="1325563"/>
          </a:xfrm>
        </p:spPr>
        <p:txBody>
          <a:bodyPr/>
          <a:lstStyle/>
          <a:p>
            <a:pPr algn="ctr"/>
            <a:r>
              <a:rPr lang="en-US" dirty="0">
                <a:solidFill>
                  <a:schemeClr val="tx1"/>
                </a:solidFill>
              </a:rPr>
              <a:t>Non functional </a:t>
            </a:r>
            <a:r>
              <a:rPr lang="en-US" dirty="0" smtClean="0">
                <a:solidFill>
                  <a:schemeClr val="tx1"/>
                </a:solidFill>
              </a:rPr>
              <a:t>Objective </a:t>
            </a:r>
            <a:endParaRPr lang="en-US" dirty="0">
              <a:solidFill>
                <a:schemeClr val="tx1"/>
              </a:solidFill>
            </a:endParaRPr>
          </a:p>
        </p:txBody>
      </p:sp>
      <p:sp>
        <p:nvSpPr>
          <p:cNvPr id="79" name="Slide Number Placeholder 78">
            <a:extLst>
              <a:ext uri="{FF2B5EF4-FFF2-40B4-BE49-F238E27FC236}">
                <a16:creationId xmlns:a16="http://schemas.microsoft.com/office/drawing/2014/main" xmlns="" id="{67621BD2-5AA3-43FE-A4AE-C460C3F5E0BD}"/>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5</a:t>
            </a:fld>
            <a:endParaRPr lang="en-US" dirty="0"/>
          </a:p>
        </p:txBody>
      </p:sp>
      <p:sp>
        <p:nvSpPr>
          <p:cNvPr id="75" name="TextBox 74">
            <a:extLst>
              <a:ext uri="{FF2B5EF4-FFF2-40B4-BE49-F238E27FC236}">
                <a16:creationId xmlns:a16="http://schemas.microsoft.com/office/drawing/2014/main" xmlns="" id="{E3486ADE-ED67-4D6C-8DED-CC9F0DBF7311}"/>
              </a:ext>
            </a:extLst>
          </p:cNvPr>
          <p:cNvSpPr txBox="1"/>
          <p:nvPr/>
        </p:nvSpPr>
        <p:spPr>
          <a:xfrm>
            <a:off x="1586948" y="2600295"/>
            <a:ext cx="9607826" cy="5447645"/>
          </a:xfrm>
          <a:prstGeom prst="rect">
            <a:avLst/>
          </a:prstGeom>
          <a:noFill/>
        </p:spPr>
        <p:txBody>
          <a:bodyPr wrap="square" rtlCol="0">
            <a:spAutoFit/>
          </a:bodyPr>
          <a:lstStyle/>
          <a:p>
            <a:r>
              <a:rPr lang="en-IN" sz="2400" dirty="0">
                <a:solidFill>
                  <a:srgbClr val="00B0F0"/>
                </a:solidFill>
                <a:latin typeface="Arial Black" panose="020B0A04020102020204" pitchFamily="34" charset="0"/>
              </a:rPr>
              <a:t>Speed:</a:t>
            </a:r>
            <a:r>
              <a:rPr lang="en-IN" sz="2400" dirty="0">
                <a:solidFill>
                  <a:srgbClr val="00B0F0"/>
                </a:solidFill>
                <a:latin typeface="Arial "/>
              </a:rPr>
              <a:t> </a:t>
            </a:r>
            <a:r>
              <a:rPr lang="en-IN" sz="2400" dirty="0">
                <a:latin typeface="Arial "/>
              </a:rPr>
              <a:t>The system should be fast to access and should not slow down.</a:t>
            </a:r>
          </a:p>
          <a:p>
            <a:endParaRPr lang="en-IN" sz="2400" dirty="0">
              <a:solidFill>
                <a:srgbClr val="00B0F0"/>
              </a:solidFill>
              <a:latin typeface="Arial Black" panose="020B0A04020102020204" pitchFamily="34" charset="0"/>
            </a:endParaRPr>
          </a:p>
          <a:p>
            <a:r>
              <a:rPr lang="en-IN" sz="2400" dirty="0">
                <a:solidFill>
                  <a:srgbClr val="00B0F0"/>
                </a:solidFill>
                <a:latin typeface="Arial Black" panose="020B0A04020102020204" pitchFamily="34" charset="0"/>
              </a:rPr>
              <a:t>Reliability:</a:t>
            </a:r>
            <a:r>
              <a:rPr lang="en-IN" sz="2400" dirty="0">
                <a:latin typeface="Arial "/>
              </a:rPr>
              <a:t> The system should be reliable to use all time.</a:t>
            </a:r>
          </a:p>
          <a:p>
            <a:endParaRPr lang="en-IN" sz="2400" dirty="0">
              <a:solidFill>
                <a:srgbClr val="00B0F0"/>
              </a:solidFill>
              <a:latin typeface="Arial Black" panose="020B0A04020102020204" pitchFamily="34" charset="0"/>
            </a:endParaRPr>
          </a:p>
          <a:p>
            <a:r>
              <a:rPr lang="en-IN" sz="2400" dirty="0">
                <a:solidFill>
                  <a:srgbClr val="00B0F0"/>
                </a:solidFill>
                <a:latin typeface="Arial Black" panose="020B0A04020102020204" pitchFamily="34" charset="0"/>
              </a:rPr>
              <a:t>Performance: </a:t>
            </a:r>
            <a:r>
              <a:rPr lang="en-IN" sz="2400" dirty="0">
                <a:latin typeface="Arial "/>
              </a:rPr>
              <a:t>The system should be able to perform good all times.</a:t>
            </a:r>
          </a:p>
          <a:p>
            <a:endParaRPr lang="en-IN" sz="2400" dirty="0">
              <a:solidFill>
                <a:srgbClr val="00B0F0"/>
              </a:solidFill>
              <a:latin typeface="Arial Black" panose="020B0A04020102020204" pitchFamily="34" charset="0"/>
            </a:endParaRPr>
          </a:p>
          <a:p>
            <a:r>
              <a:rPr lang="en-IN" sz="2400" dirty="0">
                <a:solidFill>
                  <a:srgbClr val="00B0F0"/>
                </a:solidFill>
                <a:latin typeface="Arial Black" panose="020B0A04020102020204" pitchFamily="34" charset="0"/>
              </a:rPr>
              <a:t>Security: </a:t>
            </a:r>
            <a:r>
              <a:rPr lang="en-IN" sz="2400" dirty="0">
                <a:latin typeface="Arial "/>
              </a:rPr>
              <a:t>The system should be secure to give the user of sense of security.</a:t>
            </a:r>
            <a:endParaRPr lang="en-IN" sz="2400" dirty="0">
              <a:solidFill>
                <a:srgbClr val="00B0F0"/>
              </a:solidFill>
              <a:latin typeface="Arial Black" panose="020B0A04020102020204" pitchFamily="34" charset="0"/>
            </a:endParaRPr>
          </a:p>
          <a:p>
            <a:endParaRPr lang="en-IN" dirty="0"/>
          </a:p>
          <a:p>
            <a:endParaRPr lang="en-IN" dirty="0"/>
          </a:p>
          <a:p>
            <a:endParaRPr lang="en-IN" dirty="0"/>
          </a:p>
          <a:p>
            <a:endParaRPr lang="en-IN" dirty="0"/>
          </a:p>
          <a:p>
            <a:endParaRPr lang="en-IN" dirty="0"/>
          </a:p>
          <a:p>
            <a:r>
              <a:rPr lang="en-IN" dirty="0"/>
              <a:t>f</a:t>
            </a:r>
          </a:p>
        </p:txBody>
      </p:sp>
    </p:spTree>
    <p:extLst>
      <p:ext uri="{BB962C8B-B14F-4D97-AF65-F5344CB8AC3E}">
        <p14:creationId xmlns:p14="http://schemas.microsoft.com/office/powerpoint/2010/main" xmlns="" val="2488837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4FB81A5B-2544-47F3-A6CB-F7220EFFDDCF}"/>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
        <p:nvSpPr>
          <p:cNvPr id="11" name="TextBox 10">
            <a:extLst>
              <a:ext uri="{FF2B5EF4-FFF2-40B4-BE49-F238E27FC236}">
                <a16:creationId xmlns:a16="http://schemas.microsoft.com/office/drawing/2014/main" xmlns="" id="{BCF7A4C8-4DF9-438F-80B1-25D16A6FCD9E}"/>
              </a:ext>
            </a:extLst>
          </p:cNvPr>
          <p:cNvSpPr txBox="1"/>
          <p:nvPr/>
        </p:nvSpPr>
        <p:spPr>
          <a:xfrm>
            <a:off x="1099930" y="371061"/>
            <a:ext cx="10253870" cy="707886"/>
          </a:xfrm>
          <a:prstGeom prst="rect">
            <a:avLst/>
          </a:prstGeom>
          <a:noFill/>
        </p:spPr>
        <p:txBody>
          <a:bodyPr wrap="square" rtlCol="0">
            <a:spAutoFit/>
          </a:bodyPr>
          <a:lstStyle/>
          <a:p>
            <a:pPr algn="ctr"/>
            <a:r>
              <a:rPr lang="en-IN" sz="4000" dirty="0">
                <a:latin typeface="Bodoni MT (Headings)"/>
              </a:rPr>
              <a:t>System Requirements</a:t>
            </a:r>
          </a:p>
        </p:txBody>
      </p:sp>
      <p:sp>
        <p:nvSpPr>
          <p:cNvPr id="12" name="TextBox 11">
            <a:extLst>
              <a:ext uri="{FF2B5EF4-FFF2-40B4-BE49-F238E27FC236}">
                <a16:creationId xmlns:a16="http://schemas.microsoft.com/office/drawing/2014/main" xmlns="" id="{03E54F0F-AC1F-4321-834E-17C510FE3D4B}"/>
              </a:ext>
            </a:extLst>
          </p:cNvPr>
          <p:cNvSpPr txBox="1"/>
          <p:nvPr/>
        </p:nvSpPr>
        <p:spPr>
          <a:xfrm>
            <a:off x="689113" y="1908313"/>
            <a:ext cx="10933044" cy="1569660"/>
          </a:xfrm>
          <a:prstGeom prst="rect">
            <a:avLst/>
          </a:prstGeom>
          <a:noFill/>
        </p:spPr>
        <p:txBody>
          <a:bodyPr wrap="square" rtlCol="0">
            <a:spAutoFit/>
          </a:bodyPr>
          <a:lstStyle/>
          <a:p>
            <a:pPr marL="285750" indent="-285750">
              <a:buFont typeface="Arial" panose="020B0604020202020204" pitchFamily="34" charset="0"/>
              <a:buChar char="•"/>
            </a:pPr>
            <a:r>
              <a:rPr lang="en-IN" sz="2400" b="1" i="1" dirty="0">
                <a:solidFill>
                  <a:schemeClr val="bg2">
                    <a:lumMod val="50000"/>
                  </a:schemeClr>
                </a:solidFill>
                <a:latin typeface="Bodoni MT (Headings)"/>
              </a:rPr>
              <a:t>Windows </a:t>
            </a:r>
            <a:r>
              <a:rPr lang="en-IN" sz="2400" b="1" i="1" dirty="0" smtClean="0">
                <a:solidFill>
                  <a:schemeClr val="bg2">
                    <a:lumMod val="50000"/>
                  </a:schemeClr>
                </a:solidFill>
                <a:latin typeface="Bodoni MT (Headings)"/>
              </a:rPr>
              <a:t>10 </a:t>
            </a:r>
            <a:r>
              <a:rPr lang="en-IN" sz="2400" b="1" i="1" dirty="0">
                <a:solidFill>
                  <a:schemeClr val="bg2">
                    <a:lumMod val="50000"/>
                  </a:schemeClr>
                </a:solidFill>
                <a:latin typeface="Bodoni MT (Headings)"/>
              </a:rPr>
              <a:t>or more </a:t>
            </a:r>
          </a:p>
          <a:p>
            <a:pPr marL="285750" indent="-285750">
              <a:buFont typeface="Arial" panose="020B0604020202020204" pitchFamily="34" charset="0"/>
              <a:buChar char="•"/>
            </a:pPr>
            <a:r>
              <a:rPr lang="en-IN" sz="2400" b="1" i="1" dirty="0">
                <a:solidFill>
                  <a:schemeClr val="bg2">
                    <a:lumMod val="50000"/>
                  </a:schemeClr>
                </a:solidFill>
                <a:latin typeface="Bodoni MT (Headings)"/>
              </a:rPr>
              <a:t>Front end </a:t>
            </a:r>
            <a:r>
              <a:rPr lang="en-IN" sz="2400" b="1" i="1" dirty="0" smtClean="0">
                <a:solidFill>
                  <a:schemeClr val="bg2">
                    <a:lumMod val="50000"/>
                  </a:schemeClr>
                </a:solidFill>
                <a:latin typeface="Bodoni MT (Headings)"/>
              </a:rPr>
              <a:t>–Visual Studio Code</a:t>
            </a:r>
            <a:endParaRPr lang="en-IN" sz="2400" b="1" i="1" dirty="0">
              <a:solidFill>
                <a:schemeClr val="bg2">
                  <a:lumMod val="50000"/>
                </a:schemeClr>
              </a:solidFill>
              <a:latin typeface="Bodoni MT (Headings)"/>
            </a:endParaRPr>
          </a:p>
          <a:p>
            <a:pPr marL="285750" indent="-285750">
              <a:buFont typeface="Arial" panose="020B0604020202020204" pitchFamily="34" charset="0"/>
              <a:buChar char="•"/>
            </a:pPr>
            <a:r>
              <a:rPr lang="en-IN" sz="2400" b="1" i="1" dirty="0">
                <a:solidFill>
                  <a:schemeClr val="bg2">
                    <a:lumMod val="50000"/>
                  </a:schemeClr>
                </a:solidFill>
                <a:latin typeface="Bodoni MT (Headings)"/>
              </a:rPr>
              <a:t>Backend </a:t>
            </a:r>
            <a:r>
              <a:rPr lang="en-IN" sz="2400" b="1" i="1" dirty="0" smtClean="0">
                <a:solidFill>
                  <a:schemeClr val="bg2">
                    <a:lumMod val="50000"/>
                  </a:schemeClr>
                </a:solidFill>
                <a:latin typeface="Bodoni MT (Headings)"/>
              </a:rPr>
              <a:t>–</a:t>
            </a:r>
            <a:r>
              <a:rPr lang="en-IN" sz="2400" b="1" i="1" dirty="0" err="1" smtClean="0">
                <a:solidFill>
                  <a:schemeClr val="bg2">
                    <a:lumMod val="50000"/>
                  </a:schemeClr>
                </a:solidFill>
                <a:latin typeface="Bodoni MT (Headings)"/>
              </a:rPr>
              <a:t>Intelli</a:t>
            </a:r>
            <a:r>
              <a:rPr lang="en-IN" sz="2400" b="1" i="1" dirty="0" smtClean="0">
                <a:solidFill>
                  <a:schemeClr val="bg2">
                    <a:lumMod val="50000"/>
                  </a:schemeClr>
                </a:solidFill>
                <a:latin typeface="Bodoni MT (Headings)"/>
              </a:rPr>
              <a:t> j</a:t>
            </a:r>
            <a:endParaRPr lang="en-IN" sz="2400" b="1" i="1" dirty="0">
              <a:solidFill>
                <a:schemeClr val="bg2">
                  <a:lumMod val="50000"/>
                </a:schemeClr>
              </a:solidFill>
              <a:latin typeface="Bodoni MT (Headings)"/>
            </a:endParaRPr>
          </a:p>
          <a:p>
            <a:pPr marL="285750" indent="-285750">
              <a:buFont typeface="Arial" panose="020B0604020202020204" pitchFamily="34" charset="0"/>
              <a:buChar char="•"/>
            </a:pPr>
            <a:r>
              <a:rPr lang="en-IN" sz="2400" b="1" i="1" dirty="0">
                <a:solidFill>
                  <a:schemeClr val="bg2">
                    <a:lumMod val="50000"/>
                  </a:schemeClr>
                </a:solidFill>
                <a:latin typeface="Bodoni MT (Headings)"/>
              </a:rPr>
              <a:t>Database –MY SQL workbench</a:t>
            </a:r>
          </a:p>
        </p:txBody>
      </p:sp>
    </p:spTree>
    <p:extLst>
      <p:ext uri="{BB962C8B-B14F-4D97-AF65-F5344CB8AC3E}">
        <p14:creationId xmlns:p14="http://schemas.microsoft.com/office/powerpoint/2010/main" xmlns="" val="1301816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60295B-54B9-4937-90E3-BAB9CE69E30B}"/>
              </a:ext>
            </a:extLst>
          </p:cNvPr>
          <p:cNvSpPr>
            <a:spLocks noGrp="1"/>
          </p:cNvSpPr>
          <p:nvPr>
            <p:ph type="ctrTitle"/>
          </p:nvPr>
        </p:nvSpPr>
        <p:spPr>
          <a:xfrm>
            <a:off x="1163782" y="478125"/>
            <a:ext cx="9144000" cy="780959"/>
          </a:xfrm>
        </p:spPr>
        <p:txBody>
          <a:bodyPr/>
          <a:lstStyle/>
          <a:p>
            <a:r>
              <a:rPr lang="en-US" sz="3600" b="1" strike="noStrike" spc="199" dirty="0">
                <a:solidFill>
                  <a:srgbClr val="595959"/>
                </a:solidFill>
                <a:latin typeface="Century"/>
              </a:rPr>
              <a:t>REQUIREMENTS</a:t>
            </a:r>
            <a:endParaRPr lang="en-US" dirty="0"/>
          </a:p>
        </p:txBody>
      </p:sp>
      <p:sp>
        <p:nvSpPr>
          <p:cNvPr id="32" name="Subtitle 31">
            <a:extLst>
              <a:ext uri="{FF2B5EF4-FFF2-40B4-BE49-F238E27FC236}">
                <a16:creationId xmlns:a16="http://schemas.microsoft.com/office/drawing/2014/main" xmlns="" id="{47A90702-7E26-474B-9F44-97E536C01A41}"/>
              </a:ext>
            </a:extLst>
          </p:cNvPr>
          <p:cNvSpPr>
            <a:spLocks noGrp="1"/>
          </p:cNvSpPr>
          <p:nvPr>
            <p:ph type="subTitle" idx="1"/>
          </p:nvPr>
        </p:nvSpPr>
        <p:spPr>
          <a:xfrm>
            <a:off x="1524000" y="5971507"/>
            <a:ext cx="9144000" cy="524794"/>
          </a:xfrm>
        </p:spPr>
        <p:txBody>
          <a:bodyPr/>
          <a:lstStyle/>
          <a:p>
            <a:r>
              <a:rPr lang="en-IN" dirty="0" smtClean="0"/>
              <a:t>ELECTRICITY BILL MANAGEMENT</a:t>
            </a:r>
            <a:endParaRPr lang="en-US" dirty="0"/>
          </a:p>
        </p:txBody>
      </p:sp>
      <p:sp>
        <p:nvSpPr>
          <p:cNvPr id="5" name="TextBox 4">
            <a:extLst>
              <a:ext uri="{FF2B5EF4-FFF2-40B4-BE49-F238E27FC236}">
                <a16:creationId xmlns:a16="http://schemas.microsoft.com/office/drawing/2014/main" xmlns="" id="{5F8C992D-3166-41D2-B14A-5D81CCBCD121}"/>
              </a:ext>
            </a:extLst>
          </p:cNvPr>
          <p:cNvSpPr txBox="1"/>
          <p:nvPr/>
        </p:nvSpPr>
        <p:spPr>
          <a:xfrm>
            <a:off x="1463040" y="1805998"/>
            <a:ext cx="8900160" cy="3139321"/>
          </a:xfrm>
          <a:prstGeom prst="rect">
            <a:avLst/>
          </a:prstGeom>
          <a:noFill/>
        </p:spPr>
        <p:txBody>
          <a:bodyPr wrap="square" rtlCol="0">
            <a:spAutoFit/>
          </a:bodyPr>
          <a:lstStyle/>
          <a:p>
            <a:pPr marL="285750" indent="-285750">
              <a:buFont typeface="Wingdings" panose="05000000000000000000" pitchFamily="2" charset="2"/>
              <a:buChar char="v"/>
            </a:pPr>
            <a:r>
              <a:rPr lang="en-US" sz="1800" b="0" strike="noStrike" spc="97" dirty="0">
                <a:solidFill>
                  <a:srgbClr val="404040"/>
                </a:solidFill>
                <a:latin typeface="Century"/>
              </a:rPr>
              <a:t>The Electricity Bill System shall be required to maintain information about its Admin and User.</a:t>
            </a:r>
          </a:p>
          <a:p>
            <a:pPr marL="285750" indent="-285750">
              <a:buFont typeface="Wingdings" panose="05000000000000000000" pitchFamily="2" charset="2"/>
              <a:buChar char="v"/>
            </a:pPr>
            <a:r>
              <a:rPr lang="en-US" spc="97" dirty="0">
                <a:solidFill>
                  <a:srgbClr val="404040"/>
                </a:solidFill>
                <a:latin typeface="Century"/>
              </a:rPr>
              <a:t>It needs user credentials.</a:t>
            </a:r>
          </a:p>
          <a:p>
            <a:pPr marL="285750" indent="-285750">
              <a:buFont typeface="Wingdings" panose="05000000000000000000" pitchFamily="2" charset="2"/>
              <a:buChar char="v"/>
            </a:pPr>
            <a:r>
              <a:rPr lang="en-US" spc="97" dirty="0">
                <a:solidFill>
                  <a:srgbClr val="404040"/>
                </a:solidFill>
                <a:latin typeface="Century"/>
              </a:rPr>
              <a:t>After Login, it needs New User’s data like name, Id, Password, Address, etc.</a:t>
            </a:r>
          </a:p>
          <a:p>
            <a:pPr marL="285750" indent="-285750">
              <a:buFont typeface="Wingdings" panose="05000000000000000000" pitchFamily="2" charset="2"/>
              <a:buChar char="v"/>
            </a:pPr>
            <a:r>
              <a:rPr lang="en-US" spc="97" dirty="0">
                <a:solidFill>
                  <a:srgbClr val="404040"/>
                </a:solidFill>
                <a:latin typeface="Century"/>
              </a:rPr>
              <a:t>And also needs some </a:t>
            </a:r>
            <a:r>
              <a:rPr lang="en-US" spc="97" dirty="0" smtClean="0">
                <a:solidFill>
                  <a:srgbClr val="404040"/>
                </a:solidFill>
                <a:latin typeface="Century"/>
              </a:rPr>
              <a:t>validation</a:t>
            </a:r>
            <a:endParaRPr lang="en-US" spc="97" dirty="0">
              <a:solidFill>
                <a:srgbClr val="404040"/>
              </a:solidFill>
              <a:latin typeface="Century"/>
            </a:endParaRPr>
          </a:p>
          <a:p>
            <a:pPr marL="285750" indent="-285750">
              <a:buFont typeface="Wingdings" panose="05000000000000000000" pitchFamily="2" charset="2"/>
              <a:buChar char="v"/>
            </a:pPr>
            <a:r>
              <a:rPr lang="en-US" spc="97" dirty="0">
                <a:solidFill>
                  <a:srgbClr val="404040"/>
                </a:solidFill>
                <a:latin typeface="Century"/>
              </a:rPr>
              <a:t>We also need for Database to store our data.</a:t>
            </a:r>
          </a:p>
          <a:p>
            <a:endParaRPr lang="en-US" dirty="0"/>
          </a:p>
          <a:p>
            <a:pPr marL="285750" indent="-285750">
              <a:buFont typeface="Wingdings" panose="05000000000000000000" pitchFamily="2" charset="2"/>
              <a:buChar char="v"/>
            </a:pPr>
            <a:endParaRPr lang="en-US" dirty="0"/>
          </a:p>
          <a:p>
            <a:pPr marL="285750" indent="-285750"/>
            <a:endParaRPr lang="en-US" dirty="0"/>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xmlns="" val="206891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42">
            <a:extLst>
              <a:ext uri="{FF2B5EF4-FFF2-40B4-BE49-F238E27FC236}">
                <a16:creationId xmlns:a16="http://schemas.microsoft.com/office/drawing/2014/main" xmlns="" id="{D2229390-19C0-4498-8C60-A8B976781F6F}"/>
              </a:ext>
            </a:extLst>
          </p:cNvPr>
          <p:cNvSpPr>
            <a:spLocks noGrp="1"/>
          </p:cNvSpPr>
          <p:nvPr>
            <p:ph type="title"/>
          </p:nvPr>
        </p:nvSpPr>
        <p:spPr>
          <a:xfrm>
            <a:off x="699366" y="1961323"/>
            <a:ext cx="4315968" cy="4395028"/>
          </a:xfrm>
        </p:spPr>
        <p:txBody>
          <a:bodyPr>
            <a:normAutofit/>
          </a:bodyPr>
          <a:lstStyle/>
          <a:p>
            <a:pPr>
              <a:buClr>
                <a:schemeClr val="accent4">
                  <a:lumMod val="75000"/>
                  <a:lumOff val="25000"/>
                </a:schemeClr>
              </a:buClr>
              <a:buSzPct val="106000"/>
            </a:pPr>
            <a:r>
              <a:rPr lang="en-US" sz="2000" dirty="0">
                <a:solidFill>
                  <a:schemeClr val="bg2">
                    <a:lumMod val="10000"/>
                  </a:schemeClr>
                </a:solidFill>
              </a:rPr>
              <a:t>HTML </a:t>
            </a:r>
            <a:r>
              <a:rPr lang="en-US" sz="2000" dirty="0" smtClean="0">
                <a:solidFill>
                  <a:schemeClr val="bg2">
                    <a:lumMod val="10000"/>
                  </a:schemeClr>
                </a:solidFill>
              </a:rPr>
              <a:t>,CSS ,JavaScript (React</a:t>
            </a:r>
            <a:r>
              <a:rPr lang="en-US" sz="2000" dirty="0">
                <a:solidFill>
                  <a:schemeClr val="bg2">
                    <a:lumMod val="10000"/>
                  </a:schemeClr>
                </a:solidFill>
              </a:rPr>
              <a:t>)</a:t>
            </a:r>
            <a:br>
              <a:rPr lang="en-US" sz="2000" dirty="0">
                <a:solidFill>
                  <a:schemeClr val="bg2">
                    <a:lumMod val="10000"/>
                  </a:schemeClr>
                </a:solidFill>
              </a:rPr>
            </a:br>
            <a:r>
              <a:rPr lang="en-US" sz="2000" dirty="0">
                <a:solidFill>
                  <a:schemeClr val="bg2">
                    <a:lumMod val="10000"/>
                  </a:schemeClr>
                </a:solidFill>
              </a:rPr>
              <a:t/>
            </a:r>
            <a:br>
              <a:rPr lang="en-US" sz="2000" dirty="0">
                <a:solidFill>
                  <a:schemeClr val="bg2">
                    <a:lumMod val="10000"/>
                  </a:schemeClr>
                </a:solidFill>
              </a:rPr>
            </a:br>
            <a:r>
              <a:rPr lang="en-US" sz="2000" dirty="0">
                <a:solidFill>
                  <a:schemeClr val="bg2">
                    <a:lumMod val="10000"/>
                  </a:schemeClr>
                </a:solidFill>
              </a:rPr>
              <a:t>My SQL workbench</a:t>
            </a:r>
            <a:br>
              <a:rPr lang="en-US" sz="2000" dirty="0">
                <a:solidFill>
                  <a:schemeClr val="bg2">
                    <a:lumMod val="10000"/>
                  </a:schemeClr>
                </a:solidFill>
              </a:rPr>
            </a:br>
            <a:r>
              <a:rPr lang="en-US" sz="2000" dirty="0">
                <a:solidFill>
                  <a:schemeClr val="bg2">
                    <a:lumMod val="10000"/>
                  </a:schemeClr>
                </a:solidFill>
              </a:rPr>
              <a:t/>
            </a:r>
            <a:br>
              <a:rPr lang="en-US" sz="2000" dirty="0">
                <a:solidFill>
                  <a:schemeClr val="bg2">
                    <a:lumMod val="10000"/>
                  </a:schemeClr>
                </a:solidFill>
              </a:rPr>
            </a:br>
            <a:r>
              <a:rPr lang="en-US" sz="2000" dirty="0">
                <a:solidFill>
                  <a:schemeClr val="bg2">
                    <a:lumMod val="10000"/>
                  </a:schemeClr>
                </a:solidFill>
              </a:rPr>
              <a:t>Java/Spring Boot</a:t>
            </a:r>
            <a:br>
              <a:rPr lang="en-US" sz="2000" dirty="0">
                <a:solidFill>
                  <a:schemeClr val="bg2">
                    <a:lumMod val="10000"/>
                  </a:schemeClr>
                </a:solidFill>
              </a:rPr>
            </a:br>
            <a:r>
              <a:rPr lang="en-US" sz="2000" dirty="0">
                <a:solidFill>
                  <a:schemeClr val="bg2">
                    <a:lumMod val="10000"/>
                  </a:schemeClr>
                </a:solidFill>
              </a:rPr>
              <a:t/>
            </a:r>
            <a:br>
              <a:rPr lang="en-US" sz="2000" dirty="0">
                <a:solidFill>
                  <a:schemeClr val="bg2">
                    <a:lumMod val="10000"/>
                  </a:schemeClr>
                </a:solidFill>
              </a:rPr>
            </a:br>
            <a:r>
              <a:rPr lang="en-US" sz="2000" dirty="0">
                <a:solidFill>
                  <a:schemeClr val="bg2">
                    <a:lumMod val="10000"/>
                  </a:schemeClr>
                </a:solidFill>
              </a:rPr>
              <a:t>Internet Connection</a:t>
            </a:r>
            <a:br>
              <a:rPr lang="en-US" sz="2000" dirty="0">
                <a:solidFill>
                  <a:schemeClr val="bg2">
                    <a:lumMod val="10000"/>
                  </a:schemeClr>
                </a:solidFill>
              </a:rPr>
            </a:br>
            <a:r>
              <a:rPr lang="en-US" dirty="0">
                <a:solidFill>
                  <a:schemeClr val="bg2">
                    <a:lumMod val="10000"/>
                  </a:schemeClr>
                </a:solidFill>
              </a:rPr>
              <a:t/>
            </a:r>
            <a:br>
              <a:rPr lang="en-US" dirty="0">
                <a:solidFill>
                  <a:schemeClr val="bg2">
                    <a:lumMod val="10000"/>
                  </a:schemeClr>
                </a:solidFill>
              </a:rPr>
            </a:br>
            <a:endParaRPr lang="en-US" dirty="0">
              <a:solidFill>
                <a:schemeClr val="bg2">
                  <a:lumMod val="10000"/>
                </a:schemeClr>
              </a:solidFill>
            </a:endParaRPr>
          </a:p>
        </p:txBody>
      </p:sp>
      <p:sp>
        <p:nvSpPr>
          <p:cNvPr id="3" name="Footer Placeholder 2">
            <a:extLst>
              <a:ext uri="{FF2B5EF4-FFF2-40B4-BE49-F238E27FC236}">
                <a16:creationId xmlns:a16="http://schemas.microsoft.com/office/drawing/2014/main" xmlns="" id="{A1087061-589F-4FC7-8B5A-546227C31F4A}"/>
              </a:ext>
            </a:extLst>
          </p:cNvPr>
          <p:cNvSpPr>
            <a:spLocks noGrp="1"/>
          </p:cNvSpPr>
          <p:nvPr>
            <p:ph type="ftr" sz="quarter" idx="11"/>
          </p:nvPr>
        </p:nvSpPr>
        <p:spPr>
          <a:xfrm>
            <a:off x="4038600" y="6356350"/>
            <a:ext cx="4114800" cy="365125"/>
          </a:xfrm>
        </p:spPr>
        <p:txBody>
          <a:bodyPr/>
          <a:lstStyle/>
          <a:p>
            <a:r>
              <a:rPr lang="en-IN" dirty="0" smtClean="0"/>
              <a:t>ELECTRICITY BILL MANAGEMENT</a:t>
            </a:r>
            <a:endParaRPr lang="en-US" dirty="0"/>
          </a:p>
        </p:txBody>
      </p:sp>
      <p:sp>
        <p:nvSpPr>
          <p:cNvPr id="4" name="Slide Number Placeholder 3">
            <a:extLst>
              <a:ext uri="{FF2B5EF4-FFF2-40B4-BE49-F238E27FC236}">
                <a16:creationId xmlns:a16="http://schemas.microsoft.com/office/drawing/2014/main" xmlns="" id="{D13D261B-78DC-43BA-8897-281BB35FE6FB}"/>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8</a:t>
            </a:fld>
            <a:endParaRPr lang="en-US" dirty="0"/>
          </a:p>
        </p:txBody>
      </p:sp>
      <p:sp>
        <p:nvSpPr>
          <p:cNvPr id="6" name="Text Placeholder 5">
            <a:extLst>
              <a:ext uri="{FF2B5EF4-FFF2-40B4-BE49-F238E27FC236}">
                <a16:creationId xmlns:a16="http://schemas.microsoft.com/office/drawing/2014/main" xmlns="" id="{23049079-A061-417A-8B73-D3FB35D392C3}"/>
              </a:ext>
            </a:extLst>
          </p:cNvPr>
          <p:cNvSpPr>
            <a:spLocks noGrp="1"/>
          </p:cNvSpPr>
          <p:nvPr>
            <p:ph type="body" sz="quarter" idx="15"/>
          </p:nvPr>
        </p:nvSpPr>
        <p:spPr>
          <a:xfrm>
            <a:off x="811628" y="749118"/>
            <a:ext cx="3584448" cy="637674"/>
          </a:xfrm>
        </p:spPr>
        <p:txBody>
          <a:bodyPr>
            <a:normAutofit fontScale="92500" lnSpcReduction="10000"/>
          </a:bodyPr>
          <a:lstStyle/>
          <a:p>
            <a:pPr algn="ctr"/>
            <a:r>
              <a:rPr lang="en-IN" sz="1900" dirty="0">
                <a:solidFill>
                  <a:schemeClr val="bg2">
                    <a:lumMod val="10000"/>
                  </a:schemeClr>
                </a:solidFill>
                <a:latin typeface="Algerian" panose="04020705040A02060702" pitchFamily="82" charset="0"/>
              </a:rPr>
              <a:t>Development tools and techniques</a:t>
            </a:r>
          </a:p>
          <a:p>
            <a:pPr algn="ctr"/>
            <a:endParaRPr lang="en-IN" dirty="0"/>
          </a:p>
        </p:txBody>
      </p:sp>
    </p:spTree>
    <p:extLst>
      <p:ext uri="{BB962C8B-B14F-4D97-AF65-F5344CB8AC3E}">
        <p14:creationId xmlns:p14="http://schemas.microsoft.com/office/powerpoint/2010/main" xmlns="" val="554560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F75DE-8A44-4EC5-83C6-95BDDF10DFD9}"/>
              </a:ext>
            </a:extLst>
          </p:cNvPr>
          <p:cNvSpPr>
            <a:spLocks noGrp="1"/>
          </p:cNvSpPr>
          <p:nvPr>
            <p:ph type="title"/>
          </p:nvPr>
        </p:nvSpPr>
        <p:spPr>
          <a:xfrm>
            <a:off x="457200" y="381000"/>
            <a:ext cx="11277600" cy="1325563"/>
          </a:xfrm>
        </p:spPr>
        <p:txBody>
          <a:bodyPr/>
          <a:lstStyle/>
          <a:p>
            <a:r>
              <a:rPr lang="en-US" dirty="0">
                <a:solidFill>
                  <a:schemeClr val="bg2">
                    <a:lumMod val="10000"/>
                  </a:schemeClr>
                </a:solidFill>
              </a:rPr>
              <a:t>Task of ADMIN:</a:t>
            </a:r>
            <a:r>
              <a:rPr lang="en-US" dirty="0"/>
              <a:t/>
            </a:r>
            <a:br>
              <a:rPr lang="en-US" dirty="0"/>
            </a:br>
            <a:endParaRPr lang="en-US" dirty="0"/>
          </a:p>
        </p:txBody>
      </p:sp>
      <p:sp>
        <p:nvSpPr>
          <p:cNvPr id="13" name="Footer Placeholder 12">
            <a:extLst>
              <a:ext uri="{FF2B5EF4-FFF2-40B4-BE49-F238E27FC236}">
                <a16:creationId xmlns:a16="http://schemas.microsoft.com/office/drawing/2014/main" xmlns="" id="{E0B58524-BD95-40A0-BC5B-44BBE25AA599}"/>
              </a:ext>
            </a:extLst>
          </p:cNvPr>
          <p:cNvSpPr>
            <a:spLocks noGrp="1"/>
          </p:cNvSpPr>
          <p:nvPr>
            <p:ph type="ftr" sz="quarter" idx="11"/>
          </p:nvPr>
        </p:nvSpPr>
        <p:spPr>
          <a:xfrm>
            <a:off x="4038600" y="6356350"/>
            <a:ext cx="4114800" cy="365125"/>
          </a:xfrm>
        </p:spPr>
        <p:txBody>
          <a:bodyPr/>
          <a:lstStyle/>
          <a:p>
            <a:r>
              <a:rPr lang="en-IN" dirty="0" smtClean="0"/>
              <a:t>ELECTRICITY BILL MANAGEMENT</a:t>
            </a:r>
            <a:endParaRPr lang="en-US" dirty="0"/>
          </a:p>
        </p:txBody>
      </p:sp>
      <p:sp>
        <p:nvSpPr>
          <p:cNvPr id="14" name="Slide Number Placeholder 13">
            <a:extLst>
              <a:ext uri="{FF2B5EF4-FFF2-40B4-BE49-F238E27FC236}">
                <a16:creationId xmlns:a16="http://schemas.microsoft.com/office/drawing/2014/main" xmlns="" id="{FA8D4E89-916E-4874-A499-869EDCD66297}"/>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9</a:t>
            </a:fld>
            <a:endParaRPr lang="en-US" dirty="0"/>
          </a:p>
        </p:txBody>
      </p:sp>
      <p:sp>
        <p:nvSpPr>
          <p:cNvPr id="5" name="Content Placeholder 4">
            <a:extLst>
              <a:ext uri="{FF2B5EF4-FFF2-40B4-BE49-F238E27FC236}">
                <a16:creationId xmlns:a16="http://schemas.microsoft.com/office/drawing/2014/main" xmlns="" id="{8A1CECDD-3AA9-4A12-B852-D56ACD9CCD22}"/>
              </a:ext>
            </a:extLst>
          </p:cNvPr>
          <p:cNvSpPr>
            <a:spLocks noGrp="1"/>
          </p:cNvSpPr>
          <p:nvPr>
            <p:ph idx="1"/>
          </p:nvPr>
        </p:nvSpPr>
        <p:spPr>
          <a:xfrm>
            <a:off x="838200" y="1626529"/>
            <a:ext cx="10515600" cy="4351338"/>
          </a:xfrm>
        </p:spPr>
        <p:txBody>
          <a:bodyPr/>
          <a:lstStyle/>
          <a:p>
            <a:pPr>
              <a:buFont typeface="Wingdings" panose="05000000000000000000" pitchFamily="2" charset="2"/>
              <a:buChar char="Ø"/>
            </a:pPr>
            <a:r>
              <a:rPr lang="en-US" sz="1800" b="1" dirty="0">
                <a:solidFill>
                  <a:schemeClr val="bg2">
                    <a:lumMod val="10000"/>
                  </a:schemeClr>
                </a:solidFill>
                <a:latin typeface="Arial Black" panose="020B0A04020102020204" pitchFamily="34" charset="0"/>
              </a:rPr>
              <a:t> </a:t>
            </a:r>
            <a:r>
              <a:rPr lang="en-US" sz="1800" b="1" dirty="0">
                <a:solidFill>
                  <a:schemeClr val="bg2">
                    <a:lumMod val="10000"/>
                  </a:schemeClr>
                </a:solidFill>
                <a:latin typeface="Arial" panose="020B0604020202020204" pitchFamily="34" charset="0"/>
                <a:cs typeface="Arial" panose="020B0604020202020204" pitchFamily="34" charset="0"/>
              </a:rPr>
              <a:t>Admin Login</a:t>
            </a:r>
          </a:p>
          <a:p>
            <a:pPr>
              <a:buFont typeface="Wingdings" panose="05000000000000000000" pitchFamily="2" charset="2"/>
              <a:buChar char="Ø"/>
            </a:pPr>
            <a:r>
              <a:rPr lang="en-US" sz="1800" b="1" dirty="0">
                <a:solidFill>
                  <a:schemeClr val="bg2">
                    <a:lumMod val="10000"/>
                  </a:schemeClr>
                </a:solidFill>
                <a:latin typeface="Arial" panose="020B0604020202020204" pitchFamily="34" charset="0"/>
                <a:cs typeface="Arial" panose="020B0604020202020204" pitchFamily="34" charset="0"/>
              </a:rPr>
              <a:t>Reference Id</a:t>
            </a:r>
          </a:p>
          <a:p>
            <a:pPr>
              <a:buFont typeface="Wingdings" panose="05000000000000000000" pitchFamily="2" charset="2"/>
              <a:buChar char="Ø"/>
            </a:pPr>
            <a:r>
              <a:rPr lang="en-US" sz="1800" b="1" dirty="0">
                <a:solidFill>
                  <a:schemeClr val="bg2">
                    <a:lumMod val="10000"/>
                  </a:schemeClr>
                </a:solidFill>
                <a:latin typeface="Arial" panose="020B0604020202020204" pitchFamily="34" charset="0"/>
                <a:cs typeface="Arial" panose="020B0604020202020204" pitchFamily="34" charset="0"/>
              </a:rPr>
              <a:t>Add User</a:t>
            </a:r>
          </a:p>
          <a:p>
            <a:pPr>
              <a:buFont typeface="Wingdings" panose="05000000000000000000" pitchFamily="2" charset="2"/>
              <a:buChar char="Ø"/>
            </a:pPr>
            <a:r>
              <a:rPr lang="en-US" sz="1800" b="1" dirty="0">
                <a:solidFill>
                  <a:schemeClr val="bg2">
                    <a:lumMod val="10000"/>
                  </a:schemeClr>
                </a:solidFill>
                <a:latin typeface="Arial" panose="020B0604020202020204" pitchFamily="34" charset="0"/>
                <a:cs typeface="Arial" panose="020B0604020202020204" pitchFamily="34" charset="0"/>
              </a:rPr>
              <a:t>View all Bill</a:t>
            </a:r>
          </a:p>
          <a:p>
            <a:pPr>
              <a:buFont typeface="Wingdings" panose="05000000000000000000" pitchFamily="2" charset="2"/>
              <a:buChar char="Ø"/>
            </a:pPr>
            <a:r>
              <a:rPr lang="en-US" sz="1800" b="1" dirty="0">
                <a:solidFill>
                  <a:schemeClr val="bg2">
                    <a:lumMod val="10000"/>
                  </a:schemeClr>
                </a:solidFill>
                <a:latin typeface="Arial" panose="020B0604020202020204" pitchFamily="34" charset="0"/>
                <a:cs typeface="Arial" panose="020B0604020202020204" pitchFamily="34" charset="0"/>
              </a:rPr>
              <a:t>Add Bill</a:t>
            </a:r>
          </a:p>
          <a:p>
            <a:pPr>
              <a:buFont typeface="Wingdings" panose="05000000000000000000" pitchFamily="2" charset="2"/>
              <a:buChar char="Ø"/>
            </a:pPr>
            <a:r>
              <a:rPr lang="en-US" sz="1800" b="1" dirty="0">
                <a:solidFill>
                  <a:schemeClr val="bg2">
                    <a:lumMod val="10000"/>
                  </a:schemeClr>
                </a:solidFill>
                <a:latin typeface="Arial" panose="020B0604020202020204" pitchFamily="34" charset="0"/>
                <a:cs typeface="Arial" panose="020B0604020202020204" pitchFamily="34" charset="0"/>
              </a:rPr>
              <a:t>Show Users</a:t>
            </a:r>
          </a:p>
          <a:p>
            <a:pPr>
              <a:buFont typeface="Wingdings" panose="05000000000000000000" pitchFamily="2" charset="2"/>
              <a:buChar char="Ø"/>
            </a:pPr>
            <a:r>
              <a:rPr lang="en-US" sz="1800" b="1" dirty="0">
                <a:solidFill>
                  <a:schemeClr val="bg2">
                    <a:lumMod val="10000"/>
                  </a:schemeClr>
                </a:solidFill>
                <a:latin typeface="Arial" panose="020B0604020202020204" pitchFamily="34" charset="0"/>
                <a:cs typeface="Arial" panose="020B0604020202020204" pitchFamily="34" charset="0"/>
              </a:rPr>
              <a:t>Logout</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xmlns="" val="4212917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3">
      <a:dk1>
        <a:sysClr val="windowText" lastClr="000000"/>
      </a:dk1>
      <a:lt1>
        <a:sysClr val="window" lastClr="FFFFFF"/>
      </a:lt1>
      <a:dk2>
        <a:srgbClr val="44546A"/>
      </a:dk2>
      <a:lt2>
        <a:srgbClr val="E7E6E6"/>
      </a:lt2>
      <a:accent1>
        <a:srgbClr val="C4EEF2"/>
      </a:accent1>
      <a:accent2>
        <a:srgbClr val="9CD3D9"/>
      </a:accent2>
      <a:accent3>
        <a:srgbClr val="387373"/>
      </a:accent3>
      <a:accent4>
        <a:srgbClr val="022E40"/>
      </a:accent4>
      <a:accent5>
        <a:srgbClr val="F2E4C9"/>
      </a:accent5>
      <a:accent6>
        <a:srgbClr val="FFFFF5"/>
      </a:accent6>
      <a:hlink>
        <a:srgbClr val="0563C1"/>
      </a:hlink>
      <a:folHlink>
        <a:srgbClr val="954F72"/>
      </a:folHlink>
    </a:clrScheme>
    <a:fontScheme name="Custom 114">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nowscape_tm44613219_Win32_JB_SL_v3" id="{1C87AC08-773C-4510-A4A8-B1D3594C4029}" vid="{72F6DBE6-EDB8-4427-B790-8ECF5ED625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1B5A3C-8B2E-4B35-A109-4713D9D356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0576AF5-45CB-4D7F-8506-5C2B8F7E0C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473F6E9-2FA5-4F36-A42B-ED7213C4AA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Snowscape presentation</Template>
  <TotalTime>923</TotalTime>
  <Words>571</Words>
  <Application>Microsoft Office PowerPoint</Application>
  <PresentationFormat>Custom</PresentationFormat>
  <Paragraphs>105</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ELECTRICITY BILL MANAGEMENT</vt:lpstr>
      <vt:lpstr>INTRODUCTION</vt:lpstr>
      <vt:lpstr>SCOPE OF PROJECT:</vt:lpstr>
      <vt:lpstr>PROJECT AND OBJECTIVE:</vt:lpstr>
      <vt:lpstr>Non functional Objective </vt:lpstr>
      <vt:lpstr>Slide 6</vt:lpstr>
      <vt:lpstr>REQUIREMENTS</vt:lpstr>
      <vt:lpstr>HTML ,CSS ,JavaScript (React)  My SQL workbench  Java/Spring Boot  Internet Connection  </vt:lpstr>
      <vt:lpstr>Task of ADMIN: </vt:lpstr>
      <vt:lpstr>Customer Functionalities</vt:lpstr>
      <vt:lpstr>Project Flow</vt:lpstr>
      <vt:lpstr>Screenshots</vt:lpstr>
      <vt:lpstr>Slide 13</vt:lpstr>
      <vt:lpstr>Slide 14</vt:lpstr>
      <vt:lpstr>Future Scopes </vt:lpstr>
      <vt:lpstr>Slide 16</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atul badole</dc:creator>
  <cp:lastModifiedBy>Windows User</cp:lastModifiedBy>
  <cp:revision>31</cp:revision>
  <dcterms:created xsi:type="dcterms:W3CDTF">2022-04-10T17:19:07Z</dcterms:created>
  <dcterms:modified xsi:type="dcterms:W3CDTF">2022-05-14T05:00:48Z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