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5150" y="908825"/>
            <a:ext cx="8604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NATURAL LANGUAGE  PROCESSING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5150" y="1923350"/>
            <a:ext cx="5572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Gathering Business insights using NLP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4750" y="2531975"/>
            <a:ext cx="3094450" cy="20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SPAM MAIL CLASSIFICATION 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27597" y="1744185"/>
            <a:ext cx="2626296" cy="2452292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2025" y="1744150"/>
            <a:ext cx="249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Objective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3924" y="2135641"/>
            <a:ext cx="247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To classify the e-mails into spam and ham.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13232" y="1744185"/>
            <a:ext cx="2629868" cy="2452292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2190" y="1744150"/>
            <a:ext cx="2492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Objective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507" y="2135641"/>
            <a:ext cx="247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To find out the topics used mostly in spam mails.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02440" y="1744185"/>
            <a:ext cx="2629868" cy="2452292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62353" y="1744150"/>
            <a:ext cx="2492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Objective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6264" y="2135641"/>
            <a:ext cx="247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Gather meaningful business insights.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206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Challenges and overcoming them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87950" y="1070575"/>
            <a:ext cx="2469300" cy="356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787950" y="1156515"/>
            <a:ext cx="2257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787950" y="1519136"/>
            <a:ext cx="24717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Datasets having subjects and e-mails in one column.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16" name="Google Shape;116;p15"/>
          <p:cNvSpPr/>
          <p:nvPr/>
        </p:nvSpPr>
        <p:spPr>
          <a:xfrm>
            <a:off x="6143579" y="1070575"/>
            <a:ext cx="2760600" cy="356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6434952" y="1156515"/>
            <a:ext cx="2257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434949" y="1519136"/>
            <a:ext cx="24717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b="1" lang="en" sz="1600"/>
              <a:t>Topic modelling with subject line were giving limited topics for one type of mail. 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787950" y="2899375"/>
            <a:ext cx="2469300" cy="356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787950" y="2985315"/>
            <a:ext cx="2257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787950" y="3347936"/>
            <a:ext cx="24717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Based on new line character, we separated subject line and body.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22" name="Google Shape;122;p15"/>
          <p:cNvSpPr/>
          <p:nvPr/>
        </p:nvSpPr>
        <p:spPr>
          <a:xfrm>
            <a:off x="6143579" y="2899375"/>
            <a:ext cx="2760600" cy="356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>
            <p:ph idx="4294967295" type="body"/>
          </p:nvPr>
        </p:nvSpPr>
        <p:spPr>
          <a:xfrm>
            <a:off x="6434952" y="2985315"/>
            <a:ext cx="2257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 txBox="1"/>
          <p:nvPr>
            <p:ph idx="4294967295" type="body"/>
          </p:nvPr>
        </p:nvSpPr>
        <p:spPr>
          <a:xfrm>
            <a:off x="6434949" y="3347936"/>
            <a:ext cx="24717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b="1" lang="en" sz="1600"/>
              <a:t>We modelled our e-mail body to get more topics for one e-mail.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2071300" y="1817625"/>
            <a:ext cx="5352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63" y="764075"/>
            <a:ext cx="7806275" cy="27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818375"/>
            <a:ext cx="8839198" cy="11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745075" y="152400"/>
            <a:ext cx="692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VERBOSE Subject line and e-mail body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9" y="845800"/>
            <a:ext cx="6983899" cy="41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2057400" y="151575"/>
            <a:ext cx="557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Topics from subject line</a:t>
            </a:r>
            <a:endParaRPr b="0" i="0" sz="2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570125" y="4439650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140250" y="4439650"/>
            <a:ext cx="6507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690825" y="2741200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570125" y="1042750"/>
            <a:ext cx="5307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519200" y="3078500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151300" y="3078500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943550" y="3078500"/>
            <a:ext cx="5307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525" y="690900"/>
            <a:ext cx="7083876" cy="43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2057400" y="151575"/>
            <a:ext cx="557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Topics from e-mail body</a:t>
            </a:r>
            <a:endParaRPr b="0" i="0" sz="2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129425" y="4439650"/>
            <a:ext cx="6174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863300" y="3671600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304275" y="2990225"/>
            <a:ext cx="6174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863300" y="2990225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517900" y="2990225"/>
            <a:ext cx="7473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65500" y="21362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Business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265500" y="2017049"/>
            <a:ext cx="404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The subject line should not be verbose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The body should be concise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Words such as “free”, “cheap”, expensive brand names should be avoided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4939500" y="96876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lt1"/>
                </a:solidFill>
              </a:rPr>
              <a:t>Situation: We are sending marketing mail, and don’t want it to end up in spam mail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4939534" y="2017047"/>
            <a:ext cx="3825543" cy="1573620"/>
            <a:chOff x="1000000" y="2393988"/>
            <a:chExt cx="4144235" cy="1704712"/>
          </a:xfrm>
        </p:grpSpPr>
        <p:sp>
          <p:nvSpPr>
            <p:cNvPr id="172" name="Google Shape;172;p20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2" name="Google Shape;182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2" name="Google Shape;192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2405275" y="14926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THANK YOU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