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E0C"/>
    <a:srgbClr val="A84738"/>
    <a:srgbClr val="C14A31"/>
    <a:srgbClr val="13171A"/>
    <a:srgbClr val="7E9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0CE88-2A21-4461-A5EC-433BFC0F3219}" v="24" dt="2025-08-03T17:13:1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esh Patel" userId="b7662dc36aa6e15e" providerId="LiveId" clId="{5DF0CE88-2A21-4461-A5EC-433BFC0F3219}"/>
    <pc:docChg chg="addSld modSld sldOrd">
      <pc:chgData name="Jayesh Patel" userId="b7662dc36aa6e15e" providerId="LiveId" clId="{5DF0CE88-2A21-4461-A5EC-433BFC0F3219}" dt="2025-08-03T17:15:16.381" v="175" actId="1076"/>
      <pc:docMkLst>
        <pc:docMk/>
      </pc:docMkLst>
      <pc:sldChg chg="addSp modSp mod">
        <pc:chgData name="Jayesh Patel" userId="b7662dc36aa6e15e" providerId="LiveId" clId="{5DF0CE88-2A21-4461-A5EC-433BFC0F3219}" dt="2025-08-03T17:15:16.381" v="175" actId="1076"/>
        <pc:sldMkLst>
          <pc:docMk/>
          <pc:sldMk cId="3340034548" sldId="265"/>
        </pc:sldMkLst>
        <pc:spChg chg="mod">
          <ac:chgData name="Jayesh Patel" userId="b7662dc36aa6e15e" providerId="LiveId" clId="{5DF0CE88-2A21-4461-A5EC-433BFC0F3219}" dt="2025-08-03T17:12:01.433" v="126" actId="113"/>
          <ac:spMkLst>
            <pc:docMk/>
            <pc:sldMk cId="3340034548" sldId="265"/>
            <ac:spMk id="3" creationId="{7559E294-90EE-0965-BC11-B82C6DF8B085}"/>
          </ac:spMkLst>
        </pc:spChg>
        <pc:spChg chg="mod">
          <ac:chgData name="Jayesh Patel" userId="b7662dc36aa6e15e" providerId="LiveId" clId="{5DF0CE88-2A21-4461-A5EC-433BFC0F3219}" dt="2025-08-03T17:15:16.381" v="175" actId="1076"/>
          <ac:spMkLst>
            <pc:docMk/>
            <pc:sldMk cId="3340034548" sldId="265"/>
            <ac:spMk id="4" creationId="{E1623ED9-2A74-AA82-A233-5FF35BF8A83F}"/>
          </ac:spMkLst>
        </pc:spChg>
        <pc:spChg chg="mod">
          <ac:chgData name="Jayesh Patel" userId="b7662dc36aa6e15e" providerId="LiveId" clId="{5DF0CE88-2A21-4461-A5EC-433BFC0F3219}" dt="2025-08-03T17:14:44.991" v="162" actId="20577"/>
          <ac:spMkLst>
            <pc:docMk/>
            <pc:sldMk cId="3340034548" sldId="265"/>
            <ac:spMk id="5" creationId="{B5031281-BC88-5F67-B9C3-5DF65F1CDA20}"/>
          </ac:spMkLst>
        </pc:spChg>
        <pc:spChg chg="add mod">
          <ac:chgData name="Jayesh Patel" userId="b7662dc36aa6e15e" providerId="LiveId" clId="{5DF0CE88-2A21-4461-A5EC-433BFC0F3219}" dt="2025-08-03T17:12:27.765" v="133" actId="1076"/>
          <ac:spMkLst>
            <pc:docMk/>
            <pc:sldMk cId="3340034548" sldId="265"/>
            <ac:spMk id="7" creationId="{B2CC8DC2-55DB-FCA0-F32D-757F3ECAD078}"/>
          </ac:spMkLst>
        </pc:spChg>
      </pc:sldChg>
      <pc:sldChg chg="addSp modSp mod">
        <pc:chgData name="Jayesh Patel" userId="b7662dc36aa6e15e" providerId="LiveId" clId="{5DF0CE88-2A21-4461-A5EC-433BFC0F3219}" dt="2025-08-03T17:14:19.080" v="157" actId="1038"/>
        <pc:sldMkLst>
          <pc:docMk/>
          <pc:sldMk cId="2816273120" sldId="266"/>
        </pc:sldMkLst>
        <pc:spChg chg="add mod">
          <ac:chgData name="Jayesh Patel" userId="b7662dc36aa6e15e" providerId="LiveId" clId="{5DF0CE88-2A21-4461-A5EC-433BFC0F3219}" dt="2025-08-03T17:12:36.689" v="134"/>
          <ac:spMkLst>
            <pc:docMk/>
            <pc:sldMk cId="2816273120" sldId="266"/>
            <ac:spMk id="5" creationId="{83351724-64FB-B792-0549-6A80D070E90B}"/>
          </ac:spMkLst>
        </pc:spChg>
        <pc:picChg chg="mod">
          <ac:chgData name="Jayesh Patel" userId="b7662dc36aa6e15e" providerId="LiveId" clId="{5DF0CE88-2A21-4461-A5EC-433BFC0F3219}" dt="2025-08-03T17:14:19.080" v="157" actId="1038"/>
          <ac:picMkLst>
            <pc:docMk/>
            <pc:sldMk cId="2816273120" sldId="266"/>
            <ac:picMk id="6" creationId="{3BA7EEF8-405D-ECDA-3021-DFC58B2EA2B9}"/>
          </ac:picMkLst>
        </pc:picChg>
      </pc:sldChg>
      <pc:sldChg chg="addSp modSp mod">
        <pc:chgData name="Jayesh Patel" userId="b7662dc36aa6e15e" providerId="LiveId" clId="{5DF0CE88-2A21-4461-A5EC-433BFC0F3219}" dt="2025-08-03T17:12:40.916" v="135"/>
        <pc:sldMkLst>
          <pc:docMk/>
          <pc:sldMk cId="3098483436" sldId="267"/>
        </pc:sldMkLst>
        <pc:spChg chg="add mod">
          <ac:chgData name="Jayesh Patel" userId="b7662dc36aa6e15e" providerId="LiveId" clId="{5DF0CE88-2A21-4461-A5EC-433BFC0F3219}" dt="2025-08-03T17:11:08.169" v="106" actId="1076"/>
          <ac:spMkLst>
            <pc:docMk/>
            <pc:sldMk cId="3098483436" sldId="267"/>
            <ac:spMk id="5" creationId="{8F5BBE21-377C-ADFA-396E-5E269C74CCAD}"/>
          </ac:spMkLst>
        </pc:spChg>
        <pc:spChg chg="mod">
          <ac:chgData name="Jayesh Patel" userId="b7662dc36aa6e15e" providerId="LiveId" clId="{5DF0CE88-2A21-4461-A5EC-433BFC0F3219}" dt="2025-08-03T17:11:20.811" v="109" actId="1076"/>
          <ac:spMkLst>
            <pc:docMk/>
            <pc:sldMk cId="3098483436" sldId="267"/>
            <ac:spMk id="6" creationId="{1E18A8A0-4A03-F1FB-06E8-1AAF9E5CC442}"/>
          </ac:spMkLst>
        </pc:spChg>
        <pc:spChg chg="add mod">
          <ac:chgData name="Jayesh Patel" userId="b7662dc36aa6e15e" providerId="LiveId" clId="{5DF0CE88-2A21-4461-A5EC-433BFC0F3219}" dt="2025-08-03T17:12:40.916" v="135"/>
          <ac:spMkLst>
            <pc:docMk/>
            <pc:sldMk cId="3098483436" sldId="267"/>
            <ac:spMk id="7" creationId="{A27CF893-C9F0-864E-A28D-AE7CAE7D1DF3}"/>
          </ac:spMkLst>
        </pc:spChg>
        <pc:picChg chg="mod">
          <ac:chgData name="Jayesh Patel" userId="b7662dc36aa6e15e" providerId="LiveId" clId="{5DF0CE88-2A21-4461-A5EC-433BFC0F3219}" dt="2025-08-03T17:11:14.478" v="108" actId="1076"/>
          <ac:picMkLst>
            <pc:docMk/>
            <pc:sldMk cId="3098483436" sldId="267"/>
            <ac:picMk id="8" creationId="{5166CF77-1633-68A9-192C-E8AD048EAC80}"/>
          </ac:picMkLst>
        </pc:picChg>
      </pc:sldChg>
      <pc:sldChg chg="addSp modSp">
        <pc:chgData name="Jayesh Patel" userId="b7662dc36aa6e15e" providerId="LiveId" clId="{5DF0CE88-2A21-4461-A5EC-433BFC0F3219}" dt="2025-08-03T17:12:45.448" v="136"/>
        <pc:sldMkLst>
          <pc:docMk/>
          <pc:sldMk cId="2644750177" sldId="268"/>
        </pc:sldMkLst>
        <pc:spChg chg="add mod">
          <ac:chgData name="Jayesh Patel" userId="b7662dc36aa6e15e" providerId="LiveId" clId="{5DF0CE88-2A21-4461-A5EC-433BFC0F3219}" dt="2025-08-03T17:12:45.448" v="136"/>
          <ac:spMkLst>
            <pc:docMk/>
            <pc:sldMk cId="2644750177" sldId="268"/>
            <ac:spMk id="5" creationId="{5EB621B5-96D7-AE25-0606-503157338A02}"/>
          </ac:spMkLst>
        </pc:spChg>
      </pc:sldChg>
      <pc:sldChg chg="addSp modSp">
        <pc:chgData name="Jayesh Patel" userId="b7662dc36aa6e15e" providerId="LiveId" clId="{5DF0CE88-2A21-4461-A5EC-433BFC0F3219}" dt="2025-08-03T17:12:49.082" v="137"/>
        <pc:sldMkLst>
          <pc:docMk/>
          <pc:sldMk cId="2911436085" sldId="269"/>
        </pc:sldMkLst>
        <pc:spChg chg="add mod">
          <ac:chgData name="Jayesh Patel" userId="b7662dc36aa6e15e" providerId="LiveId" clId="{5DF0CE88-2A21-4461-A5EC-433BFC0F3219}" dt="2025-08-03T17:12:49.082" v="137"/>
          <ac:spMkLst>
            <pc:docMk/>
            <pc:sldMk cId="2911436085" sldId="269"/>
            <ac:spMk id="6" creationId="{07209BF9-F358-F075-49C2-AFAAEE835305}"/>
          </ac:spMkLst>
        </pc:spChg>
      </pc:sldChg>
      <pc:sldChg chg="addSp modSp">
        <pc:chgData name="Jayesh Patel" userId="b7662dc36aa6e15e" providerId="LiveId" clId="{5DF0CE88-2A21-4461-A5EC-433BFC0F3219}" dt="2025-08-03T17:12:53.666" v="138"/>
        <pc:sldMkLst>
          <pc:docMk/>
          <pc:sldMk cId="4143193673" sldId="270"/>
        </pc:sldMkLst>
        <pc:spChg chg="add mod">
          <ac:chgData name="Jayesh Patel" userId="b7662dc36aa6e15e" providerId="LiveId" clId="{5DF0CE88-2A21-4461-A5EC-433BFC0F3219}" dt="2025-08-03T17:12:53.666" v="138"/>
          <ac:spMkLst>
            <pc:docMk/>
            <pc:sldMk cId="4143193673" sldId="270"/>
            <ac:spMk id="6" creationId="{B06860EE-C861-4CC8-65FE-9D3C8BBD45E3}"/>
          </ac:spMkLst>
        </pc:spChg>
      </pc:sldChg>
      <pc:sldChg chg="addSp modSp">
        <pc:chgData name="Jayesh Patel" userId="b7662dc36aa6e15e" providerId="LiveId" clId="{5DF0CE88-2A21-4461-A5EC-433BFC0F3219}" dt="2025-08-03T17:12:56.558" v="139"/>
        <pc:sldMkLst>
          <pc:docMk/>
          <pc:sldMk cId="3289905425" sldId="271"/>
        </pc:sldMkLst>
        <pc:spChg chg="add mod">
          <ac:chgData name="Jayesh Patel" userId="b7662dc36aa6e15e" providerId="LiveId" clId="{5DF0CE88-2A21-4461-A5EC-433BFC0F3219}" dt="2025-08-03T17:12:56.558" v="139"/>
          <ac:spMkLst>
            <pc:docMk/>
            <pc:sldMk cId="3289905425" sldId="271"/>
            <ac:spMk id="6" creationId="{4FF3C8B5-AB61-A5D4-34E4-07498DD4A513}"/>
          </ac:spMkLst>
        </pc:spChg>
      </pc:sldChg>
      <pc:sldChg chg="addSp modSp">
        <pc:chgData name="Jayesh Patel" userId="b7662dc36aa6e15e" providerId="LiveId" clId="{5DF0CE88-2A21-4461-A5EC-433BFC0F3219}" dt="2025-08-03T17:12:59.198" v="140"/>
        <pc:sldMkLst>
          <pc:docMk/>
          <pc:sldMk cId="3240525283" sldId="272"/>
        </pc:sldMkLst>
        <pc:spChg chg="add mod">
          <ac:chgData name="Jayesh Patel" userId="b7662dc36aa6e15e" providerId="LiveId" clId="{5DF0CE88-2A21-4461-A5EC-433BFC0F3219}" dt="2025-08-03T17:12:59.198" v="140"/>
          <ac:spMkLst>
            <pc:docMk/>
            <pc:sldMk cId="3240525283" sldId="272"/>
            <ac:spMk id="5" creationId="{C7220A5C-A83E-90F0-EB1C-50184F9E0947}"/>
          </ac:spMkLst>
        </pc:spChg>
      </pc:sldChg>
      <pc:sldChg chg="addSp modSp">
        <pc:chgData name="Jayesh Patel" userId="b7662dc36aa6e15e" providerId="LiveId" clId="{5DF0CE88-2A21-4461-A5EC-433BFC0F3219}" dt="2025-08-03T17:13:01.700" v="141"/>
        <pc:sldMkLst>
          <pc:docMk/>
          <pc:sldMk cId="2563854895" sldId="273"/>
        </pc:sldMkLst>
        <pc:spChg chg="add mod">
          <ac:chgData name="Jayesh Patel" userId="b7662dc36aa6e15e" providerId="LiveId" clId="{5DF0CE88-2A21-4461-A5EC-433BFC0F3219}" dt="2025-08-03T17:13:01.700" v="141"/>
          <ac:spMkLst>
            <pc:docMk/>
            <pc:sldMk cId="2563854895" sldId="273"/>
            <ac:spMk id="6" creationId="{BA487485-4190-3CD4-6DA6-714D409E0D33}"/>
          </ac:spMkLst>
        </pc:spChg>
      </pc:sldChg>
      <pc:sldChg chg="addSp modSp">
        <pc:chgData name="Jayesh Patel" userId="b7662dc36aa6e15e" providerId="LiveId" clId="{5DF0CE88-2A21-4461-A5EC-433BFC0F3219}" dt="2025-08-03T17:13:04.110" v="142"/>
        <pc:sldMkLst>
          <pc:docMk/>
          <pc:sldMk cId="691028302" sldId="274"/>
        </pc:sldMkLst>
        <pc:spChg chg="add mod">
          <ac:chgData name="Jayesh Patel" userId="b7662dc36aa6e15e" providerId="LiveId" clId="{5DF0CE88-2A21-4461-A5EC-433BFC0F3219}" dt="2025-08-03T17:13:04.110" v="142"/>
          <ac:spMkLst>
            <pc:docMk/>
            <pc:sldMk cId="691028302" sldId="274"/>
            <ac:spMk id="6" creationId="{676DD963-C0DA-86A9-8D1C-968FB1994485}"/>
          </ac:spMkLst>
        </pc:spChg>
      </pc:sldChg>
      <pc:sldChg chg="addSp modSp">
        <pc:chgData name="Jayesh Patel" userId="b7662dc36aa6e15e" providerId="LiveId" clId="{5DF0CE88-2A21-4461-A5EC-433BFC0F3219}" dt="2025-08-03T17:13:06.340" v="143"/>
        <pc:sldMkLst>
          <pc:docMk/>
          <pc:sldMk cId="3328853055" sldId="275"/>
        </pc:sldMkLst>
        <pc:spChg chg="add mod">
          <ac:chgData name="Jayesh Patel" userId="b7662dc36aa6e15e" providerId="LiveId" clId="{5DF0CE88-2A21-4461-A5EC-433BFC0F3219}" dt="2025-08-03T17:13:06.340" v="143"/>
          <ac:spMkLst>
            <pc:docMk/>
            <pc:sldMk cId="3328853055" sldId="275"/>
            <ac:spMk id="6" creationId="{9C6E44B0-3153-5D59-7549-0C9D9C6932E5}"/>
          </ac:spMkLst>
        </pc:spChg>
      </pc:sldChg>
      <pc:sldChg chg="addSp modSp">
        <pc:chgData name="Jayesh Patel" userId="b7662dc36aa6e15e" providerId="LiveId" clId="{5DF0CE88-2A21-4461-A5EC-433BFC0F3219}" dt="2025-08-03T17:13:08.368" v="144"/>
        <pc:sldMkLst>
          <pc:docMk/>
          <pc:sldMk cId="2958033023" sldId="276"/>
        </pc:sldMkLst>
        <pc:spChg chg="add mod">
          <ac:chgData name="Jayesh Patel" userId="b7662dc36aa6e15e" providerId="LiveId" clId="{5DF0CE88-2A21-4461-A5EC-433BFC0F3219}" dt="2025-08-03T17:13:08.368" v="144"/>
          <ac:spMkLst>
            <pc:docMk/>
            <pc:sldMk cId="2958033023" sldId="276"/>
            <ac:spMk id="6" creationId="{D5CBA169-9804-60E5-8221-6A002BBB70A3}"/>
          </ac:spMkLst>
        </pc:spChg>
      </pc:sldChg>
      <pc:sldChg chg="addSp modSp">
        <pc:chgData name="Jayesh Patel" userId="b7662dc36aa6e15e" providerId="LiveId" clId="{5DF0CE88-2A21-4461-A5EC-433BFC0F3219}" dt="2025-08-03T17:13:10.328" v="145"/>
        <pc:sldMkLst>
          <pc:docMk/>
          <pc:sldMk cId="411502948" sldId="277"/>
        </pc:sldMkLst>
        <pc:spChg chg="add mod">
          <ac:chgData name="Jayesh Patel" userId="b7662dc36aa6e15e" providerId="LiveId" clId="{5DF0CE88-2A21-4461-A5EC-433BFC0F3219}" dt="2025-08-03T17:13:10.328" v="145"/>
          <ac:spMkLst>
            <pc:docMk/>
            <pc:sldMk cId="411502948" sldId="277"/>
            <ac:spMk id="6" creationId="{701FFE87-F132-FF34-4B36-CB3C2431AD7F}"/>
          </ac:spMkLst>
        </pc:spChg>
      </pc:sldChg>
      <pc:sldChg chg="addSp modSp">
        <pc:chgData name="Jayesh Patel" userId="b7662dc36aa6e15e" providerId="LiveId" clId="{5DF0CE88-2A21-4461-A5EC-433BFC0F3219}" dt="2025-08-03T17:13:13.371" v="146"/>
        <pc:sldMkLst>
          <pc:docMk/>
          <pc:sldMk cId="499146539" sldId="278"/>
        </pc:sldMkLst>
        <pc:spChg chg="add mod">
          <ac:chgData name="Jayesh Patel" userId="b7662dc36aa6e15e" providerId="LiveId" clId="{5DF0CE88-2A21-4461-A5EC-433BFC0F3219}" dt="2025-08-03T17:13:13.371" v="146"/>
          <ac:spMkLst>
            <pc:docMk/>
            <pc:sldMk cId="499146539" sldId="278"/>
            <ac:spMk id="6" creationId="{8B89BBD6-6D4B-BE97-D9C0-3664F3C81133}"/>
          </ac:spMkLst>
        </pc:spChg>
      </pc:sldChg>
      <pc:sldChg chg="addSp modSp">
        <pc:chgData name="Jayesh Patel" userId="b7662dc36aa6e15e" providerId="LiveId" clId="{5DF0CE88-2A21-4461-A5EC-433BFC0F3219}" dt="2025-08-03T17:13:15.474" v="147"/>
        <pc:sldMkLst>
          <pc:docMk/>
          <pc:sldMk cId="4256168838" sldId="279"/>
        </pc:sldMkLst>
        <pc:spChg chg="add mod">
          <ac:chgData name="Jayesh Patel" userId="b7662dc36aa6e15e" providerId="LiveId" clId="{5DF0CE88-2A21-4461-A5EC-433BFC0F3219}" dt="2025-08-03T17:13:15.474" v="147"/>
          <ac:spMkLst>
            <pc:docMk/>
            <pc:sldMk cId="4256168838" sldId="279"/>
            <ac:spMk id="6" creationId="{DB0CE0C1-00F5-B507-A1DF-8635F8ADE829}"/>
          </ac:spMkLst>
        </pc:spChg>
      </pc:sldChg>
      <pc:sldChg chg="addSp modSp">
        <pc:chgData name="Jayesh Patel" userId="b7662dc36aa6e15e" providerId="LiveId" clId="{5DF0CE88-2A21-4461-A5EC-433BFC0F3219}" dt="2025-08-03T17:13:17.828" v="148"/>
        <pc:sldMkLst>
          <pc:docMk/>
          <pc:sldMk cId="2522161006" sldId="280"/>
        </pc:sldMkLst>
        <pc:spChg chg="add mod">
          <ac:chgData name="Jayesh Patel" userId="b7662dc36aa6e15e" providerId="LiveId" clId="{5DF0CE88-2A21-4461-A5EC-433BFC0F3219}" dt="2025-08-03T17:13:17.828" v="148"/>
          <ac:spMkLst>
            <pc:docMk/>
            <pc:sldMk cId="2522161006" sldId="280"/>
            <ac:spMk id="6" creationId="{E98F8CEB-339F-045E-FE2B-B41E9A9207C0}"/>
          </ac:spMkLst>
        </pc:spChg>
      </pc:sldChg>
      <pc:sldChg chg="addSp modSp new mod ord">
        <pc:chgData name="Jayesh Patel" userId="b7662dc36aa6e15e" providerId="LiveId" clId="{5DF0CE88-2A21-4461-A5EC-433BFC0F3219}" dt="2025-08-03T17:13:19.352" v="149"/>
        <pc:sldMkLst>
          <pc:docMk/>
          <pc:sldMk cId="3570418245" sldId="281"/>
        </pc:sldMkLst>
        <pc:spChg chg="add mod">
          <ac:chgData name="Jayesh Patel" userId="b7662dc36aa6e15e" providerId="LiveId" clId="{5DF0CE88-2A21-4461-A5EC-433BFC0F3219}" dt="2025-08-03T17:09:56.522" v="63" actId="20577"/>
          <ac:spMkLst>
            <pc:docMk/>
            <pc:sldMk cId="3570418245" sldId="281"/>
            <ac:spMk id="5" creationId="{0F17A94B-D9F4-83BD-35B4-10DE71BF1446}"/>
          </ac:spMkLst>
        </pc:spChg>
        <pc:spChg chg="add mod">
          <ac:chgData name="Jayesh Patel" userId="b7662dc36aa6e15e" providerId="LiveId" clId="{5DF0CE88-2A21-4461-A5EC-433BFC0F3219}" dt="2025-08-03T17:09:45.986" v="60" actId="1076"/>
          <ac:spMkLst>
            <pc:docMk/>
            <pc:sldMk cId="3570418245" sldId="281"/>
            <ac:spMk id="6" creationId="{DFB8DE17-9E41-EE72-E41A-76F14ECB53B0}"/>
          </ac:spMkLst>
        </pc:spChg>
        <pc:spChg chg="add mod">
          <ac:chgData name="Jayesh Patel" userId="b7662dc36aa6e15e" providerId="LiveId" clId="{5DF0CE88-2A21-4461-A5EC-433BFC0F3219}" dt="2025-08-03T17:13:19.352" v="149"/>
          <ac:spMkLst>
            <pc:docMk/>
            <pc:sldMk cId="3570418245" sldId="281"/>
            <ac:spMk id="10" creationId="{AFC9D32F-AEF2-B21C-37CB-E053168D0F21}"/>
          </ac:spMkLst>
        </pc:spChg>
        <pc:grpChg chg="add mod">
          <ac:chgData name="Jayesh Patel" userId="b7662dc36aa6e15e" providerId="LiveId" clId="{5DF0CE88-2A21-4461-A5EC-433BFC0F3219}" dt="2025-08-03T17:07:55.929" v="3"/>
          <ac:grpSpMkLst>
            <pc:docMk/>
            <pc:sldMk cId="3570418245" sldId="281"/>
            <ac:grpSpMk id="2" creationId="{C1FEB5CE-8E4E-216F-6D30-1DE78B5A24CB}"/>
          </ac:grpSpMkLst>
        </pc:grpChg>
        <pc:grpChg chg="add mod">
          <ac:chgData name="Jayesh Patel" userId="b7662dc36aa6e15e" providerId="LiveId" clId="{5DF0CE88-2A21-4461-A5EC-433BFC0F3219}" dt="2025-08-03T17:08:58.231" v="50"/>
          <ac:grpSpMkLst>
            <pc:docMk/>
            <pc:sldMk cId="3570418245" sldId="281"/>
            <ac:grpSpMk id="7" creationId="{D27852EE-0CC3-6F36-3D32-7D77F7282CE5}"/>
          </ac:grpSpMkLst>
        </pc:grpChg>
        <pc:picChg chg="mod">
          <ac:chgData name="Jayesh Patel" userId="b7662dc36aa6e15e" providerId="LiveId" clId="{5DF0CE88-2A21-4461-A5EC-433BFC0F3219}" dt="2025-08-03T17:07:55.929" v="3"/>
          <ac:picMkLst>
            <pc:docMk/>
            <pc:sldMk cId="3570418245" sldId="281"/>
            <ac:picMk id="3" creationId="{7A07A9DB-C525-E996-C592-B3C21FB85203}"/>
          </ac:picMkLst>
        </pc:picChg>
        <pc:picChg chg="mod">
          <ac:chgData name="Jayesh Patel" userId="b7662dc36aa6e15e" providerId="LiveId" clId="{5DF0CE88-2A21-4461-A5EC-433BFC0F3219}" dt="2025-08-03T17:07:55.929" v="3"/>
          <ac:picMkLst>
            <pc:docMk/>
            <pc:sldMk cId="3570418245" sldId="281"/>
            <ac:picMk id="4" creationId="{6CBBEA84-09C5-60B3-34E3-898E90154604}"/>
          </ac:picMkLst>
        </pc:picChg>
        <pc:picChg chg="mod">
          <ac:chgData name="Jayesh Patel" userId="b7662dc36aa6e15e" providerId="LiveId" clId="{5DF0CE88-2A21-4461-A5EC-433BFC0F3219}" dt="2025-08-03T17:08:58.231" v="50"/>
          <ac:picMkLst>
            <pc:docMk/>
            <pc:sldMk cId="3570418245" sldId="281"/>
            <ac:picMk id="8" creationId="{ECCC3CC2-CFEB-2333-ACB9-51E9B8830FE1}"/>
          </ac:picMkLst>
        </pc:picChg>
        <pc:picChg chg="mod">
          <ac:chgData name="Jayesh Patel" userId="b7662dc36aa6e15e" providerId="LiveId" clId="{5DF0CE88-2A21-4461-A5EC-433BFC0F3219}" dt="2025-08-03T17:08:58.231" v="50"/>
          <ac:picMkLst>
            <pc:docMk/>
            <pc:sldMk cId="3570418245" sldId="281"/>
            <ac:picMk id="9" creationId="{60C92FB9-A3E0-15F8-8A53-BC7D49705B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6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08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1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34F29D-D1FB-4677-99E8-3AE254B93EC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B5A211-7E82-4DBB-9BDF-820FB5DB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F7AE7F-25CC-0EA1-8DE0-60DE8D60B6D8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1026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577B3B26-6B18-FB6B-4DFD-8F01F30A0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44338B-804E-CEDB-3F46-0D23174BE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22800"/>
              <a:ext cx="2755617" cy="2158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59E294-90EE-0965-BC11-B82C6DF8B085}"/>
              </a:ext>
            </a:extLst>
          </p:cNvPr>
          <p:cNvSpPr txBox="1"/>
          <p:nvPr/>
        </p:nvSpPr>
        <p:spPr>
          <a:xfrm>
            <a:off x="0" y="237067"/>
            <a:ext cx="6815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A84738"/>
                </a:solidFill>
                <a:latin typeface="Algerian" panose="04020705040A02060702" pitchFamily="82" charset="0"/>
              </a:rPr>
              <a:t>PIZZA 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23ED9-2A74-AA82-A233-5FF35BF8A83F}"/>
              </a:ext>
            </a:extLst>
          </p:cNvPr>
          <p:cNvSpPr txBox="1"/>
          <p:nvPr/>
        </p:nvSpPr>
        <p:spPr>
          <a:xfrm>
            <a:off x="2540411" y="2905780"/>
            <a:ext cx="2379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84738"/>
                </a:solidFill>
                <a:latin typeface="Algerian" panose="04020705040A02060702" pitchFamily="82" charset="0"/>
              </a:rPr>
              <a:t>Using MySQL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31281-BC88-5F67-B9C3-5DF65F1CDA20}"/>
              </a:ext>
            </a:extLst>
          </p:cNvPr>
          <p:cNvSpPr txBox="1"/>
          <p:nvPr/>
        </p:nvSpPr>
        <p:spPr>
          <a:xfrm>
            <a:off x="609601" y="1562121"/>
            <a:ext cx="458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rgbClr val="C14A31"/>
                </a:solidFill>
                <a:latin typeface="Algerian" panose="04020705040A02060702" pitchFamily="82" charset="0"/>
              </a:rPr>
              <a:t>ANALYsis</a:t>
            </a:r>
            <a:endParaRPr lang="en-US" sz="7200" b="1" dirty="0">
              <a:solidFill>
                <a:srgbClr val="C14A3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C8DC2-55DB-FCA0-F32D-757F3ECAD078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334003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4844B1-5E2D-2DCA-356F-03761BBA83B2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1D7E281B-5CB4-09F4-08C6-86B4010FD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86E51C-5C4E-EA56-D0A3-92347899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A4A288-8195-9BED-1B6A-48F04617FBAD}"/>
              </a:ext>
            </a:extLst>
          </p:cNvPr>
          <p:cNvSpPr txBox="1"/>
          <p:nvPr/>
        </p:nvSpPr>
        <p:spPr>
          <a:xfrm>
            <a:off x="194733" y="211667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Determine the distribution of order by hour of the day....?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1C0CC-1384-8F8D-79F7-C251E8845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" y="1254331"/>
            <a:ext cx="5055614" cy="4917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6DD963-C0DA-86A9-8D1C-968FB1994485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69102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A28278-2621-F10B-E695-9B5F187FC0A3}"/>
              </a:ext>
            </a:extLst>
          </p:cNvPr>
          <p:cNvGrpSpPr/>
          <p:nvPr/>
        </p:nvGrpSpPr>
        <p:grpSpPr>
          <a:xfrm>
            <a:off x="-211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EAFD7A15-7867-CAA7-19F8-1A7830633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21BD64-B6A3-321E-6906-26860C09E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0F82CCB-1D4E-EE02-0DDA-5719D0C564EF}"/>
              </a:ext>
            </a:extLst>
          </p:cNvPr>
          <p:cNvSpPr txBox="1"/>
          <p:nvPr/>
        </p:nvSpPr>
        <p:spPr>
          <a:xfrm>
            <a:off x="186267" y="381000"/>
            <a:ext cx="707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Join the </a:t>
            </a:r>
            <a:r>
              <a:rPr lang="en-US" sz="2400" b="1" dirty="0" err="1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relevent</a:t>
            </a:r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to find the category-_wise distribution of pizzas...?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D3350-4C6F-3ACB-3193-2B2322822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7" y="1422400"/>
            <a:ext cx="4834466" cy="4923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E44B0-3153-5D59-7549-0C9D9C6932E5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332885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65B7A5-D944-6775-07F7-6FDBC323BB72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EFDDAF24-DC00-E564-B7B4-B5EFC6669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B0EAC9-2AB8-9DDA-5FC7-9567BBB8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91745BE-B90E-035C-2046-A4E5870B2738}"/>
              </a:ext>
            </a:extLst>
          </p:cNvPr>
          <p:cNvSpPr txBox="1"/>
          <p:nvPr/>
        </p:nvSpPr>
        <p:spPr>
          <a:xfrm>
            <a:off x="203200" y="389467"/>
            <a:ext cx="686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Group the orders by date and calculate the average number of pizzas ordered per day....?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6952F-A822-85A2-1348-33A45858F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405467"/>
            <a:ext cx="4953000" cy="5063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BA169-9804-60E5-8221-6A002BBB70A3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295803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3AF9B3-67C3-9996-3499-C8763091C406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4BFC14D1-0911-687D-DCF3-805FFB212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A2DCD7-4CBF-8830-5AF5-9DA97296B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79DF02-7417-370C-CED2-C593820DEB2B}"/>
              </a:ext>
            </a:extLst>
          </p:cNvPr>
          <p:cNvSpPr txBox="1"/>
          <p:nvPr/>
        </p:nvSpPr>
        <p:spPr>
          <a:xfrm>
            <a:off x="76200" y="321733"/>
            <a:ext cx="742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Determine the top 3 most </a:t>
            </a:r>
            <a:r>
              <a:rPr lang="en-US" sz="2400" b="1" dirty="0" err="1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orderes</a:t>
            </a:r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pizza type based on revenue....?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14965-B330-9338-264F-F1B571279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74463"/>
            <a:ext cx="5088467" cy="4951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FFE87-F132-FF34-4B36-CB3C2431AD7F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41150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2B4997-5EBE-1CDD-B7A3-D8BF9A5641A1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E9B858E4-9975-E527-B32E-F3B719717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9CD25A-3D6B-C5A3-AE04-5D613A70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52E560-22F9-2486-62F5-DF1AC8BB21AF}"/>
              </a:ext>
            </a:extLst>
          </p:cNvPr>
          <p:cNvSpPr txBox="1"/>
          <p:nvPr/>
        </p:nvSpPr>
        <p:spPr>
          <a:xfrm>
            <a:off x="67733" y="296333"/>
            <a:ext cx="7704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Calculate the percentage contribution of each pizza type to total revenue...?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6168E5-DF96-3B4A-F932-E3426C788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1490134"/>
            <a:ext cx="5723112" cy="4690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9BBD6-6D4B-BE97-D9C0-3664F3C81133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49914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737F2C-8D04-30C2-015A-17F1FFD6F8E1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9EBF499D-735E-F8F4-736A-8190AC7EF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67F19B-77B3-2EA7-7324-5D37D7C0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7501E0-22C5-EF98-2FE9-4E28B9270321}"/>
              </a:ext>
            </a:extLst>
          </p:cNvPr>
          <p:cNvSpPr txBox="1"/>
          <p:nvPr/>
        </p:nvSpPr>
        <p:spPr>
          <a:xfrm>
            <a:off x="93133" y="431800"/>
            <a:ext cx="7450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 Analyze the cumulative revenue generated over time....?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883A1-9111-7A1A-D50E-D8BCB73E2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10900"/>
            <a:ext cx="5537200" cy="471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CE0C1-00F5-B507-A1DF-8635F8ADE829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425616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497DA2-D867-8875-442C-9FB112555FEC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DC64DE83-2BE9-FE14-E9DD-090664859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3B13D16-A268-6139-7E7B-4772593D1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AF88B1-47FD-1A36-87D7-DEDE3B42D156}"/>
              </a:ext>
            </a:extLst>
          </p:cNvPr>
          <p:cNvSpPr txBox="1"/>
          <p:nvPr/>
        </p:nvSpPr>
        <p:spPr>
          <a:xfrm>
            <a:off x="152400" y="465667"/>
            <a:ext cx="7611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Determine the top 3 most ordered pizza types based on revenue for each pizza category....?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7AD4E-8DF9-0E86-2FD2-DEE404DCE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" y="1914730"/>
            <a:ext cx="5469466" cy="4689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F8CEB-339F-045E-FE2B-B41E9A9207C0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252216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FEB5CE-8E4E-216F-6D30-1DE78B5A24CB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7A07A9DB-C525-E996-C592-B3C21FB85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BBEA84-09C5-60B3-34E3-898E90154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17A94B-D9F4-83BD-35B4-10DE71BF1446}"/>
              </a:ext>
            </a:extLst>
          </p:cNvPr>
          <p:cNvSpPr txBox="1"/>
          <p:nvPr/>
        </p:nvSpPr>
        <p:spPr>
          <a:xfrm>
            <a:off x="304800" y="211667"/>
            <a:ext cx="641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 Sales Analysis Summary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8DE17-9E41-EE72-E41A-76F14ECB53B0}"/>
              </a:ext>
            </a:extLst>
          </p:cNvPr>
          <p:cNvSpPr txBox="1"/>
          <p:nvPr/>
        </p:nvSpPr>
        <p:spPr>
          <a:xfrm>
            <a:off x="127000" y="1632796"/>
            <a:ext cx="4487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uses SQL queries to uncover key insights from pizza sales data. It covers total orders, revenue, top-selling pizzas, popular sizes, and category-wise trends. Advanced metrics like hourly order patterns, daily averages, and revenue contributions were also calculated to support strategic decision-making in menu optimization and customer targeting.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9D32F-AEF2-B21C-37CB-E053168D0F21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357041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26106A-0448-BE06-79DE-494A42F85F17}"/>
              </a:ext>
            </a:extLst>
          </p:cNvPr>
          <p:cNvGrpSpPr/>
          <p:nvPr/>
        </p:nvGrpSpPr>
        <p:grpSpPr>
          <a:xfrm>
            <a:off x="-624895" y="-245533"/>
            <a:ext cx="12689892" cy="7103533"/>
            <a:chOff x="-562891" y="-245533"/>
            <a:chExt cx="12628503" cy="7103533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8FD82387-17C9-C61D-EAEE-EE438FFC4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2891" y="-245533"/>
              <a:ext cx="12628503" cy="710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9DE17C-75FE-2B4F-BB6B-2F0152B0B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BA7EEF8-405D-ECDA-3021-DFC58B2EA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98" y="29633"/>
            <a:ext cx="53190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51724-64FB-B792-0549-6A80D070E90B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28162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98A92F-A2C5-F268-BEB4-24BE6F2615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73541" y="0"/>
            <a:chExt cx="12265541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4371E6A1-F0D7-3CCD-242B-26C703920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541" y="0"/>
              <a:ext cx="1226554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E1FA92-9873-7E8B-399B-D0B078F86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18A8A0-4A03-F1FB-06E8-1AAF9E5CC442}"/>
              </a:ext>
            </a:extLst>
          </p:cNvPr>
          <p:cNvSpPr txBox="1"/>
          <p:nvPr/>
        </p:nvSpPr>
        <p:spPr>
          <a:xfrm>
            <a:off x="126507" y="106822"/>
            <a:ext cx="3329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sz="28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Queries :-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6CF77-1633-68A9-192C-E8AD048EA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7" y="1952279"/>
            <a:ext cx="4058051" cy="3968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BBE21-377C-ADFA-396E-5E269C74CCAD}"/>
              </a:ext>
            </a:extLst>
          </p:cNvPr>
          <p:cNvSpPr txBox="1"/>
          <p:nvPr/>
        </p:nvSpPr>
        <p:spPr>
          <a:xfrm>
            <a:off x="1092199" y="1044251"/>
            <a:ext cx="493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Name and 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893-C9F0-864E-A28D-AE7CAE7D1DF3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309848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61DF5D-72C9-9EC1-2C37-3FECC1C31CCD}"/>
              </a:ext>
            </a:extLst>
          </p:cNvPr>
          <p:cNvGrpSpPr/>
          <p:nvPr/>
        </p:nvGrpSpPr>
        <p:grpSpPr>
          <a:xfrm>
            <a:off x="0" y="-59268"/>
            <a:ext cx="12251267" cy="6917267"/>
            <a:chOff x="0" y="-59268"/>
            <a:chExt cx="12192000" cy="6917267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6FB723B5-FE82-66C1-113F-9C01A4F8C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9268"/>
              <a:ext cx="12192000" cy="6917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9023B9-596E-2825-03AB-EB235E5F9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1FFCB3-9673-8286-D665-77929C5A4073}"/>
              </a:ext>
            </a:extLst>
          </p:cNvPr>
          <p:cNvSpPr txBox="1"/>
          <p:nvPr/>
        </p:nvSpPr>
        <p:spPr>
          <a:xfrm>
            <a:off x="0" y="372533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 </a:t>
            </a:r>
            <a:r>
              <a:rPr lang="en-US" sz="2400" b="1" dirty="0" err="1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total number of orders placed....?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ADF90-3342-D394-247D-84FA7D0B7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1" y="1265999"/>
            <a:ext cx="4734896" cy="3873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621B5-96D7-AE25-0606-503157338A02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26447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7C275-54B3-2680-F4EA-85B475D72E3F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E230922C-D7D5-C205-822C-46C93860E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E00508-B342-0792-2186-4D849B1C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B8CAE8-9A90-9D98-243C-F1753A6E9E9F}"/>
              </a:ext>
            </a:extLst>
          </p:cNvPr>
          <p:cNvSpPr txBox="1"/>
          <p:nvPr/>
        </p:nvSpPr>
        <p:spPr>
          <a:xfrm>
            <a:off x="177800" y="355600"/>
            <a:ext cx="791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Calculate the total revenue generated from pizza sales....?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BFF1-D197-F6A7-3DD9-959D6532F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1416757"/>
            <a:ext cx="5105400" cy="4293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09BF9-F358-F075-49C2-AFAAEE835305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291143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DD2BF5-1DE9-90D3-8D56-034974A2399C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4382EC95-6BE1-79D8-E8FF-DD68478C6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C42C36-35A4-A194-7741-98178F0DF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7DBBE3-8198-0F57-C482-237C3D6AE374}"/>
              </a:ext>
            </a:extLst>
          </p:cNvPr>
          <p:cNvSpPr txBox="1"/>
          <p:nvPr/>
        </p:nvSpPr>
        <p:spPr>
          <a:xfrm>
            <a:off x="0" y="135467"/>
            <a:ext cx="767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Identify the </a:t>
            </a:r>
            <a:r>
              <a:rPr lang="en-US" sz="2400" b="1" dirty="0" err="1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highest_priced</a:t>
            </a:r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pizza.....?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54A30-D337-8E96-2CE3-EAEDD0F2F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3" y="1007533"/>
            <a:ext cx="4850708" cy="4047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860EE-C861-4CC8-65FE-9D3C8BBD45E3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414319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6DEE31-6C60-EA36-94AC-8A03D46C99DE}"/>
              </a:ext>
            </a:extLst>
          </p:cNvPr>
          <p:cNvGrpSpPr/>
          <p:nvPr/>
        </p:nvGrpSpPr>
        <p:grpSpPr>
          <a:xfrm>
            <a:off x="-76200" y="0"/>
            <a:ext cx="123274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A889AE0A-AB15-A4B8-D1DD-635039A12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0E6C63-BD54-68B5-982D-F88948866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6C2FA65-5F82-10C6-F501-B2EFE63808F4}"/>
              </a:ext>
            </a:extLst>
          </p:cNvPr>
          <p:cNvSpPr txBox="1"/>
          <p:nvPr/>
        </p:nvSpPr>
        <p:spPr>
          <a:xfrm>
            <a:off x="-59267" y="321733"/>
            <a:ext cx="77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Identify the most common pizza size ordered...?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997C9-EB35-094D-E58D-9C78FD672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4" y="1105131"/>
            <a:ext cx="5147733" cy="4848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3C8B5-AB61-A5D4-34E4-07498DD4A513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328990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F75413-A868-BC4C-C440-B19AE15A236F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E61CF5E8-1556-F0A5-F98B-DF965B0C7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D6E903-8BD6-BD69-2E46-6E56571A6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BEC489-9BCA-4D19-CD5D-E44C42FC1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" y="1432278"/>
            <a:ext cx="5274735" cy="4883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E899E0-6659-94D7-F867-19362C8B5D5E}"/>
              </a:ext>
            </a:extLst>
          </p:cNvPr>
          <p:cNvSpPr txBox="1"/>
          <p:nvPr/>
        </p:nvSpPr>
        <p:spPr>
          <a:xfrm>
            <a:off x="88093" y="300641"/>
            <a:ext cx="7374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List top 5 most </a:t>
            </a:r>
            <a:r>
              <a:rPr lang="en-US" sz="2400" b="1" dirty="0" err="1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orderes</a:t>
            </a:r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pizza types along with their </a:t>
            </a:r>
            <a:r>
              <a:rPr lang="en-US" sz="2400" b="1" dirty="0" err="1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quantites</a:t>
            </a:r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20A5C-A83E-90F0-EB1C-50184F9E0947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32405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18975C-69BA-319B-DBDE-1BA7C781C37D}"/>
              </a:ext>
            </a:extLst>
          </p:cNvPr>
          <p:cNvGrpSpPr/>
          <p:nvPr/>
        </p:nvGrpSpPr>
        <p:grpSpPr>
          <a:xfrm>
            <a:off x="-59267" y="0"/>
            <a:ext cx="12251267" cy="6858000"/>
            <a:chOff x="0" y="0"/>
            <a:chExt cx="12192000" cy="6858000"/>
          </a:xfrm>
        </p:grpSpPr>
        <p:pic>
          <p:nvPicPr>
            <p:cNvPr id="3" name="Picture 2" descr="Pizza Wallpaper&quot; Images – Browse 2,061 Stock Photos, Vectors, and Video |  Adobe Stock">
              <a:extLst>
                <a:ext uri="{FF2B5EF4-FFF2-40B4-BE49-F238E27FC236}">
                  <a16:creationId xmlns:a16="http://schemas.microsoft.com/office/drawing/2014/main" id="{16173834-9FBE-4302-8994-9A8C00572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B6FC7D-A018-C204-1C5E-277C88930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030" y="0"/>
              <a:ext cx="2696637" cy="17977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93EF63-8AF9-C54E-80D4-77A84DDF9CAE}"/>
              </a:ext>
            </a:extLst>
          </p:cNvPr>
          <p:cNvSpPr txBox="1"/>
          <p:nvPr/>
        </p:nvSpPr>
        <p:spPr>
          <a:xfrm>
            <a:off x="0" y="254000"/>
            <a:ext cx="759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C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:- Join the necessary tables to find the total quantity of each pizza category ordered....?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FA2E7-91DC-EAE8-2D87-6842C0CED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1338997"/>
            <a:ext cx="5711347" cy="4752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87485-4190-3CD4-6DA6-714D409E0D33}"/>
              </a:ext>
            </a:extLst>
          </p:cNvPr>
          <p:cNvSpPr txBox="1"/>
          <p:nvPr/>
        </p:nvSpPr>
        <p:spPr>
          <a:xfrm>
            <a:off x="9753600" y="6547934"/>
            <a:ext cx="2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Jatindra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Patel</a:t>
            </a:r>
          </a:p>
        </p:txBody>
      </p:sp>
    </p:spTree>
    <p:extLst>
      <p:ext uri="{BB962C8B-B14F-4D97-AF65-F5344CB8AC3E}">
        <p14:creationId xmlns:p14="http://schemas.microsoft.com/office/powerpoint/2010/main" val="256385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</TotalTime>
  <Words>284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Calisto MT</vt:lpstr>
      <vt:lpstr>Times New Roman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Jayesh Patel</dc:creator>
  <cp:lastModifiedBy>Jayesh Patel</cp:lastModifiedBy>
  <cp:revision>14</cp:revision>
  <dcterms:created xsi:type="dcterms:W3CDTF">2025-08-03T13:23:24Z</dcterms:created>
  <dcterms:modified xsi:type="dcterms:W3CDTF">2025-08-03T17:15:21Z</dcterms:modified>
</cp:coreProperties>
</file>